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6" r:id="rId8"/>
    <p:sldId id="264" r:id="rId9"/>
    <p:sldId id="261" r:id="rId10"/>
    <p:sldId id="2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37A4E-62AF-7068-8666-4F630447A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6B2A1C-91C2-5FE3-A43A-23EA98BFD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FBB0A-3B58-2118-9515-D3F462C6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49F7E-FFB6-F515-1BE1-890A1DE0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42771-484E-FF16-B88B-F1128A29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9EB34-C6FE-D149-E610-CED2E6BC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FBE42E-A155-A457-0EF9-45EEC7D9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AE3AA-1C1C-9814-AED7-C568C276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B2EB8-F47E-AFAC-A517-92164298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64CA2-07B4-5A3A-A56A-C635D29E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2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A370C7-3249-DD80-0879-BD4147615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B2479C-1EDF-1A30-2082-14F2519D0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B349E-6261-CC74-3D65-027B213E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E1475-CE72-C8A8-865F-106E1DEC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4EA8A-D2CA-083E-9ADB-9B56FBE7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7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97862-5D36-7933-5303-168CD6EE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DB94B-8954-370E-B24F-572661AF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81A2D-2A17-E36B-BDB3-84386401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7FD4C-DDD8-4D1F-BEC4-2CC1DC05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B01BD-C7EE-3416-380B-800FDE8E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2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8858-0785-CA99-43BA-334D7D20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AABE0-1295-A529-3585-0297A919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96507-6759-3A96-EE0A-E5370FE0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1F951-0A4F-4A9B-4B10-06B9FC9F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954F1-6EA4-A4DA-5777-21A4C6C1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BD4A8-4E98-5B93-2634-60D2C0D9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D51F6-A512-7C00-0EB9-E2723C24D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4639F-8EBB-2873-791B-5EE2AB2F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9C3A6-F774-451E-562A-878AE8F7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27219-4A75-2B81-11A3-76D98E9A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0B3B2-4ECC-A8A0-AFBD-7A3577B3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6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9CD71-66F9-3C56-7D6F-B8E29013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E768A-8F8F-C4EA-9244-E3F5DA301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FFC86C-71E5-53E2-DB79-32967C674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410AF-8496-644B-EA67-A34B6E6B8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3BABD7-0C0E-3DC7-CA44-D0C45524B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BB6752-7E89-0062-BD70-C5002120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1F5923-1793-3297-EE76-EAD12AF0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2281D1-1E8B-E24C-245C-D87478B9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7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50CFA-F3F0-0817-42F3-2735D6A8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270582-E391-383B-E73E-2C2C2824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7D496D-93D6-0D19-1CF0-E7EFB300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E166C6-CE5C-D301-AF16-7B81A3FA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858E09-1420-3EF7-8923-A166D9F5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7E450-BFE2-F3AB-1A12-98E9921F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E157DE-B1CF-F384-4DD4-27D7D67A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6B386-85BD-D4D8-47D1-73F58D11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452F8-2361-E4AA-E4D7-2C76EAAE1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073EF-18B5-CF54-D30E-5B8511E2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8FD2B-857A-AD23-E956-24F84A05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332DE-1BB8-AEC8-9A33-6D19E109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33CC40-6868-1323-B189-C4A98223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8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FD744-DEA3-9F7B-7ED7-92EAB945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8637B9-163F-D8AB-B7E6-1EA1F4D50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7BF26A-123D-3595-C280-FB4706F0D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23AD6-995B-93B9-DEE4-075ED1C6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36C15-7CD6-5267-E22E-E86AD610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97861-65D6-4DA7-EF3D-37ABAC5E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5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F414D8-7340-FA14-AAFB-BCA108B7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55244-EE8B-9B54-C8AF-5A752D03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A4532-A278-D5F6-93EB-032E212A3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0CE54-3337-4FC0-9FD6-16A19B958699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ADE80-7DFD-4813-AB79-9A0962884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4FA1D-7043-99E2-FC55-5AFEA4BA4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2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18" Type="http://schemas.openxmlformats.org/officeDocument/2006/relationships/image" Target="../media/image108.png"/><Relationship Id="rId3" Type="http://schemas.openxmlformats.org/officeDocument/2006/relationships/image" Target="../media/image93.png"/><Relationship Id="rId21" Type="http://schemas.openxmlformats.org/officeDocument/2006/relationships/image" Target="../media/image100.pn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17" Type="http://schemas.openxmlformats.org/officeDocument/2006/relationships/image" Target="../media/image107.png"/><Relationship Id="rId2" Type="http://schemas.openxmlformats.org/officeDocument/2006/relationships/image" Target="../media/image92.png"/><Relationship Id="rId16" Type="http://schemas.openxmlformats.org/officeDocument/2006/relationships/image" Target="../media/image106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5" Type="http://schemas.openxmlformats.org/officeDocument/2006/relationships/image" Target="../media/image105.png"/><Relationship Id="rId19" Type="http://schemas.openxmlformats.org/officeDocument/2006/relationships/image" Target="../media/image109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Relationship Id="rId14" Type="http://schemas.openxmlformats.org/officeDocument/2006/relationships/image" Target="../media/image10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7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5.png"/><Relationship Id="rId5" Type="http://schemas.openxmlformats.org/officeDocument/2006/relationships/image" Target="../media/image50.png"/><Relationship Id="rId15" Type="http://schemas.openxmlformats.org/officeDocument/2006/relationships/image" Target="../media/image59.png"/><Relationship Id="rId10" Type="http://schemas.openxmlformats.org/officeDocument/2006/relationships/image" Target="../media/image54.png"/><Relationship Id="rId4" Type="http://schemas.openxmlformats.org/officeDocument/2006/relationships/image" Target="../media/image49.png"/><Relationship Id="rId9" Type="http://schemas.openxmlformats.org/officeDocument/2006/relationships/image" Target="../media/image44.png"/><Relationship Id="rId14" Type="http://schemas.openxmlformats.org/officeDocument/2006/relationships/image" Target="../media/image5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18" Type="http://schemas.openxmlformats.org/officeDocument/2006/relationships/image" Target="../media/image68.png"/><Relationship Id="rId3" Type="http://schemas.openxmlformats.org/officeDocument/2006/relationships/image" Target="../media/image28.png"/><Relationship Id="rId21" Type="http://schemas.openxmlformats.org/officeDocument/2006/relationships/image" Target="../media/image70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17" Type="http://schemas.openxmlformats.org/officeDocument/2006/relationships/image" Target="../media/image67.png"/><Relationship Id="rId2" Type="http://schemas.openxmlformats.org/officeDocument/2006/relationships/image" Target="../media/image27.png"/><Relationship Id="rId16" Type="http://schemas.openxmlformats.org/officeDocument/2006/relationships/image" Target="../media/image42.png"/><Relationship Id="rId20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5.png"/><Relationship Id="rId5" Type="http://schemas.openxmlformats.org/officeDocument/2006/relationships/image" Target="../media/image61.png"/><Relationship Id="rId15" Type="http://schemas.openxmlformats.org/officeDocument/2006/relationships/image" Target="../media/image41.png"/><Relationship Id="rId10" Type="http://schemas.openxmlformats.org/officeDocument/2006/relationships/image" Target="../media/image64.png"/><Relationship Id="rId19" Type="http://schemas.openxmlformats.org/officeDocument/2006/relationships/image" Target="../media/image44.png"/><Relationship Id="rId4" Type="http://schemas.openxmlformats.org/officeDocument/2006/relationships/image" Target="../media/image60.png"/><Relationship Id="rId9" Type="http://schemas.openxmlformats.org/officeDocument/2006/relationships/image" Target="../media/image63.png"/><Relationship Id="rId14" Type="http://schemas.openxmlformats.org/officeDocument/2006/relationships/image" Target="../media/image66.png"/><Relationship Id="rId22" Type="http://schemas.openxmlformats.org/officeDocument/2006/relationships/image" Target="../media/image7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6.png"/><Relationship Id="rId12" Type="http://schemas.openxmlformats.org/officeDocument/2006/relationships/image" Target="../media/image35.png"/><Relationship Id="rId17" Type="http://schemas.openxmlformats.org/officeDocument/2006/relationships/image" Target="../media/image82.png"/><Relationship Id="rId2" Type="http://schemas.openxmlformats.org/officeDocument/2006/relationships/image" Target="../media/image72.png"/><Relationship Id="rId16" Type="http://schemas.openxmlformats.org/officeDocument/2006/relationships/image" Target="../media/image81.png"/><Relationship Id="rId20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75.png"/><Relationship Id="rId15" Type="http://schemas.openxmlformats.org/officeDocument/2006/relationships/image" Target="../media/image80.png"/><Relationship Id="rId10" Type="http://schemas.openxmlformats.org/officeDocument/2006/relationships/image" Target="../media/image78.png"/><Relationship Id="rId19" Type="http://schemas.openxmlformats.org/officeDocument/2006/relationships/image" Target="../media/image84.png"/><Relationship Id="rId4" Type="http://schemas.openxmlformats.org/officeDocument/2006/relationships/image" Target="../media/image74.png"/><Relationship Id="rId9" Type="http://schemas.openxmlformats.org/officeDocument/2006/relationships/image" Target="../media/image77.png"/><Relationship Id="rId14" Type="http://schemas.openxmlformats.org/officeDocument/2006/relationships/image" Target="../media/image7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/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/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/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/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/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/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/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/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/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2BA472F-60B0-CDFB-BA9B-A1F70BE840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90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/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blipFill>
                <a:blip r:embed="rId11"/>
                <a:stretch>
                  <a:fillRect l="-5224" t="-217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/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blipFill>
                <a:blip r:embed="rId12"/>
                <a:stretch>
                  <a:fillRect l="-4301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/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blipFill>
                <a:blip r:embed="rId13"/>
                <a:stretch>
                  <a:fillRect l="-3743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/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blipFill>
                <a:blip r:embed="rId14"/>
                <a:stretch>
                  <a:fillRect l="-4301" t="-4167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0272956-1AAA-D01B-E1EE-43B27A63945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260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9216004-2085-EBF4-C16E-877DD20EEE4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706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370DCC6-7938-E594-A6DA-4DD8E0D8E2BC}"/>
              </a:ext>
            </a:extLst>
          </p:cNvPr>
          <p:cNvSpPr txBox="1"/>
          <p:nvPr/>
        </p:nvSpPr>
        <p:spPr>
          <a:xfrm>
            <a:off x="5925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E73F8A-5E19-D99F-A517-EFE717FFE148}"/>
              </a:ext>
            </a:extLst>
          </p:cNvPr>
          <p:cNvSpPr txBox="1"/>
          <p:nvPr/>
        </p:nvSpPr>
        <p:spPr>
          <a:xfrm>
            <a:off x="2025870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D785362-F6EF-3631-6CD3-C543541D597F}"/>
              </a:ext>
            </a:extLst>
          </p:cNvPr>
          <p:cNvSpPr txBox="1"/>
          <p:nvPr/>
        </p:nvSpPr>
        <p:spPr>
          <a:xfrm>
            <a:off x="348230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406ACD-CB2D-CFB2-0B23-14B6C3304AA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723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12812AD-A8EE-76D5-AAB1-2444F13F873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378843" y="2619582"/>
            <a:ext cx="103282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A28A229-2C26-77DB-6E29-E3D3E361D2F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902824" y="2616667"/>
            <a:ext cx="770738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4ECE9AA-A791-2D2B-9404-3ED5C188D32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164722" y="2616664"/>
            <a:ext cx="75326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29BD1D5-16C4-A5D7-33F5-47DBDEE6E0A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0266416" y="2616664"/>
            <a:ext cx="8813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F7A42CF-2D24-4F02-C369-BB097A645425}"/>
              </a:ext>
            </a:extLst>
          </p:cNvPr>
          <p:cNvSpPr txBox="1"/>
          <p:nvPr/>
        </p:nvSpPr>
        <p:spPr>
          <a:xfrm>
            <a:off x="4910212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A8F9485-6C3B-C591-0F1E-9B58ADEB583A}"/>
              </a:ext>
            </a:extLst>
          </p:cNvPr>
          <p:cNvSpPr txBox="1"/>
          <p:nvPr/>
        </p:nvSpPr>
        <p:spPr>
          <a:xfrm>
            <a:off x="644756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42281EE-D36E-16DB-7644-DAD13A4DB865}"/>
              </a:ext>
            </a:extLst>
          </p:cNvPr>
          <p:cNvSpPr txBox="1"/>
          <p:nvPr/>
        </p:nvSpPr>
        <p:spPr>
          <a:xfrm>
            <a:off x="8041706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3132640-0AD5-F462-0376-740AB389D7F1}"/>
              </a:ext>
            </a:extLst>
          </p:cNvPr>
          <p:cNvSpPr txBox="1"/>
          <p:nvPr/>
        </p:nvSpPr>
        <p:spPr>
          <a:xfrm>
            <a:off x="10335671" y="227811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/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blipFill>
                <a:blip r:embed="rId15"/>
                <a:stretch>
                  <a:fillRect l="-422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0096965B-BA9E-8BDF-9372-B01DD0299254}"/>
              </a:ext>
            </a:extLst>
          </p:cNvPr>
          <p:cNvSpPr txBox="1"/>
          <p:nvPr/>
        </p:nvSpPr>
        <p:spPr>
          <a:xfrm>
            <a:off x="587551" y="2646197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FFB914-AFD9-B7C7-E39D-9BCE7F3E4C34}"/>
              </a:ext>
            </a:extLst>
          </p:cNvPr>
          <p:cNvSpPr txBox="1"/>
          <p:nvPr/>
        </p:nvSpPr>
        <p:spPr>
          <a:xfrm>
            <a:off x="6543234" y="264619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218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C34ED96C-8E73-B51E-D87E-2662D0DD9E61}"/>
              </a:ext>
            </a:extLst>
          </p:cNvPr>
          <p:cNvSpPr/>
          <p:nvPr/>
        </p:nvSpPr>
        <p:spPr>
          <a:xfrm>
            <a:off x="830317" y="641131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6F832F-390C-5593-3885-CE8E5F48CB8F}"/>
              </a:ext>
            </a:extLst>
          </p:cNvPr>
          <p:cNvSpPr/>
          <p:nvPr/>
        </p:nvSpPr>
        <p:spPr>
          <a:xfrm>
            <a:off x="830317" y="1119351"/>
            <a:ext cx="1918138" cy="56230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16922F-A09A-A1F6-E5D7-2B7D6DF04CFD}"/>
                  </a:ext>
                </a:extLst>
              </p:cNvPr>
              <p:cNvSpPr txBox="1"/>
              <p:nvPr/>
            </p:nvSpPr>
            <p:spPr>
              <a:xfrm>
                <a:off x="1646718" y="1262002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16922F-A09A-A1F6-E5D7-2B7D6DF04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18" y="1262002"/>
                <a:ext cx="285335" cy="276999"/>
              </a:xfrm>
              <a:prstGeom prst="rect">
                <a:avLst/>
              </a:prstGeom>
              <a:blipFill>
                <a:blip r:embed="rId2"/>
                <a:stretch>
                  <a:fillRect l="-25532" r="-4255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B4593B5-E6BA-B9D4-A2C2-8D974B993AD5}"/>
              </a:ext>
            </a:extLst>
          </p:cNvPr>
          <p:cNvSpPr/>
          <p:nvPr/>
        </p:nvSpPr>
        <p:spPr>
          <a:xfrm>
            <a:off x="3489434" y="641131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CDA01E4-7387-6C1A-E04A-7E64F621E334}"/>
              </a:ext>
            </a:extLst>
          </p:cNvPr>
          <p:cNvSpPr/>
          <p:nvPr/>
        </p:nvSpPr>
        <p:spPr>
          <a:xfrm>
            <a:off x="3491552" y="641131"/>
            <a:ext cx="590550" cy="1626476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1DD937-D8C7-98B2-40E5-7F55332C657E}"/>
                  </a:ext>
                </a:extLst>
              </p:cNvPr>
              <p:cNvSpPr txBox="1"/>
              <p:nvPr/>
            </p:nvSpPr>
            <p:spPr>
              <a:xfrm>
                <a:off x="3629384" y="1354403"/>
                <a:ext cx="355290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1DD937-D8C7-98B2-40E5-7F55332C6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384" y="1354403"/>
                <a:ext cx="355290" cy="323422"/>
              </a:xfrm>
              <a:prstGeom prst="rect">
                <a:avLst/>
              </a:prstGeom>
              <a:blipFill>
                <a:blip r:embed="rId3"/>
                <a:stretch>
                  <a:fillRect l="-13559" r="-1695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大括号 14">
            <a:extLst>
              <a:ext uri="{FF2B5EF4-FFF2-40B4-BE49-F238E27FC236}">
                <a16:creationId xmlns:a16="http://schemas.microsoft.com/office/drawing/2014/main" id="{5E51A579-0978-E48D-FC13-929FD9F9EB77}"/>
              </a:ext>
            </a:extLst>
          </p:cNvPr>
          <p:cNvSpPr/>
          <p:nvPr/>
        </p:nvSpPr>
        <p:spPr>
          <a:xfrm>
            <a:off x="505321" y="641131"/>
            <a:ext cx="236484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9AF5DE2-0010-97D6-0411-503558C8B457}"/>
                  </a:ext>
                </a:extLst>
              </p:cNvPr>
              <p:cNvSpPr txBox="1"/>
              <p:nvPr/>
            </p:nvSpPr>
            <p:spPr>
              <a:xfrm>
                <a:off x="214656" y="1315869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9AF5DE2-0010-97D6-0411-503558C8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1315869"/>
                <a:ext cx="236475" cy="276999"/>
              </a:xfrm>
              <a:prstGeom prst="rect">
                <a:avLst/>
              </a:prstGeom>
              <a:blipFill>
                <a:blip r:embed="rId4"/>
                <a:stretch>
                  <a:fillRect l="-20513" r="-2051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860A6130-475F-2B17-B727-0973804AE0B8}"/>
              </a:ext>
            </a:extLst>
          </p:cNvPr>
          <p:cNvSpPr/>
          <p:nvPr/>
        </p:nvSpPr>
        <p:spPr>
          <a:xfrm rot="5400000">
            <a:off x="1671144" y="-507505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99AF92-0277-365B-7B45-AB823A5A724E}"/>
                  </a:ext>
                </a:extLst>
              </p:cNvPr>
              <p:cNvSpPr txBox="1"/>
              <p:nvPr/>
            </p:nvSpPr>
            <p:spPr>
              <a:xfrm>
                <a:off x="1687947" y="20660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99AF92-0277-365B-7B45-AB823A5A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47" y="20660"/>
                <a:ext cx="202876" cy="276999"/>
              </a:xfrm>
              <a:prstGeom prst="rect">
                <a:avLst/>
              </a:prstGeom>
              <a:blipFill>
                <a:blip r:embed="rId5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AE733931-588C-F6D5-95DA-03D5A041D606}"/>
              </a:ext>
            </a:extLst>
          </p:cNvPr>
          <p:cNvSpPr/>
          <p:nvPr/>
        </p:nvSpPr>
        <p:spPr>
          <a:xfrm flipH="1">
            <a:off x="5491157" y="641130"/>
            <a:ext cx="244372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736B9F32-D16C-902F-2AB6-593FAEF7B3FA}"/>
              </a:ext>
            </a:extLst>
          </p:cNvPr>
          <p:cNvSpPr/>
          <p:nvPr/>
        </p:nvSpPr>
        <p:spPr>
          <a:xfrm rot="5400000">
            <a:off x="4330261" y="-507505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4A1173-C745-2332-723D-7636DC4F0EEC}"/>
                  </a:ext>
                </a:extLst>
              </p:cNvPr>
              <p:cNvSpPr txBox="1"/>
              <p:nvPr/>
            </p:nvSpPr>
            <p:spPr>
              <a:xfrm>
                <a:off x="4348825" y="26136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4A1173-C745-2332-723D-7636DC4F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25" y="26136"/>
                <a:ext cx="236475" cy="276999"/>
              </a:xfrm>
              <a:prstGeom prst="rect">
                <a:avLst/>
              </a:prstGeom>
              <a:blipFill>
                <a:blip r:embed="rId6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9C500B-4141-B82C-78E0-8BF8AC9C1810}"/>
                  </a:ext>
                </a:extLst>
              </p:cNvPr>
              <p:cNvSpPr txBox="1"/>
              <p:nvPr/>
            </p:nvSpPr>
            <p:spPr>
              <a:xfrm>
                <a:off x="5820322" y="1297182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9C500B-4141-B82C-78E0-8BF8AC9C1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2" y="1297182"/>
                <a:ext cx="202876" cy="276999"/>
              </a:xfrm>
              <a:prstGeom prst="rect">
                <a:avLst/>
              </a:prstGeom>
              <a:blipFill>
                <a:blip r:embed="rId7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99884429-A740-4E8B-51BC-F71ACAF665E6}"/>
              </a:ext>
            </a:extLst>
          </p:cNvPr>
          <p:cNvSpPr txBox="1"/>
          <p:nvPr/>
        </p:nvSpPr>
        <p:spPr>
          <a:xfrm>
            <a:off x="1551179" y="64113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E6D694-F96C-E771-FC9A-E1E24B3D0307}"/>
              </a:ext>
            </a:extLst>
          </p:cNvPr>
          <p:cNvSpPr txBox="1"/>
          <p:nvPr/>
        </p:nvSpPr>
        <p:spPr>
          <a:xfrm>
            <a:off x="1551179" y="171302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D38294-17D7-A61C-521C-2B499ACC28D9}"/>
              </a:ext>
            </a:extLst>
          </p:cNvPr>
          <p:cNvSpPr txBox="1"/>
          <p:nvPr/>
        </p:nvSpPr>
        <p:spPr>
          <a:xfrm>
            <a:off x="2970944" y="252284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B7AE2CA-F91D-CCB8-75CA-BAD4EE08E9A1}"/>
              </a:ext>
            </a:extLst>
          </p:cNvPr>
          <p:cNvSpPr txBox="1"/>
          <p:nvPr/>
        </p:nvSpPr>
        <p:spPr>
          <a:xfrm>
            <a:off x="4432444" y="1262002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0818822E-5266-E49C-C024-E8B8236AFEC9}"/>
              </a:ext>
            </a:extLst>
          </p:cNvPr>
          <p:cNvSpPr/>
          <p:nvPr/>
        </p:nvSpPr>
        <p:spPr>
          <a:xfrm flipH="1">
            <a:off x="885586" y="1174596"/>
            <a:ext cx="149000" cy="471486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C059A0F-2BFB-32E6-5F66-E7D4D429B84C}"/>
                  </a:ext>
                </a:extLst>
              </p:cNvPr>
              <p:cNvSpPr txBox="1"/>
              <p:nvPr/>
            </p:nvSpPr>
            <p:spPr>
              <a:xfrm>
                <a:off x="1063263" y="1304711"/>
                <a:ext cx="26456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C059A0F-2BFB-32E6-5F66-E7D4D429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263" y="1304711"/>
                <a:ext cx="264560" cy="246221"/>
              </a:xfrm>
              <a:prstGeom prst="rect">
                <a:avLst/>
              </a:prstGeom>
              <a:blipFill>
                <a:blip r:embed="rId8"/>
                <a:stretch>
                  <a:fillRect l="-13636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0FE3E52-BD7D-41D3-9185-5463F5EF6A9E}"/>
              </a:ext>
            </a:extLst>
          </p:cNvPr>
          <p:cNvSpPr/>
          <p:nvPr/>
        </p:nvSpPr>
        <p:spPr>
          <a:xfrm>
            <a:off x="7103301" y="641130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F305C1D-9585-0DDF-3C1E-E464DF62BE25}"/>
              </a:ext>
            </a:extLst>
          </p:cNvPr>
          <p:cNvSpPr/>
          <p:nvPr/>
        </p:nvSpPr>
        <p:spPr>
          <a:xfrm>
            <a:off x="7103301" y="1119350"/>
            <a:ext cx="1918138" cy="56230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A5754C-EDA6-9EC1-1F22-4B7118EB5836}"/>
              </a:ext>
            </a:extLst>
          </p:cNvPr>
          <p:cNvSpPr txBox="1"/>
          <p:nvPr/>
        </p:nvSpPr>
        <p:spPr>
          <a:xfrm>
            <a:off x="7824163" y="64112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A5AEC-5494-904F-7877-BB003602355C}"/>
              </a:ext>
            </a:extLst>
          </p:cNvPr>
          <p:cNvSpPr txBox="1"/>
          <p:nvPr/>
        </p:nvSpPr>
        <p:spPr>
          <a:xfrm>
            <a:off x="7824163" y="171301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78438CE-A455-756D-FAD4-3099A50319D1}"/>
              </a:ext>
            </a:extLst>
          </p:cNvPr>
          <p:cNvSpPr/>
          <p:nvPr/>
        </p:nvSpPr>
        <p:spPr>
          <a:xfrm>
            <a:off x="7104648" y="1119350"/>
            <a:ext cx="476412" cy="56230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D16DD1-671E-AFDF-A1DB-549333127D2D}"/>
                  </a:ext>
                </a:extLst>
              </p:cNvPr>
              <p:cNvSpPr txBox="1"/>
              <p:nvPr/>
            </p:nvSpPr>
            <p:spPr>
              <a:xfrm>
                <a:off x="7179155" y="1232683"/>
                <a:ext cx="32739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D16DD1-671E-AFDF-A1DB-549333127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9155" y="1232683"/>
                <a:ext cx="327397" cy="299313"/>
              </a:xfrm>
              <a:prstGeom prst="rect">
                <a:avLst/>
              </a:prstGeom>
              <a:blipFill>
                <a:blip r:embed="rId9"/>
                <a:stretch>
                  <a:fillRect l="-16981" r="-7547" b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25A75A2-480D-02D0-EEDA-99AA758F8E6A}"/>
              </a:ext>
            </a:extLst>
          </p:cNvPr>
          <p:cNvSpPr/>
          <p:nvPr/>
        </p:nvSpPr>
        <p:spPr>
          <a:xfrm>
            <a:off x="830317" y="37771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91F1C7E-CFB8-7F35-6D84-6BFD05A0C7E0}"/>
              </a:ext>
            </a:extLst>
          </p:cNvPr>
          <p:cNvSpPr/>
          <p:nvPr/>
        </p:nvSpPr>
        <p:spPr>
          <a:xfrm>
            <a:off x="830317" y="4255377"/>
            <a:ext cx="1918138" cy="56230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5F5DBF8-D8A3-F1EB-F7CC-F98EB5CE370A}"/>
                  </a:ext>
                </a:extLst>
              </p:cNvPr>
              <p:cNvSpPr txBox="1"/>
              <p:nvPr/>
            </p:nvSpPr>
            <p:spPr>
              <a:xfrm>
                <a:off x="1646718" y="4398028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5F5DBF8-D8A3-F1EB-F7CC-F98EB5CE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18" y="4398028"/>
                <a:ext cx="285335" cy="276999"/>
              </a:xfrm>
              <a:prstGeom prst="rect">
                <a:avLst/>
              </a:prstGeom>
              <a:blipFill>
                <a:blip r:embed="rId11"/>
                <a:stretch>
                  <a:fillRect l="-25532" r="-4255"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74141E8-43BE-9C5B-4D00-906DB201596A}"/>
              </a:ext>
            </a:extLst>
          </p:cNvPr>
          <p:cNvSpPr/>
          <p:nvPr/>
        </p:nvSpPr>
        <p:spPr>
          <a:xfrm>
            <a:off x="3489434" y="37771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1FE6DAA7-8807-5A61-8DB4-6611A3C8968F}"/>
              </a:ext>
            </a:extLst>
          </p:cNvPr>
          <p:cNvSpPr/>
          <p:nvPr/>
        </p:nvSpPr>
        <p:spPr>
          <a:xfrm>
            <a:off x="4353401" y="3777157"/>
            <a:ext cx="590550" cy="1626476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808DB30-7991-E9AE-1963-918FABBD03C0}"/>
                  </a:ext>
                </a:extLst>
              </p:cNvPr>
              <p:cNvSpPr txBox="1"/>
              <p:nvPr/>
            </p:nvSpPr>
            <p:spPr>
              <a:xfrm>
                <a:off x="4427654" y="4440737"/>
                <a:ext cx="498919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808DB30-7991-E9AE-1963-918FABBD0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654" y="4440737"/>
                <a:ext cx="498919" cy="323422"/>
              </a:xfrm>
              <a:prstGeom prst="rect">
                <a:avLst/>
              </a:prstGeom>
              <a:blipFill>
                <a:blip r:embed="rId12"/>
                <a:stretch>
                  <a:fillRect l="-9756" r="-2439" b="-2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左大括号 73">
            <a:extLst>
              <a:ext uri="{FF2B5EF4-FFF2-40B4-BE49-F238E27FC236}">
                <a16:creationId xmlns:a16="http://schemas.microsoft.com/office/drawing/2014/main" id="{949D717B-32A1-5BEB-774E-6C6423FA4611}"/>
              </a:ext>
            </a:extLst>
          </p:cNvPr>
          <p:cNvSpPr/>
          <p:nvPr/>
        </p:nvSpPr>
        <p:spPr>
          <a:xfrm>
            <a:off x="505321" y="3777157"/>
            <a:ext cx="236484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8FFEC03-B8A2-AB56-8581-36EF929AFD76}"/>
                  </a:ext>
                </a:extLst>
              </p:cNvPr>
              <p:cNvSpPr txBox="1"/>
              <p:nvPr/>
            </p:nvSpPr>
            <p:spPr>
              <a:xfrm>
                <a:off x="214656" y="4451895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8FFEC03-B8A2-AB56-8581-36EF929AF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4451895"/>
                <a:ext cx="236475" cy="276999"/>
              </a:xfrm>
              <a:prstGeom prst="rect">
                <a:avLst/>
              </a:prstGeom>
              <a:blipFill>
                <a:blip r:embed="rId13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左大括号 75">
            <a:extLst>
              <a:ext uri="{FF2B5EF4-FFF2-40B4-BE49-F238E27FC236}">
                <a16:creationId xmlns:a16="http://schemas.microsoft.com/office/drawing/2014/main" id="{85999C0F-D543-436E-12E5-91B9668B26C5}"/>
              </a:ext>
            </a:extLst>
          </p:cNvPr>
          <p:cNvSpPr/>
          <p:nvPr/>
        </p:nvSpPr>
        <p:spPr>
          <a:xfrm rot="5400000">
            <a:off x="1671144" y="2628521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3AA1F82-A3E9-DF32-7B8B-F68007D6E61C}"/>
                  </a:ext>
                </a:extLst>
              </p:cNvPr>
              <p:cNvSpPr txBox="1"/>
              <p:nvPr/>
            </p:nvSpPr>
            <p:spPr>
              <a:xfrm>
                <a:off x="1687947" y="3156686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3AA1F82-A3E9-DF32-7B8B-F68007D6E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47" y="3156686"/>
                <a:ext cx="202876" cy="276999"/>
              </a:xfrm>
              <a:prstGeom prst="rect">
                <a:avLst/>
              </a:prstGeom>
              <a:blipFill>
                <a:blip r:embed="rId14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左大括号 77">
            <a:extLst>
              <a:ext uri="{FF2B5EF4-FFF2-40B4-BE49-F238E27FC236}">
                <a16:creationId xmlns:a16="http://schemas.microsoft.com/office/drawing/2014/main" id="{0664FEB0-1C06-5D2C-F7DC-D00F653853C7}"/>
              </a:ext>
            </a:extLst>
          </p:cNvPr>
          <p:cNvSpPr/>
          <p:nvPr/>
        </p:nvSpPr>
        <p:spPr>
          <a:xfrm flipH="1">
            <a:off x="5491157" y="3777156"/>
            <a:ext cx="244372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大括号 78">
            <a:extLst>
              <a:ext uri="{FF2B5EF4-FFF2-40B4-BE49-F238E27FC236}">
                <a16:creationId xmlns:a16="http://schemas.microsoft.com/office/drawing/2014/main" id="{72DD1820-3EFD-4126-D5AE-05904A958739}"/>
              </a:ext>
            </a:extLst>
          </p:cNvPr>
          <p:cNvSpPr/>
          <p:nvPr/>
        </p:nvSpPr>
        <p:spPr>
          <a:xfrm rot="5400000">
            <a:off x="4330261" y="2628521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BC3B8E9-180D-A74E-7299-1DCEE562F501}"/>
                  </a:ext>
                </a:extLst>
              </p:cNvPr>
              <p:cNvSpPr txBox="1"/>
              <p:nvPr/>
            </p:nvSpPr>
            <p:spPr>
              <a:xfrm>
                <a:off x="4348825" y="3162162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BC3B8E9-180D-A74E-7299-1DCEE562F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25" y="3162162"/>
                <a:ext cx="236475" cy="276999"/>
              </a:xfrm>
              <a:prstGeom prst="rect">
                <a:avLst/>
              </a:prstGeom>
              <a:blipFill>
                <a:blip r:embed="rId15"/>
                <a:stretch>
                  <a:fillRect l="-20513" r="-2051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97CD8F8-36EB-09D2-61FE-9CF61692600D}"/>
                  </a:ext>
                </a:extLst>
              </p:cNvPr>
              <p:cNvSpPr txBox="1"/>
              <p:nvPr/>
            </p:nvSpPr>
            <p:spPr>
              <a:xfrm>
                <a:off x="5820322" y="4433208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97CD8F8-36EB-09D2-61FE-9CF616926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2" y="4433208"/>
                <a:ext cx="202876" cy="276999"/>
              </a:xfrm>
              <a:prstGeom prst="rect">
                <a:avLst/>
              </a:prstGeom>
              <a:blipFill>
                <a:blip r:embed="rId16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B17159D8-4240-34C2-9348-E54053429C3B}"/>
              </a:ext>
            </a:extLst>
          </p:cNvPr>
          <p:cNvSpPr txBox="1"/>
          <p:nvPr/>
        </p:nvSpPr>
        <p:spPr>
          <a:xfrm>
            <a:off x="1551179" y="3777156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7A9AD9E-8ED6-C181-43E4-6AB49346C754}"/>
              </a:ext>
            </a:extLst>
          </p:cNvPr>
          <p:cNvSpPr txBox="1"/>
          <p:nvPr/>
        </p:nvSpPr>
        <p:spPr>
          <a:xfrm>
            <a:off x="1551179" y="4849046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765A70C-7C04-B892-6C07-431CBE29EA9D}"/>
              </a:ext>
            </a:extLst>
          </p:cNvPr>
          <p:cNvSpPr txBox="1"/>
          <p:nvPr/>
        </p:nvSpPr>
        <p:spPr>
          <a:xfrm>
            <a:off x="3499253" y="439835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DBEE525-F5B4-3230-1A8A-3E6B980DD565}"/>
              </a:ext>
            </a:extLst>
          </p:cNvPr>
          <p:cNvSpPr txBox="1"/>
          <p:nvPr/>
        </p:nvSpPr>
        <p:spPr>
          <a:xfrm>
            <a:off x="4867025" y="439835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86" name="左大括号 85">
            <a:extLst>
              <a:ext uri="{FF2B5EF4-FFF2-40B4-BE49-F238E27FC236}">
                <a16:creationId xmlns:a16="http://schemas.microsoft.com/office/drawing/2014/main" id="{BEF8BB5D-8EC0-45D4-ECF2-654E1473CD4A}"/>
              </a:ext>
            </a:extLst>
          </p:cNvPr>
          <p:cNvSpPr/>
          <p:nvPr/>
        </p:nvSpPr>
        <p:spPr>
          <a:xfrm flipH="1">
            <a:off x="885586" y="4310622"/>
            <a:ext cx="149000" cy="471486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CBD7388-886F-EA7D-5594-CD7103F226ED}"/>
                  </a:ext>
                </a:extLst>
              </p:cNvPr>
              <p:cNvSpPr txBox="1"/>
              <p:nvPr/>
            </p:nvSpPr>
            <p:spPr>
              <a:xfrm>
                <a:off x="1066334" y="4433208"/>
                <a:ext cx="1583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CBD7388-886F-EA7D-5594-CD7103F22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4" y="4433208"/>
                <a:ext cx="158377" cy="246221"/>
              </a:xfrm>
              <a:prstGeom prst="rect">
                <a:avLst/>
              </a:prstGeom>
              <a:blipFill>
                <a:blip r:embed="rId17"/>
                <a:stretch>
                  <a:fillRect l="-15385" r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21D5C76-CEE5-D7DF-AEFE-2C13E4D7CDF9}"/>
                  </a:ext>
                </a:extLst>
              </p:cNvPr>
              <p:cNvSpPr txBox="1"/>
              <p:nvPr/>
            </p:nvSpPr>
            <p:spPr>
              <a:xfrm>
                <a:off x="4575792" y="3918849"/>
                <a:ext cx="1724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21D5C76-CEE5-D7DF-AEFE-2C13E4D7C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792" y="3918849"/>
                <a:ext cx="172418" cy="246221"/>
              </a:xfrm>
              <a:prstGeom prst="rect">
                <a:avLst/>
              </a:prstGeom>
              <a:blipFill>
                <a:blip r:embed="rId18"/>
                <a:stretch>
                  <a:fillRect l="-25000" r="-25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左大括号 88">
            <a:extLst>
              <a:ext uri="{FF2B5EF4-FFF2-40B4-BE49-F238E27FC236}">
                <a16:creationId xmlns:a16="http://schemas.microsoft.com/office/drawing/2014/main" id="{CBC92B3A-47C7-9902-7F62-924598FB5CBC}"/>
              </a:ext>
            </a:extLst>
          </p:cNvPr>
          <p:cNvSpPr/>
          <p:nvPr/>
        </p:nvSpPr>
        <p:spPr>
          <a:xfrm rot="5400000" flipH="1">
            <a:off x="4569773" y="3643046"/>
            <a:ext cx="153635" cy="497160"/>
          </a:xfrm>
          <a:prstGeom prst="leftBrace">
            <a:avLst>
              <a:gd name="adj1" fmla="val 702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552959B-FEE1-B5AD-0EFC-7A2BD13B32A3}"/>
              </a:ext>
            </a:extLst>
          </p:cNvPr>
          <p:cNvSpPr/>
          <p:nvPr/>
        </p:nvSpPr>
        <p:spPr>
          <a:xfrm>
            <a:off x="7103301" y="3777156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733A1D6-0DD7-5776-521E-01E2729EDEE7}"/>
              </a:ext>
            </a:extLst>
          </p:cNvPr>
          <p:cNvSpPr/>
          <p:nvPr/>
        </p:nvSpPr>
        <p:spPr>
          <a:xfrm>
            <a:off x="7103301" y="4255376"/>
            <a:ext cx="1918138" cy="56230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218F713-90F5-A1E2-CF98-C961F24BE357}"/>
              </a:ext>
            </a:extLst>
          </p:cNvPr>
          <p:cNvSpPr txBox="1"/>
          <p:nvPr/>
        </p:nvSpPr>
        <p:spPr>
          <a:xfrm>
            <a:off x="7824163" y="3777155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EC98B63-FA42-FA5B-50CC-149A846B6F16}"/>
              </a:ext>
            </a:extLst>
          </p:cNvPr>
          <p:cNvSpPr txBox="1"/>
          <p:nvPr/>
        </p:nvSpPr>
        <p:spPr>
          <a:xfrm>
            <a:off x="7824163" y="4849045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D73668A3-4FAF-27DD-8619-9ACAE6F947E3}"/>
              </a:ext>
            </a:extLst>
          </p:cNvPr>
          <p:cNvSpPr/>
          <p:nvPr/>
        </p:nvSpPr>
        <p:spPr>
          <a:xfrm>
            <a:off x="7635420" y="4255376"/>
            <a:ext cx="476412" cy="56230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981BECF-BD85-1922-7FA5-86FCDF18C22C}"/>
                  </a:ext>
                </a:extLst>
              </p:cNvPr>
              <p:cNvSpPr txBox="1"/>
              <p:nvPr/>
            </p:nvSpPr>
            <p:spPr>
              <a:xfrm>
                <a:off x="7043302" y="3156686"/>
                <a:ext cx="383631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,&lt;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981BECF-BD85-1922-7FA5-86FCDF18C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302" y="3156686"/>
                <a:ext cx="383631" cy="232756"/>
              </a:xfrm>
              <a:prstGeom prst="rect">
                <a:avLst/>
              </a:prstGeom>
              <a:blipFill>
                <a:blip r:embed="rId19"/>
                <a:stretch>
                  <a:fillRect l="-9524" r="-634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59EE5A21-E9BF-7D99-F733-749398AAF91B}"/>
              </a:ext>
            </a:extLst>
          </p:cNvPr>
          <p:cNvSpPr/>
          <p:nvPr/>
        </p:nvSpPr>
        <p:spPr>
          <a:xfrm>
            <a:off x="8108819" y="4261349"/>
            <a:ext cx="476412" cy="562302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29EDD58-80A6-F0F7-1782-057872571580}"/>
                  </a:ext>
                </a:extLst>
              </p:cNvPr>
              <p:cNvSpPr txBox="1"/>
              <p:nvPr/>
            </p:nvSpPr>
            <p:spPr>
              <a:xfrm>
                <a:off x="8150274" y="4420167"/>
                <a:ext cx="457369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29EDD58-80A6-F0F7-1782-057872571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274" y="4420167"/>
                <a:ext cx="457369" cy="232756"/>
              </a:xfrm>
              <a:prstGeom prst="rect">
                <a:avLst/>
              </a:prstGeom>
              <a:blipFill>
                <a:blip r:embed="rId20"/>
                <a:stretch>
                  <a:fillRect l="-8000" r="-1333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F1A9E12B-49F2-04C1-C73D-634694B24F3B}"/>
              </a:ext>
            </a:extLst>
          </p:cNvPr>
          <p:cNvSpPr/>
          <p:nvPr/>
        </p:nvSpPr>
        <p:spPr>
          <a:xfrm>
            <a:off x="3499254" y="3789210"/>
            <a:ext cx="843608" cy="161442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153367B-D03C-199E-FEDA-0BB6B5DD85EC}"/>
              </a:ext>
            </a:extLst>
          </p:cNvPr>
          <p:cNvSpPr/>
          <p:nvPr/>
        </p:nvSpPr>
        <p:spPr>
          <a:xfrm>
            <a:off x="7103299" y="4261349"/>
            <a:ext cx="1005519" cy="56230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左大括号 1">
            <a:extLst>
              <a:ext uri="{FF2B5EF4-FFF2-40B4-BE49-F238E27FC236}">
                <a16:creationId xmlns:a16="http://schemas.microsoft.com/office/drawing/2014/main" id="{1A0C0996-37C3-79D3-12E8-F1C2A664B795}"/>
              </a:ext>
            </a:extLst>
          </p:cNvPr>
          <p:cNvSpPr/>
          <p:nvPr/>
        </p:nvSpPr>
        <p:spPr>
          <a:xfrm rot="5400000" flipH="1">
            <a:off x="3707718" y="555006"/>
            <a:ext cx="153635" cy="497160"/>
          </a:xfrm>
          <a:prstGeom prst="leftBrace">
            <a:avLst>
              <a:gd name="adj1" fmla="val 702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ABA741-9E05-70D5-0395-B9DD6AEC4B3E}"/>
                  </a:ext>
                </a:extLst>
              </p:cNvPr>
              <p:cNvSpPr txBox="1"/>
              <p:nvPr/>
            </p:nvSpPr>
            <p:spPr>
              <a:xfrm>
                <a:off x="3659704" y="910591"/>
                <a:ext cx="26135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A3ABA741-9E05-70D5-0395-B9DD6AEC4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9704" y="910591"/>
                <a:ext cx="261354" cy="246221"/>
              </a:xfrm>
              <a:prstGeom prst="rect">
                <a:avLst/>
              </a:prstGeom>
              <a:blipFill>
                <a:blip r:embed="rId21"/>
                <a:stretch>
                  <a:fillRect l="-13953" b="-97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668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D1C5E-F642-BA16-BD10-DF3FBDAD4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/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/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/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/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/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/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/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/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1FB4CC-FDCE-EC24-EF45-80A52CCDE78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36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802106D-150D-D965-67FA-4C5B72D16E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006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4A8516-DD39-8D19-F2CC-DB42709E96A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452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E33854A-E7E7-5E25-5689-D75368FB06C4}"/>
              </a:ext>
            </a:extLst>
          </p:cNvPr>
          <p:cNvSpPr txBox="1"/>
          <p:nvPr/>
        </p:nvSpPr>
        <p:spPr>
          <a:xfrm>
            <a:off x="5671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D9E516-7A09-AE66-14C0-6301D5324E03}"/>
              </a:ext>
            </a:extLst>
          </p:cNvPr>
          <p:cNvSpPr txBox="1"/>
          <p:nvPr/>
        </p:nvSpPr>
        <p:spPr>
          <a:xfrm>
            <a:off x="2000470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91E834-AC3A-53D8-1E10-C606EF640691}"/>
              </a:ext>
            </a:extLst>
          </p:cNvPr>
          <p:cNvSpPr txBox="1"/>
          <p:nvPr/>
        </p:nvSpPr>
        <p:spPr>
          <a:xfrm>
            <a:off x="3456903" y="2281030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98640E9-1850-7692-EA5E-2BD7DB5172E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469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FFBA14-E66D-6CEA-940A-EF783B775756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7606604" y="2616663"/>
            <a:ext cx="1270659" cy="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439AAD8-4CD6-A728-C043-B21157EF413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9368423" y="2616667"/>
            <a:ext cx="729966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39876D-853A-224C-E5EA-BBB50144497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0589549" y="2616664"/>
            <a:ext cx="61654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3CEC8D3-4A7B-87A4-0881-5D0501A84CE3}"/>
              </a:ext>
            </a:extLst>
          </p:cNvPr>
          <p:cNvSpPr txBox="1"/>
          <p:nvPr/>
        </p:nvSpPr>
        <p:spPr>
          <a:xfrm>
            <a:off x="4884812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311776-AE61-6D85-7070-46FE30F5B3C1}"/>
              </a:ext>
            </a:extLst>
          </p:cNvPr>
          <p:cNvSpPr txBox="1"/>
          <p:nvPr/>
        </p:nvSpPr>
        <p:spPr>
          <a:xfrm>
            <a:off x="7767560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0FFBBAB-DD4E-DAFD-594F-C267A1663BD2}"/>
              </a:ext>
            </a:extLst>
          </p:cNvPr>
          <p:cNvSpPr txBox="1"/>
          <p:nvPr/>
        </p:nvSpPr>
        <p:spPr>
          <a:xfrm>
            <a:off x="9484007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/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blipFill>
                <a:blip r:embed="rId10"/>
                <a:stretch>
                  <a:fillRect l="-1097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0162241-8C9D-29B9-65FC-99D5B516B745}"/>
              </a:ext>
            </a:extLst>
          </p:cNvPr>
          <p:cNvSpPr txBox="1"/>
          <p:nvPr/>
        </p:nvSpPr>
        <p:spPr>
          <a:xfrm>
            <a:off x="621650" y="265036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F602C1-D462-DE21-3157-DB580BA4A8CA}"/>
              </a:ext>
            </a:extLst>
          </p:cNvPr>
          <p:cNvSpPr txBox="1"/>
          <p:nvPr/>
        </p:nvSpPr>
        <p:spPr>
          <a:xfrm>
            <a:off x="7763354" y="2650363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/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429E51C-7514-7A8E-3725-84CBD336C23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53443" y="2616663"/>
            <a:ext cx="762001" cy="2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F025FBE-CFA5-3ABB-4F6D-3ED25BE0CB65}"/>
              </a:ext>
            </a:extLst>
          </p:cNvPr>
          <p:cNvSpPr txBox="1"/>
          <p:nvPr/>
        </p:nvSpPr>
        <p:spPr>
          <a:xfrm>
            <a:off x="6456419" y="227810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2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819346-BEE2-8251-A406-29924E74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67451"/>
              </p:ext>
            </p:extLst>
          </p:nvPr>
        </p:nvGraphicFramePr>
        <p:xfrm>
          <a:off x="376238" y="897463"/>
          <a:ext cx="4267200" cy="42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2738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016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750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6999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613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94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770530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089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2465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0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23882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58964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039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17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5527326-7FF0-5B69-AF4C-942584680F6D}"/>
              </a:ext>
            </a:extLst>
          </p:cNvPr>
          <p:cNvSpPr/>
          <p:nvPr/>
        </p:nvSpPr>
        <p:spPr>
          <a:xfrm>
            <a:off x="87947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86449E-0611-6C01-8888-2F052D0AB091}"/>
              </a:ext>
            </a:extLst>
          </p:cNvPr>
          <p:cNvSpPr/>
          <p:nvPr/>
        </p:nvSpPr>
        <p:spPr>
          <a:xfrm>
            <a:off x="79819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7167AE-BE1B-220E-DF00-0A0FB00FA5B1}"/>
              </a:ext>
            </a:extLst>
          </p:cNvPr>
          <p:cNvSpPr/>
          <p:nvPr/>
        </p:nvSpPr>
        <p:spPr>
          <a:xfrm>
            <a:off x="96075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9EABCC-14BE-7D3D-DDE6-A5C1EF397DC3}"/>
              </a:ext>
            </a:extLst>
          </p:cNvPr>
          <p:cNvSpPr/>
          <p:nvPr/>
        </p:nvSpPr>
        <p:spPr>
          <a:xfrm>
            <a:off x="104203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5E18F7-CD0A-351E-2B3F-E562E3BC9BF1}"/>
              </a:ext>
            </a:extLst>
          </p:cNvPr>
          <p:cNvSpPr/>
          <p:nvPr/>
        </p:nvSpPr>
        <p:spPr>
          <a:xfrm>
            <a:off x="71691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D44AC9-F9AA-7F75-B1EC-104F4F2FD3C6}"/>
              </a:ext>
            </a:extLst>
          </p:cNvPr>
          <p:cNvSpPr txBox="1"/>
          <p:nvPr/>
        </p:nvSpPr>
        <p:spPr>
          <a:xfrm>
            <a:off x="11118850" y="274608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A6635E-1CCF-1C59-C047-413DA8838A1A}"/>
              </a:ext>
            </a:extLst>
          </p:cNvPr>
          <p:cNvSpPr txBox="1"/>
          <p:nvPr/>
        </p:nvSpPr>
        <p:spPr>
          <a:xfrm>
            <a:off x="6539934" y="274608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9746F6B-EF17-9DE2-FFCB-851F998961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41771" y="243839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375340F-895C-EE7E-2E56-C24B9C9160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375" y="244474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92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0310-5D12-19D7-AEEA-C6D447CB0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BC7C66-54FC-7260-3602-8A3B84675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9686"/>
              </p:ext>
            </p:extLst>
          </p:nvPr>
        </p:nvGraphicFramePr>
        <p:xfrm>
          <a:off x="376238" y="897463"/>
          <a:ext cx="4267200" cy="42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2738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016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750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6999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613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94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770530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089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2465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0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23882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58964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039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17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F302B1C-B462-2EFB-F73B-D03E8A4657A1}"/>
              </a:ext>
            </a:extLst>
          </p:cNvPr>
          <p:cNvSpPr/>
          <p:nvPr/>
        </p:nvSpPr>
        <p:spPr>
          <a:xfrm>
            <a:off x="87947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066652-1BDE-888E-D756-007FFD908D0A}"/>
              </a:ext>
            </a:extLst>
          </p:cNvPr>
          <p:cNvSpPr/>
          <p:nvPr/>
        </p:nvSpPr>
        <p:spPr>
          <a:xfrm>
            <a:off x="79819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7184D3-58CB-AC3B-0763-62D405A2A10A}"/>
              </a:ext>
            </a:extLst>
          </p:cNvPr>
          <p:cNvSpPr/>
          <p:nvPr/>
        </p:nvSpPr>
        <p:spPr>
          <a:xfrm>
            <a:off x="96075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0671-C28E-620B-17FE-FA214FC2B430}"/>
              </a:ext>
            </a:extLst>
          </p:cNvPr>
          <p:cNvSpPr/>
          <p:nvPr/>
        </p:nvSpPr>
        <p:spPr>
          <a:xfrm>
            <a:off x="104203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8A936D-C85B-A0D0-0B08-DAF9060479A2}"/>
              </a:ext>
            </a:extLst>
          </p:cNvPr>
          <p:cNvSpPr/>
          <p:nvPr/>
        </p:nvSpPr>
        <p:spPr>
          <a:xfrm>
            <a:off x="71691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4D400F-A14D-69A0-25C7-55CC2BCA4D35}"/>
              </a:ext>
            </a:extLst>
          </p:cNvPr>
          <p:cNvSpPr txBox="1"/>
          <p:nvPr/>
        </p:nvSpPr>
        <p:spPr>
          <a:xfrm>
            <a:off x="11118850" y="274608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3EAB85-1D86-623E-DC5A-D7279B12E3CA}"/>
              </a:ext>
            </a:extLst>
          </p:cNvPr>
          <p:cNvSpPr txBox="1"/>
          <p:nvPr/>
        </p:nvSpPr>
        <p:spPr>
          <a:xfrm>
            <a:off x="6539934" y="274608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E8B2EC3-97FB-4432-B673-67A6ADA9EC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41771" y="243839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BD8C96D-10BA-DA7E-2E32-6D1292D667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375" y="244474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8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0E1EA-A59B-31DE-4EF1-F806F09A5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5217A5-18BB-001C-2610-E5723D7049AF}"/>
              </a:ext>
            </a:extLst>
          </p:cNvPr>
          <p:cNvSpPr/>
          <p:nvPr/>
        </p:nvSpPr>
        <p:spPr>
          <a:xfrm>
            <a:off x="475942" y="26157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9617DF-AC0A-C33D-6CAA-899A04BA852F}"/>
              </a:ext>
            </a:extLst>
          </p:cNvPr>
          <p:cNvSpPr/>
          <p:nvPr/>
        </p:nvSpPr>
        <p:spPr>
          <a:xfrm>
            <a:off x="475941" y="31703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7EDE7D-11F5-6780-1DDB-9F07170BE6D8}"/>
                  </a:ext>
                </a:extLst>
              </p:cNvPr>
              <p:cNvSpPr txBox="1"/>
              <p:nvPr/>
            </p:nvSpPr>
            <p:spPr>
              <a:xfrm>
                <a:off x="1125260" y="3240252"/>
                <a:ext cx="255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7EDE7D-11F5-6780-1DDB-9F07170BE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260" y="3240252"/>
                <a:ext cx="255583" cy="246221"/>
              </a:xfrm>
              <a:prstGeom prst="rect">
                <a:avLst/>
              </a:prstGeom>
              <a:blipFill>
                <a:blip r:embed="rId2"/>
                <a:stretch>
                  <a:fillRect l="-23810" r="-2381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AA803886-0176-0ABE-6078-E9A3063D2BF4}"/>
              </a:ext>
            </a:extLst>
          </p:cNvPr>
          <p:cNvSpPr/>
          <p:nvPr/>
        </p:nvSpPr>
        <p:spPr>
          <a:xfrm>
            <a:off x="2351469" y="26157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9B149C3-2C65-B673-B471-496A01D4BEE3}"/>
              </a:ext>
            </a:extLst>
          </p:cNvPr>
          <p:cNvSpPr/>
          <p:nvPr/>
        </p:nvSpPr>
        <p:spPr>
          <a:xfrm>
            <a:off x="2875164" y="26157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E50C55-B424-C59A-9B91-D07D694E01B6}"/>
                  </a:ext>
                </a:extLst>
              </p:cNvPr>
              <p:cNvSpPr txBox="1"/>
              <p:nvPr/>
            </p:nvSpPr>
            <p:spPr>
              <a:xfrm>
                <a:off x="2963648" y="3279342"/>
                <a:ext cx="313932" cy="287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E50C55-B424-C59A-9B91-D07D694E0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648" y="3279342"/>
                <a:ext cx="313932" cy="287579"/>
              </a:xfrm>
              <a:prstGeom prst="rect">
                <a:avLst/>
              </a:prstGeom>
              <a:blipFill>
                <a:blip r:embed="rId3"/>
                <a:stretch>
                  <a:fillRect l="-11538" r="-1923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A4A57B8-DFDD-6057-7EB0-7A6C30389957}"/>
              </a:ext>
            </a:extLst>
          </p:cNvPr>
          <p:cNvSpPr txBox="1"/>
          <p:nvPr/>
        </p:nvSpPr>
        <p:spPr>
          <a:xfrm>
            <a:off x="1065054" y="27038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764B6F3-87CD-2E92-F8DB-BB8C8CA298FF}"/>
              </a:ext>
            </a:extLst>
          </p:cNvPr>
          <p:cNvSpPr txBox="1"/>
          <p:nvPr/>
        </p:nvSpPr>
        <p:spPr>
          <a:xfrm>
            <a:off x="1039660" y="36667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6B3E686-4729-1556-4D1A-BF983A94213C}"/>
              </a:ext>
            </a:extLst>
          </p:cNvPr>
          <p:cNvSpPr txBox="1"/>
          <p:nvPr/>
        </p:nvSpPr>
        <p:spPr>
          <a:xfrm>
            <a:off x="3308491" y="32366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2E1CF0-0E48-604E-4F8E-A6725C1E315B}"/>
              </a:ext>
            </a:extLst>
          </p:cNvPr>
          <p:cNvSpPr/>
          <p:nvPr/>
        </p:nvSpPr>
        <p:spPr>
          <a:xfrm>
            <a:off x="5234867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96A812F-6417-6495-3DAF-8631AF35288F}"/>
              </a:ext>
            </a:extLst>
          </p:cNvPr>
          <p:cNvSpPr/>
          <p:nvPr/>
        </p:nvSpPr>
        <p:spPr>
          <a:xfrm>
            <a:off x="5372708" y="25912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7BEEFF-8625-22B8-69AC-535051099EB9}"/>
              </a:ext>
            </a:extLst>
          </p:cNvPr>
          <p:cNvSpPr/>
          <p:nvPr/>
        </p:nvSpPr>
        <p:spPr>
          <a:xfrm>
            <a:off x="6530975" y="24015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4C7991A-F756-0EE4-6989-B263AB8596EF}"/>
              </a:ext>
            </a:extLst>
          </p:cNvPr>
          <p:cNvSpPr/>
          <p:nvPr/>
        </p:nvSpPr>
        <p:spPr>
          <a:xfrm>
            <a:off x="7355511" y="25604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E47834-2958-103C-111F-B1E917D64D53}"/>
                  </a:ext>
                </a:extLst>
              </p:cNvPr>
              <p:cNvSpPr txBox="1"/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E47834-2958-103C-111F-B1E917D64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blipFill>
                <a:blip r:embed="rId4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180934-5ABF-843C-93B6-3F60410AE819}"/>
                  </a:ext>
                </a:extLst>
              </p:cNvPr>
              <p:cNvSpPr txBox="1"/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180934-5ABF-843C-93B6-3F60410AE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blipFill>
                <a:blip r:embed="rId5"/>
                <a:stretch>
                  <a:fillRect l="-10145" r="-289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1AB5122-D481-BCC9-489C-3063EF6BE065}"/>
                  </a:ext>
                </a:extLst>
              </p:cNvPr>
              <p:cNvSpPr txBox="1"/>
              <p:nvPr/>
            </p:nvSpPr>
            <p:spPr>
              <a:xfrm>
                <a:off x="5642788" y="2612745"/>
                <a:ext cx="2131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1AB5122-D481-BCC9-489C-3063EF6BE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2612745"/>
                <a:ext cx="213135" cy="184666"/>
              </a:xfrm>
              <a:prstGeom prst="rect">
                <a:avLst/>
              </a:prstGeom>
              <a:blipFill>
                <a:blip r:embed="rId6"/>
                <a:stretch>
                  <a:fillRect l="-20000" r="-285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B6C836-855C-EBAC-8C06-ED65823743AC}"/>
                  </a:ext>
                </a:extLst>
              </p:cNvPr>
              <p:cNvSpPr txBox="1"/>
              <p:nvPr/>
            </p:nvSpPr>
            <p:spPr>
              <a:xfrm>
                <a:off x="6571218" y="2608935"/>
                <a:ext cx="235898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B6C836-855C-EBAC-8C06-ED6582374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2608935"/>
                <a:ext cx="235898" cy="188513"/>
              </a:xfrm>
              <a:prstGeom prst="rect">
                <a:avLst/>
              </a:prstGeom>
              <a:blipFill>
                <a:blip r:embed="rId7"/>
                <a:stretch>
                  <a:fillRect l="-15385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219921E-DF6B-3E95-CBFC-C9EA7897E22E}"/>
                  </a:ext>
                </a:extLst>
              </p:cNvPr>
              <p:cNvSpPr txBox="1"/>
              <p:nvPr/>
            </p:nvSpPr>
            <p:spPr>
              <a:xfrm>
                <a:off x="7423191" y="2608935"/>
                <a:ext cx="985719" cy="19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219921E-DF6B-3E95-CBFC-C9EA7897E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2608935"/>
                <a:ext cx="985719" cy="199606"/>
              </a:xfrm>
              <a:prstGeom prst="rect">
                <a:avLst/>
              </a:prstGeom>
              <a:blipFill>
                <a:blip r:embed="rId8"/>
                <a:stretch>
                  <a:fillRect l="-3106" r="-621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4E1401-109F-B0E4-07C7-A71EDB740187}"/>
                  </a:ext>
                </a:extLst>
              </p:cNvPr>
              <p:cNvSpPr txBox="1"/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4E1401-109F-B0E4-07C7-A71EDB740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6378D45-D92C-1FBB-6ADB-1AA717A9C924}"/>
                  </a:ext>
                </a:extLst>
              </p:cNvPr>
              <p:cNvSpPr txBox="1"/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6378D45-D92C-1FBB-6ADB-1AA717A9C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blipFill>
                <a:blip r:embed="rId1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5248977-6680-37DC-D01C-1A280B418B72}"/>
              </a:ext>
            </a:extLst>
          </p:cNvPr>
          <p:cNvSpPr/>
          <p:nvPr/>
        </p:nvSpPr>
        <p:spPr>
          <a:xfrm>
            <a:off x="5234867" y="34619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A05D02C8-91A4-3037-FDFB-827C99F6E70B}"/>
              </a:ext>
            </a:extLst>
          </p:cNvPr>
          <p:cNvSpPr/>
          <p:nvPr/>
        </p:nvSpPr>
        <p:spPr>
          <a:xfrm>
            <a:off x="5372708" y="37356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40A8CD9-B833-1A92-2A16-73E2A0B3C8E3}"/>
              </a:ext>
            </a:extLst>
          </p:cNvPr>
          <p:cNvSpPr/>
          <p:nvPr/>
        </p:nvSpPr>
        <p:spPr>
          <a:xfrm>
            <a:off x="6530975" y="35459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CDB44AD-A166-CF9F-C7AC-81B26DABBA07}"/>
              </a:ext>
            </a:extLst>
          </p:cNvPr>
          <p:cNvSpPr/>
          <p:nvPr/>
        </p:nvSpPr>
        <p:spPr>
          <a:xfrm>
            <a:off x="7355511" y="37048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5174FF-46E5-E1F4-A3F3-C5F02710621F}"/>
                  </a:ext>
                </a:extLst>
              </p:cNvPr>
              <p:cNvSpPr txBox="1"/>
              <p:nvPr/>
            </p:nvSpPr>
            <p:spPr>
              <a:xfrm>
                <a:off x="5642788" y="3757180"/>
                <a:ext cx="191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5174FF-46E5-E1F4-A3F3-C5F027106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3757180"/>
                <a:ext cx="191334" cy="184666"/>
              </a:xfrm>
              <a:prstGeom prst="rect">
                <a:avLst/>
              </a:prstGeom>
              <a:blipFill>
                <a:blip r:embed="rId11"/>
                <a:stretch>
                  <a:fillRect l="-25806" r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FEFA5A4-E7FF-A39B-07AF-A240F2A36437}"/>
                  </a:ext>
                </a:extLst>
              </p:cNvPr>
              <p:cNvSpPr txBox="1"/>
              <p:nvPr/>
            </p:nvSpPr>
            <p:spPr>
              <a:xfrm>
                <a:off x="6571218" y="3753370"/>
                <a:ext cx="235898" cy="215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FEFA5A4-E7FF-A39B-07AF-A240F2A36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3753370"/>
                <a:ext cx="235898" cy="215765"/>
              </a:xfrm>
              <a:prstGeom prst="rect">
                <a:avLst/>
              </a:prstGeom>
              <a:blipFill>
                <a:blip r:embed="rId12"/>
                <a:stretch>
                  <a:fillRect l="-1538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3DAC0FB-7738-AC4F-08FD-99867EE42AFD}"/>
                  </a:ext>
                </a:extLst>
              </p:cNvPr>
              <p:cNvSpPr txBox="1"/>
              <p:nvPr/>
            </p:nvSpPr>
            <p:spPr>
              <a:xfrm>
                <a:off x="7423191" y="3753370"/>
                <a:ext cx="943014" cy="214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3DAC0FB-7738-AC4F-08FD-99867EE42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3753370"/>
                <a:ext cx="943014" cy="214482"/>
              </a:xfrm>
              <a:prstGeom prst="rect">
                <a:avLst/>
              </a:prstGeom>
              <a:blipFill>
                <a:blip r:embed="rId13"/>
                <a:stretch>
                  <a:fillRect l="-259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0B2F83-6699-D2F9-0AE5-EA956EE27564}"/>
                  </a:ext>
                </a:extLst>
              </p:cNvPr>
              <p:cNvSpPr txBox="1"/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0B2F83-6699-D2F9-0AE5-EA956EE2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FD546ED-5356-EDA7-F39B-F51DBD2B6516}"/>
                  </a:ext>
                </a:extLst>
              </p:cNvPr>
              <p:cNvSpPr txBox="1"/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FD546ED-5356-EDA7-F39B-F51DBD2B6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58522F03-45C9-F719-C26D-72735B48533A}"/>
              </a:ext>
            </a:extLst>
          </p:cNvPr>
          <p:cNvSpPr txBox="1"/>
          <p:nvPr/>
        </p:nvSpPr>
        <p:spPr>
          <a:xfrm>
            <a:off x="6597447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7A5B484-9FB6-0D6F-86C7-795FB0760C99}"/>
              </a:ext>
            </a:extLst>
          </p:cNvPr>
          <p:cNvSpPr txBox="1"/>
          <p:nvPr/>
        </p:nvSpPr>
        <p:spPr>
          <a:xfrm>
            <a:off x="6597447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6EB29-863C-A104-46E5-44C94CE93C5F}"/>
                  </a:ext>
                </a:extLst>
              </p:cNvPr>
              <p:cNvSpPr txBox="1"/>
              <p:nvPr/>
            </p:nvSpPr>
            <p:spPr>
              <a:xfrm>
                <a:off x="2104494" y="3201195"/>
                <a:ext cx="1939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6EB29-863C-A104-46E5-44C94CE93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494" y="3201195"/>
                <a:ext cx="193963" cy="307777"/>
              </a:xfrm>
              <a:prstGeom prst="rect">
                <a:avLst/>
              </a:prstGeom>
              <a:blipFill>
                <a:blip r:embed="rId16"/>
                <a:stretch>
                  <a:fillRect l="-12500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B4D98B58-264B-32C6-AC68-F02553C77F0A}"/>
              </a:ext>
            </a:extLst>
          </p:cNvPr>
          <p:cNvSpPr txBox="1"/>
          <p:nvPr/>
        </p:nvSpPr>
        <p:spPr>
          <a:xfrm>
            <a:off x="2353734" y="32418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2E0ECAE-A12C-624D-4DBC-B3D41E43AAB8}"/>
              </a:ext>
            </a:extLst>
          </p:cNvPr>
          <p:cNvSpPr/>
          <p:nvPr/>
        </p:nvSpPr>
        <p:spPr>
          <a:xfrm>
            <a:off x="10108792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372D1B3-7429-083C-2432-AC07B6F48773}"/>
                  </a:ext>
                </a:extLst>
              </p:cNvPr>
              <p:cNvSpPr txBox="1"/>
              <p:nvPr/>
            </p:nvSpPr>
            <p:spPr>
              <a:xfrm>
                <a:off x="10370771" y="3170349"/>
                <a:ext cx="1051891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372D1B3-7429-083C-2432-AC07B6F48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771" y="3170349"/>
                <a:ext cx="1051891" cy="307777"/>
              </a:xfrm>
              <a:prstGeom prst="rect">
                <a:avLst/>
              </a:prstGeom>
              <a:blipFill>
                <a:blip r:embed="rId17"/>
                <a:stretch>
                  <a:fillRect l="-4624" b="-2549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260C36F-7F65-8BB5-B7DA-6F3454B05FD2}"/>
                  </a:ext>
                </a:extLst>
              </p:cNvPr>
              <p:cNvSpPr txBox="1"/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260C36F-7F65-8BB5-B7DA-6F3454B05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blipFill>
                <a:blip r:embed="rId18"/>
                <a:stretch>
                  <a:fillRect l="-8411" r="-747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ACBED6-BADD-DA22-16BA-D7FCE3FA2D7A}"/>
                  </a:ext>
                </a:extLst>
              </p:cNvPr>
              <p:cNvSpPr txBox="1"/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ACBED6-BADD-DA22-16BA-D7FCE3FA2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blipFill>
                <a:blip r:embed="rId19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286BD0E-0100-502D-3109-F9B89A97A94C}"/>
                  </a:ext>
                </a:extLst>
              </p:cNvPr>
              <p:cNvSpPr txBox="1"/>
              <p:nvPr/>
            </p:nvSpPr>
            <p:spPr>
              <a:xfrm>
                <a:off x="10590542" y="1783346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286BD0E-0100-502D-3109-F9B89A97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542" y="1783346"/>
                <a:ext cx="652422" cy="307777"/>
              </a:xfrm>
              <a:prstGeom prst="rect">
                <a:avLst/>
              </a:prstGeom>
              <a:blipFill>
                <a:blip r:embed="rId20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7E72985-62E7-6134-0994-3AC82FD3A982}"/>
              </a:ext>
            </a:extLst>
          </p:cNvPr>
          <p:cNvCxnSpPr>
            <a:cxnSpLocks/>
          </p:cNvCxnSpPr>
          <p:nvPr/>
        </p:nvCxnSpPr>
        <p:spPr>
          <a:xfrm>
            <a:off x="4443801" y="334588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81FA3FE-0677-0598-926F-C5E66F00F98C}"/>
              </a:ext>
            </a:extLst>
          </p:cNvPr>
          <p:cNvCxnSpPr>
            <a:cxnSpLocks/>
          </p:cNvCxnSpPr>
          <p:nvPr/>
        </p:nvCxnSpPr>
        <p:spPr>
          <a:xfrm>
            <a:off x="9272211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左大括号 109">
            <a:extLst>
              <a:ext uri="{FF2B5EF4-FFF2-40B4-BE49-F238E27FC236}">
                <a16:creationId xmlns:a16="http://schemas.microsoft.com/office/drawing/2014/main" id="{1F85E10F-DEA1-3335-3129-72D0C71E3EBF}"/>
              </a:ext>
            </a:extLst>
          </p:cNvPr>
          <p:cNvSpPr/>
          <p:nvPr/>
        </p:nvSpPr>
        <p:spPr>
          <a:xfrm rot="5400000" flipH="1">
            <a:off x="3026997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E507752-6FCD-E98A-21E0-2BCEE062D73A}"/>
                  </a:ext>
                </a:extLst>
              </p:cNvPr>
              <p:cNvSpPr txBox="1"/>
              <p:nvPr/>
            </p:nvSpPr>
            <p:spPr>
              <a:xfrm>
                <a:off x="3040816" y="4474936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E507752-6FCD-E98A-21E0-2BCEE062D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816" y="4474936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左大括号 111">
            <a:extLst>
              <a:ext uri="{FF2B5EF4-FFF2-40B4-BE49-F238E27FC236}">
                <a16:creationId xmlns:a16="http://schemas.microsoft.com/office/drawing/2014/main" id="{E809A715-876E-3968-3C46-5DF1C4B169E8}"/>
              </a:ext>
            </a:extLst>
          </p:cNvPr>
          <p:cNvSpPr/>
          <p:nvPr/>
        </p:nvSpPr>
        <p:spPr>
          <a:xfrm flipH="1">
            <a:off x="3989155" y="2605361"/>
            <a:ext cx="147164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9BAFE9-819E-8081-319E-5FA85E233926}"/>
                  </a:ext>
                </a:extLst>
              </p:cNvPr>
              <p:cNvSpPr txBox="1"/>
              <p:nvPr/>
            </p:nvSpPr>
            <p:spPr>
              <a:xfrm>
                <a:off x="4178196" y="3248561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9BAFE9-819E-8081-319E-5FA85E23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196" y="3248561"/>
                <a:ext cx="159595" cy="215444"/>
              </a:xfrm>
              <a:prstGeom prst="rect">
                <a:avLst/>
              </a:prstGeom>
              <a:blipFill>
                <a:blip r:embed="rId22"/>
                <a:stretch>
                  <a:fillRect l="-22222" r="-18519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左大括号 113">
            <a:extLst>
              <a:ext uri="{FF2B5EF4-FFF2-40B4-BE49-F238E27FC236}">
                <a16:creationId xmlns:a16="http://schemas.microsoft.com/office/drawing/2014/main" id="{C22AC382-F5E6-5D25-3E62-801DFCAF195C}"/>
              </a:ext>
            </a:extLst>
          </p:cNvPr>
          <p:cNvSpPr/>
          <p:nvPr/>
        </p:nvSpPr>
        <p:spPr>
          <a:xfrm rot="5400000" flipH="1">
            <a:off x="1157169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B7A6D16-F129-55BA-19BC-40D7749C6F13}"/>
                  </a:ext>
                </a:extLst>
              </p:cNvPr>
              <p:cNvSpPr txBox="1"/>
              <p:nvPr/>
            </p:nvSpPr>
            <p:spPr>
              <a:xfrm>
                <a:off x="1168957" y="4474936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B7A6D16-F129-55BA-19BC-40D7749C6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957" y="4474936"/>
                <a:ext cx="202876" cy="276999"/>
              </a:xfrm>
              <a:prstGeom prst="rect">
                <a:avLst/>
              </a:prstGeom>
              <a:blipFill>
                <a:blip r:embed="rId23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左大括号 115">
            <a:extLst>
              <a:ext uri="{FF2B5EF4-FFF2-40B4-BE49-F238E27FC236}">
                <a16:creationId xmlns:a16="http://schemas.microsoft.com/office/drawing/2014/main" id="{66E103F0-F97B-0463-2617-FE49EFD450C0}"/>
              </a:ext>
            </a:extLst>
          </p:cNvPr>
          <p:cNvSpPr/>
          <p:nvPr/>
        </p:nvSpPr>
        <p:spPr>
          <a:xfrm>
            <a:off x="228104" y="2615761"/>
            <a:ext cx="202215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F5AC35E-F3C7-6BE4-19AC-4BF3DA5B1C3D}"/>
                  </a:ext>
                </a:extLst>
              </p:cNvPr>
              <p:cNvSpPr txBox="1"/>
              <p:nvPr/>
            </p:nvSpPr>
            <p:spPr>
              <a:xfrm>
                <a:off x="51326" y="325355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F5AC35E-F3C7-6BE4-19AC-4BF3DA5B1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6" y="3253551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76AE12D2-F7F9-5669-5DE5-E87FFAB9D68C}"/>
              </a:ext>
            </a:extLst>
          </p:cNvPr>
          <p:cNvSpPr/>
          <p:nvPr/>
        </p:nvSpPr>
        <p:spPr>
          <a:xfrm rot="5400000" flipH="1">
            <a:off x="10808877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9739D67-4590-3768-ADF1-179CEE7A771C}"/>
                  </a:ext>
                </a:extLst>
              </p:cNvPr>
              <p:cNvSpPr txBox="1"/>
              <p:nvPr/>
            </p:nvSpPr>
            <p:spPr>
              <a:xfrm>
                <a:off x="10820665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9739D67-4590-3768-ADF1-179CEE7A7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0665" y="4474936"/>
                <a:ext cx="185499" cy="215444"/>
              </a:xfrm>
              <a:prstGeom prst="rect">
                <a:avLst/>
              </a:prstGeom>
              <a:blipFill>
                <a:blip r:embed="rId21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98C474D0-77AB-51FF-17FB-30249B74BD89}"/>
              </a:ext>
            </a:extLst>
          </p:cNvPr>
          <p:cNvSpPr/>
          <p:nvPr/>
        </p:nvSpPr>
        <p:spPr>
          <a:xfrm flipH="1">
            <a:off x="11781504" y="2501869"/>
            <a:ext cx="147164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41EC711-FD87-06E5-C949-48DE3E86834C}"/>
                  </a:ext>
                </a:extLst>
              </p:cNvPr>
              <p:cNvSpPr txBox="1"/>
              <p:nvPr/>
            </p:nvSpPr>
            <p:spPr>
              <a:xfrm>
                <a:off x="11944433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41EC711-FD87-06E5-C949-48DE3E868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4433" y="3211367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33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5205C-B9D2-54E0-B67A-1B20312F1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A5D6429A-9899-18DB-B479-52639AA4FDD3}"/>
              </a:ext>
            </a:extLst>
          </p:cNvPr>
          <p:cNvSpPr/>
          <p:nvPr/>
        </p:nvSpPr>
        <p:spPr>
          <a:xfrm>
            <a:off x="4354785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B9C959-0DC1-7C50-67D2-F8A8A28E860C}"/>
              </a:ext>
            </a:extLst>
          </p:cNvPr>
          <p:cNvSpPr/>
          <p:nvPr/>
        </p:nvSpPr>
        <p:spPr>
          <a:xfrm>
            <a:off x="4456299" y="2591257"/>
            <a:ext cx="873761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E4F61D-F576-5131-8023-9A9FD41DE564}"/>
              </a:ext>
            </a:extLst>
          </p:cNvPr>
          <p:cNvSpPr/>
          <p:nvPr/>
        </p:nvSpPr>
        <p:spPr>
          <a:xfrm>
            <a:off x="6317447" y="2560417"/>
            <a:ext cx="1361054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BC372A-1622-92D1-0F9D-6B9E0530F92C}"/>
                  </a:ext>
                </a:extLst>
              </p:cNvPr>
              <p:cNvSpPr txBox="1"/>
              <p:nvPr/>
            </p:nvSpPr>
            <p:spPr>
              <a:xfrm>
                <a:off x="7902101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BC372A-1622-92D1-0F9D-6B9E0530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101" y="2641935"/>
                <a:ext cx="420500" cy="246221"/>
              </a:xfrm>
              <a:prstGeom prst="rect">
                <a:avLst/>
              </a:prstGeom>
              <a:blipFill>
                <a:blip r:embed="rId2"/>
                <a:stretch>
                  <a:fillRect l="-8696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C84ADE-9DA1-1EF1-5869-4C4D1941311C}"/>
                  </a:ext>
                </a:extLst>
              </p:cNvPr>
              <p:cNvSpPr txBox="1"/>
              <p:nvPr/>
            </p:nvSpPr>
            <p:spPr>
              <a:xfrm>
                <a:off x="7902101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C84ADE-9DA1-1EF1-5869-4C4D1941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2101" y="3692577"/>
                <a:ext cx="422103" cy="246221"/>
              </a:xfrm>
              <a:prstGeom prst="rect">
                <a:avLst/>
              </a:prstGeom>
              <a:blipFill>
                <a:blip r:embed="rId3"/>
                <a:stretch>
                  <a:fillRect l="-8571" r="-142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71D36C-19A3-F015-0D37-22037F48B008}"/>
                  </a:ext>
                </a:extLst>
              </p:cNvPr>
              <p:cNvSpPr txBox="1"/>
              <p:nvPr/>
            </p:nvSpPr>
            <p:spPr>
              <a:xfrm>
                <a:off x="4762706" y="2612745"/>
                <a:ext cx="1888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71D36C-19A3-F015-0D37-22037F48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06" y="2612745"/>
                <a:ext cx="188834" cy="184666"/>
              </a:xfrm>
              <a:prstGeom prst="rect">
                <a:avLst/>
              </a:prstGeom>
              <a:blipFill>
                <a:blip r:embed="rId4"/>
                <a:stretch>
                  <a:fillRect l="-1935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98CD20-5F23-5F87-64FD-A87885BCC4DE}"/>
                  </a:ext>
                </a:extLst>
              </p:cNvPr>
              <p:cNvSpPr txBox="1"/>
              <p:nvPr/>
            </p:nvSpPr>
            <p:spPr>
              <a:xfrm>
                <a:off x="6408000" y="2613259"/>
                <a:ext cx="12436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98CD20-5F23-5F87-64FD-A87885BC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00" y="2613259"/>
                <a:ext cx="1243674" cy="184666"/>
              </a:xfrm>
              <a:prstGeom prst="rect">
                <a:avLst/>
              </a:prstGeom>
              <a:blipFill>
                <a:blip r:embed="rId5"/>
                <a:stretch>
                  <a:fillRect l="-245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60F1777D-7899-0BB0-279F-9330717AD561}"/>
              </a:ext>
            </a:extLst>
          </p:cNvPr>
          <p:cNvSpPr txBox="1"/>
          <p:nvPr/>
        </p:nvSpPr>
        <p:spPr>
          <a:xfrm>
            <a:off x="5717365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BBAD44A-99F0-B3E1-BA64-1691DB571A70}"/>
              </a:ext>
            </a:extLst>
          </p:cNvPr>
          <p:cNvSpPr txBox="1"/>
          <p:nvPr/>
        </p:nvSpPr>
        <p:spPr>
          <a:xfrm>
            <a:off x="5717365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0D196F5-9E92-E68C-7B3A-2CE5A3013EB5}"/>
              </a:ext>
            </a:extLst>
          </p:cNvPr>
          <p:cNvSpPr/>
          <p:nvPr/>
        </p:nvSpPr>
        <p:spPr>
          <a:xfrm>
            <a:off x="9565041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D92EAC-EF8E-266F-67F2-242EDDF3C5F8}"/>
                  </a:ext>
                </a:extLst>
              </p:cNvPr>
              <p:cNvSpPr txBox="1"/>
              <p:nvPr/>
            </p:nvSpPr>
            <p:spPr>
              <a:xfrm>
                <a:off x="9612094" y="3239701"/>
                <a:ext cx="1521507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d>
                        <m:d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D92EAC-EF8E-266F-67F2-242EDDF3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094" y="3239701"/>
                <a:ext cx="1521507" cy="243143"/>
              </a:xfrm>
              <a:prstGeom prst="rect">
                <a:avLst/>
              </a:prstGeom>
              <a:blipFill>
                <a:blip r:embed="rId6"/>
                <a:stretch>
                  <a:fillRect l="-2008" b="-2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56F6B7-F8A9-93A6-0DB4-4C952D7D5298}"/>
                  </a:ext>
                </a:extLst>
              </p:cNvPr>
              <p:cNvSpPr txBox="1"/>
              <p:nvPr/>
            </p:nvSpPr>
            <p:spPr>
              <a:xfrm>
                <a:off x="5691136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56F6B7-F8A9-93A6-0DB4-4C952D7D5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136" y="1783347"/>
                <a:ext cx="775853" cy="307777"/>
              </a:xfrm>
              <a:prstGeom prst="rect">
                <a:avLst/>
              </a:prstGeom>
              <a:blipFill>
                <a:blip r:embed="rId7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57CD1D-1CBD-C112-F34C-FBE98ECDF0A2}"/>
                  </a:ext>
                </a:extLst>
              </p:cNvPr>
              <p:cNvSpPr txBox="1"/>
              <p:nvPr/>
            </p:nvSpPr>
            <p:spPr>
              <a:xfrm>
                <a:off x="10004872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57CD1D-1CBD-C112-F34C-FBE98ECDF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4872" y="1783347"/>
                <a:ext cx="652422" cy="307777"/>
              </a:xfrm>
              <a:prstGeom prst="rect">
                <a:avLst/>
              </a:prstGeom>
              <a:blipFill>
                <a:blip r:embed="rId8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DBB352C-BA54-96B0-CB96-3D880579CC21}"/>
              </a:ext>
            </a:extLst>
          </p:cNvPr>
          <p:cNvCxnSpPr>
            <a:cxnSpLocks/>
          </p:cNvCxnSpPr>
          <p:nvPr/>
        </p:nvCxnSpPr>
        <p:spPr>
          <a:xfrm>
            <a:off x="3264177" y="329228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BB086C4-8DBD-50E0-24C5-9385C7031DD7}"/>
              </a:ext>
            </a:extLst>
          </p:cNvPr>
          <p:cNvCxnSpPr>
            <a:cxnSpLocks/>
          </p:cNvCxnSpPr>
          <p:nvPr/>
        </p:nvCxnSpPr>
        <p:spPr>
          <a:xfrm>
            <a:off x="8681165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左大括号 115">
            <a:extLst>
              <a:ext uri="{FF2B5EF4-FFF2-40B4-BE49-F238E27FC236}">
                <a16:creationId xmlns:a16="http://schemas.microsoft.com/office/drawing/2014/main" id="{A939151D-05DF-A442-F5AE-C3A060FF8699}"/>
              </a:ext>
            </a:extLst>
          </p:cNvPr>
          <p:cNvSpPr/>
          <p:nvPr/>
        </p:nvSpPr>
        <p:spPr>
          <a:xfrm>
            <a:off x="1041560" y="2505999"/>
            <a:ext cx="202215" cy="161169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9B9F0BB-5A77-BE14-5409-0D6B430570B1}"/>
                  </a:ext>
                </a:extLst>
              </p:cNvPr>
              <p:cNvSpPr txBox="1"/>
              <p:nvPr/>
            </p:nvSpPr>
            <p:spPr>
              <a:xfrm>
                <a:off x="759428" y="325355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9B9F0BB-5A77-BE14-5409-0D6B43057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428" y="3253551"/>
                <a:ext cx="185500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0451CC80-2768-B294-9D8A-C40F0B19C161}"/>
              </a:ext>
            </a:extLst>
          </p:cNvPr>
          <p:cNvSpPr/>
          <p:nvPr/>
        </p:nvSpPr>
        <p:spPr>
          <a:xfrm rot="5400000" flipH="1">
            <a:off x="10265126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145F9EC3-D28C-CFD2-D378-D49BD6CF42E3}"/>
                  </a:ext>
                </a:extLst>
              </p:cNvPr>
              <p:cNvSpPr txBox="1"/>
              <p:nvPr/>
            </p:nvSpPr>
            <p:spPr>
              <a:xfrm>
                <a:off x="10276914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145F9EC3-D28C-CFD2-D378-D49BD6CF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914" y="4474936"/>
                <a:ext cx="185499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B3C86D3C-9F41-B8BF-BF23-785A863F2599}"/>
              </a:ext>
            </a:extLst>
          </p:cNvPr>
          <p:cNvSpPr/>
          <p:nvPr/>
        </p:nvSpPr>
        <p:spPr>
          <a:xfrm flipH="1">
            <a:off x="11247757" y="2501869"/>
            <a:ext cx="205475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4CC47D8-3287-8150-4DB4-B1F818C32722}"/>
                  </a:ext>
                </a:extLst>
              </p:cNvPr>
              <p:cNvSpPr txBox="1"/>
              <p:nvPr/>
            </p:nvSpPr>
            <p:spPr>
              <a:xfrm>
                <a:off x="11479508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4CC47D8-3287-8150-4DB4-B1F818C32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9508" y="3211367"/>
                <a:ext cx="185500" cy="215444"/>
              </a:xfrm>
              <a:prstGeom prst="rect">
                <a:avLst/>
              </a:prstGeom>
              <a:blipFill>
                <a:blip r:embed="rId9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: 圆角 1">
            <a:extLst>
              <a:ext uri="{FF2B5EF4-FFF2-40B4-BE49-F238E27FC236}">
                <a16:creationId xmlns:a16="http://schemas.microsoft.com/office/drawing/2014/main" id="{F1D94859-0F3B-5F19-F4D4-F382EC6845AC}"/>
              </a:ext>
            </a:extLst>
          </p:cNvPr>
          <p:cNvSpPr/>
          <p:nvPr/>
        </p:nvSpPr>
        <p:spPr>
          <a:xfrm>
            <a:off x="1346812" y="2508765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117B13-8131-4FCC-4F26-5EBEE5170583}"/>
                  </a:ext>
                </a:extLst>
              </p:cNvPr>
              <p:cNvSpPr txBox="1"/>
              <p:nvPr/>
            </p:nvSpPr>
            <p:spPr>
              <a:xfrm>
                <a:off x="1764969" y="3195978"/>
                <a:ext cx="84035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117B13-8131-4FCC-4F26-5EBEE517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4969" y="3195978"/>
                <a:ext cx="840358" cy="246221"/>
              </a:xfrm>
              <a:prstGeom prst="rect">
                <a:avLst/>
              </a:prstGeom>
              <a:blipFill>
                <a:blip r:embed="rId10"/>
                <a:stretch>
                  <a:fillRect l="-5109" r="-1460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88FF5B-AC5E-5B41-8071-9ECCBEA8A6FA}"/>
                  </a:ext>
                </a:extLst>
              </p:cNvPr>
              <p:cNvSpPr txBox="1"/>
              <p:nvPr/>
            </p:nvSpPr>
            <p:spPr>
              <a:xfrm>
                <a:off x="1786643" y="1783682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88FF5B-AC5E-5B41-8071-9ECCBEA8A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6643" y="1783682"/>
                <a:ext cx="652422" cy="307777"/>
              </a:xfrm>
              <a:prstGeom prst="rect">
                <a:avLst/>
              </a:prstGeom>
              <a:blipFill>
                <a:blip r:embed="rId11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大括号 15">
            <a:extLst>
              <a:ext uri="{FF2B5EF4-FFF2-40B4-BE49-F238E27FC236}">
                <a16:creationId xmlns:a16="http://schemas.microsoft.com/office/drawing/2014/main" id="{BE5FD165-849C-37B9-E04F-B6E6BA3DA501}"/>
              </a:ext>
            </a:extLst>
          </p:cNvPr>
          <p:cNvSpPr/>
          <p:nvPr/>
        </p:nvSpPr>
        <p:spPr>
          <a:xfrm rot="5400000" flipH="1">
            <a:off x="2046897" y="3528927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8769E5-579A-8DC1-E195-22179E666575}"/>
                  </a:ext>
                </a:extLst>
              </p:cNvPr>
              <p:cNvSpPr txBox="1"/>
              <p:nvPr/>
            </p:nvSpPr>
            <p:spPr>
              <a:xfrm>
                <a:off x="2058685" y="4475271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8769E5-579A-8DC1-E195-22179E666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685" y="4475271"/>
                <a:ext cx="185499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7DB40380-2FA1-C827-A8F7-E6D54043BD58}"/>
              </a:ext>
            </a:extLst>
          </p:cNvPr>
          <p:cNvSpPr/>
          <p:nvPr/>
        </p:nvSpPr>
        <p:spPr>
          <a:xfrm>
            <a:off x="5415588" y="2641935"/>
            <a:ext cx="806805" cy="14561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AB796E-74E3-72FC-5F8F-DCAC94D97E0C}"/>
                  </a:ext>
                </a:extLst>
              </p:cNvPr>
              <p:cNvSpPr txBox="1"/>
              <p:nvPr/>
            </p:nvSpPr>
            <p:spPr>
              <a:xfrm>
                <a:off x="5465755" y="2390087"/>
                <a:ext cx="6604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AB796E-74E3-72FC-5F8F-DCAC94D97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55" y="2390087"/>
                <a:ext cx="660437" cy="215444"/>
              </a:xfrm>
              <a:prstGeom prst="rect">
                <a:avLst/>
              </a:prstGeom>
              <a:blipFill>
                <a:blip r:embed="rId12"/>
                <a:stretch>
                  <a:fillRect l="-5556" r="-4630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63D2119-8B4D-271D-1F49-69F09E2FCA31}"/>
              </a:ext>
            </a:extLst>
          </p:cNvPr>
          <p:cNvSpPr/>
          <p:nvPr/>
        </p:nvSpPr>
        <p:spPr>
          <a:xfrm>
            <a:off x="4354785" y="3510726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3D6AF41-13E6-94B5-E39C-0D9F00F0AF37}"/>
              </a:ext>
            </a:extLst>
          </p:cNvPr>
          <p:cNvSpPr/>
          <p:nvPr/>
        </p:nvSpPr>
        <p:spPr>
          <a:xfrm>
            <a:off x="4456299" y="3784454"/>
            <a:ext cx="873761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6E3B912-095F-71DB-A33B-11DCC8D8E290}"/>
              </a:ext>
            </a:extLst>
          </p:cNvPr>
          <p:cNvSpPr/>
          <p:nvPr/>
        </p:nvSpPr>
        <p:spPr>
          <a:xfrm>
            <a:off x="6317447" y="3753614"/>
            <a:ext cx="1361054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879765-E46C-B842-73B7-9E808BBDE798}"/>
                  </a:ext>
                </a:extLst>
              </p:cNvPr>
              <p:cNvSpPr txBox="1"/>
              <p:nvPr/>
            </p:nvSpPr>
            <p:spPr>
              <a:xfrm>
                <a:off x="4762706" y="3805942"/>
                <a:ext cx="19370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879765-E46C-B842-73B7-9E808BBD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706" y="3805942"/>
                <a:ext cx="193706" cy="184666"/>
              </a:xfrm>
              <a:prstGeom prst="rect">
                <a:avLst/>
              </a:prstGeom>
              <a:blipFill>
                <a:blip r:embed="rId13"/>
                <a:stretch>
                  <a:fillRect l="-15625" r="-6250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7FE786-9840-53FD-59F6-FD8CD15B0F52}"/>
                  </a:ext>
                </a:extLst>
              </p:cNvPr>
              <p:cNvSpPr txBox="1"/>
              <p:nvPr/>
            </p:nvSpPr>
            <p:spPr>
              <a:xfrm>
                <a:off x="6408000" y="3806456"/>
                <a:ext cx="12805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7FE786-9840-53FD-59F6-FD8CD15B0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8000" y="3806456"/>
                <a:ext cx="1280542" cy="184666"/>
              </a:xfrm>
              <a:prstGeom prst="rect">
                <a:avLst/>
              </a:prstGeom>
              <a:blipFill>
                <a:blip r:embed="rId14"/>
                <a:stretch>
                  <a:fillRect l="-952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右 29">
            <a:extLst>
              <a:ext uri="{FF2B5EF4-FFF2-40B4-BE49-F238E27FC236}">
                <a16:creationId xmlns:a16="http://schemas.microsoft.com/office/drawing/2014/main" id="{B0F7F865-2DD8-409F-3EA0-77E8BED0BF33}"/>
              </a:ext>
            </a:extLst>
          </p:cNvPr>
          <p:cNvSpPr/>
          <p:nvPr/>
        </p:nvSpPr>
        <p:spPr>
          <a:xfrm>
            <a:off x="5415588" y="3835132"/>
            <a:ext cx="806805" cy="14561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601C21-F317-9386-10B6-B7AE56BCB8FB}"/>
                  </a:ext>
                </a:extLst>
              </p:cNvPr>
              <p:cNvSpPr txBox="1"/>
              <p:nvPr/>
            </p:nvSpPr>
            <p:spPr>
              <a:xfrm>
                <a:off x="5465755" y="3583284"/>
                <a:ext cx="6604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601C21-F317-9386-10B6-B7AE56BCB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755" y="3583284"/>
                <a:ext cx="660437" cy="215444"/>
              </a:xfrm>
              <a:prstGeom prst="rect">
                <a:avLst/>
              </a:prstGeom>
              <a:blipFill>
                <a:blip r:embed="rId15"/>
                <a:stretch>
                  <a:fillRect l="-5556" r="-4630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31DE3-2258-1549-EA4E-34B8C58A8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6B47CD31-98B2-E4B9-6FE0-C56712A93DAD}"/>
              </a:ext>
            </a:extLst>
          </p:cNvPr>
          <p:cNvSpPr/>
          <p:nvPr/>
        </p:nvSpPr>
        <p:spPr>
          <a:xfrm>
            <a:off x="5234867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B30B5A8-7CD7-B185-0CD4-862EB546FB33}"/>
              </a:ext>
            </a:extLst>
          </p:cNvPr>
          <p:cNvSpPr/>
          <p:nvPr/>
        </p:nvSpPr>
        <p:spPr>
          <a:xfrm>
            <a:off x="5372708" y="25912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2DE34C5-4E09-71A3-568E-444CBCBE2852}"/>
              </a:ext>
            </a:extLst>
          </p:cNvPr>
          <p:cNvSpPr/>
          <p:nvPr/>
        </p:nvSpPr>
        <p:spPr>
          <a:xfrm>
            <a:off x="6530975" y="24015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E30EC81E-6EC8-33DA-5FD5-F7B5AF6EACE7}"/>
              </a:ext>
            </a:extLst>
          </p:cNvPr>
          <p:cNvSpPr/>
          <p:nvPr/>
        </p:nvSpPr>
        <p:spPr>
          <a:xfrm>
            <a:off x="7355511" y="25604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95B5E1-B18C-60D2-47F3-21B912908C0D}"/>
                  </a:ext>
                </a:extLst>
              </p:cNvPr>
              <p:cNvSpPr txBox="1"/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495B5E1-B18C-60D2-47F3-21B912908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blipFill>
                <a:blip r:embed="rId2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4AB2544-8529-16CB-5A07-CD3C0725090D}"/>
                  </a:ext>
                </a:extLst>
              </p:cNvPr>
              <p:cNvSpPr txBox="1"/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4AB2544-8529-16CB-5A07-CD3C07250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blipFill>
                <a:blip r:embed="rId3"/>
                <a:stretch>
                  <a:fillRect l="-10145" r="-289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8AC092-E351-BE06-2A62-FB146391A6E6}"/>
                  </a:ext>
                </a:extLst>
              </p:cNvPr>
              <p:cNvSpPr txBox="1"/>
              <p:nvPr/>
            </p:nvSpPr>
            <p:spPr>
              <a:xfrm>
                <a:off x="5642788" y="2612745"/>
                <a:ext cx="2115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918AC092-E351-BE06-2A62-FB146391A6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2612745"/>
                <a:ext cx="211596" cy="184666"/>
              </a:xfrm>
              <a:prstGeom prst="rect">
                <a:avLst/>
              </a:prstGeom>
              <a:blipFill>
                <a:blip r:embed="rId4"/>
                <a:stretch>
                  <a:fillRect l="-14706" r="-5882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DD78846-BDC1-D8F4-261C-A6CA0811FDE2}"/>
                  </a:ext>
                </a:extLst>
              </p:cNvPr>
              <p:cNvSpPr txBox="1"/>
              <p:nvPr/>
            </p:nvSpPr>
            <p:spPr>
              <a:xfrm>
                <a:off x="6571218" y="2608935"/>
                <a:ext cx="189539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DD78846-BDC1-D8F4-261C-A6CA0811F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2608935"/>
                <a:ext cx="189539" cy="184666"/>
              </a:xfrm>
              <a:prstGeom prst="rect">
                <a:avLst/>
              </a:prstGeom>
              <a:blipFill>
                <a:blip r:embed="rId5"/>
                <a:stretch>
                  <a:fillRect l="-19355" r="-3226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5C09C6-AA45-4B1E-A617-FC9E737FA4E3}"/>
                  </a:ext>
                </a:extLst>
              </p:cNvPr>
              <p:cNvSpPr txBox="1"/>
              <p:nvPr/>
            </p:nvSpPr>
            <p:spPr>
              <a:xfrm>
                <a:off x="7423191" y="2608935"/>
                <a:ext cx="997132" cy="1928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EB5C09C6-AA45-4B1E-A617-FC9E737FA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2608935"/>
                <a:ext cx="997132" cy="192873"/>
              </a:xfrm>
              <a:prstGeom prst="rect">
                <a:avLst/>
              </a:prstGeom>
              <a:blipFill>
                <a:blip r:embed="rId6"/>
                <a:stretch>
                  <a:fillRect l="-1227" b="-9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D1B2B23-8ED5-B1E0-E248-E91CC6C9E6A2}"/>
                  </a:ext>
                </a:extLst>
              </p:cNvPr>
              <p:cNvSpPr txBox="1"/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D1B2B23-8ED5-B1E0-E248-E91CC6C9E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blipFill>
                <a:blip r:embed="rId7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3CC86E7-871C-79E9-41CA-9E33052921BF}"/>
                  </a:ext>
                </a:extLst>
              </p:cNvPr>
              <p:cNvSpPr txBox="1"/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33CC86E7-871C-79E9-41CA-9E3305292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blipFill>
                <a:blip r:embed="rId8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157AF876-350C-BE27-B03A-BF04189C3890}"/>
              </a:ext>
            </a:extLst>
          </p:cNvPr>
          <p:cNvSpPr/>
          <p:nvPr/>
        </p:nvSpPr>
        <p:spPr>
          <a:xfrm>
            <a:off x="5234867" y="34619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DDF9F245-3E92-4A83-262D-8678F71F529A}"/>
              </a:ext>
            </a:extLst>
          </p:cNvPr>
          <p:cNvSpPr/>
          <p:nvPr/>
        </p:nvSpPr>
        <p:spPr>
          <a:xfrm>
            <a:off x="5372708" y="37356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64BE359-80F5-1B1C-161A-FCECDA86A7C1}"/>
              </a:ext>
            </a:extLst>
          </p:cNvPr>
          <p:cNvSpPr/>
          <p:nvPr/>
        </p:nvSpPr>
        <p:spPr>
          <a:xfrm>
            <a:off x="6530975" y="35459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42A50B56-EA63-02C7-54C8-2BBEAE7DD649}"/>
              </a:ext>
            </a:extLst>
          </p:cNvPr>
          <p:cNvSpPr/>
          <p:nvPr/>
        </p:nvSpPr>
        <p:spPr>
          <a:xfrm>
            <a:off x="7355511" y="37048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3E10A9-0B7A-871A-4C9F-7DB6A05ADC1A}"/>
                  </a:ext>
                </a:extLst>
              </p:cNvPr>
              <p:cNvSpPr txBox="1"/>
              <p:nvPr/>
            </p:nvSpPr>
            <p:spPr>
              <a:xfrm>
                <a:off x="5642788" y="3757180"/>
                <a:ext cx="18979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583E10A9-0B7A-871A-4C9F-7DB6A05ADC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3757180"/>
                <a:ext cx="189796" cy="184666"/>
              </a:xfrm>
              <a:prstGeom prst="rect">
                <a:avLst/>
              </a:prstGeom>
              <a:blipFill>
                <a:blip r:embed="rId9"/>
                <a:stretch>
                  <a:fillRect l="-19355" r="-3226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6D2B788-1996-D670-864F-A754CC787636}"/>
                  </a:ext>
                </a:extLst>
              </p:cNvPr>
              <p:cNvSpPr txBox="1"/>
              <p:nvPr/>
            </p:nvSpPr>
            <p:spPr>
              <a:xfrm>
                <a:off x="6571218" y="3753370"/>
                <a:ext cx="166841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B6D2B788-1996-D670-864F-A754CC787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3753370"/>
                <a:ext cx="166841" cy="199542"/>
              </a:xfrm>
              <a:prstGeom prst="rect">
                <a:avLst/>
              </a:prstGeom>
              <a:blipFill>
                <a:blip r:embed="rId10"/>
                <a:stretch>
                  <a:fillRect l="-18519" r="-18519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CE5A0A0-44BC-CBB8-F997-C7DEBA35EEED}"/>
                  </a:ext>
                </a:extLst>
              </p:cNvPr>
              <p:cNvSpPr txBox="1"/>
              <p:nvPr/>
            </p:nvSpPr>
            <p:spPr>
              <a:xfrm>
                <a:off x="7423191" y="3753370"/>
                <a:ext cx="884986" cy="19954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6CE5A0A0-44BC-CBB8-F997-C7DEBA35E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3753370"/>
                <a:ext cx="884986" cy="199542"/>
              </a:xfrm>
              <a:prstGeom prst="rect">
                <a:avLst/>
              </a:prstGeom>
              <a:blipFill>
                <a:blip r:embed="rId11"/>
                <a:stretch>
                  <a:fillRect l="-3448" r="-2759" b="-3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C7AFE5C-FF1B-D46E-7D71-D5A44EC32A89}"/>
                  </a:ext>
                </a:extLst>
              </p:cNvPr>
              <p:cNvSpPr txBox="1"/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BC7AFE5C-FF1B-D46E-7D71-D5A44EC32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blipFill>
                <a:blip r:embed="rId12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6E803E-1DC7-0A79-3D45-D670A9C6BCAA}"/>
                  </a:ext>
                </a:extLst>
              </p:cNvPr>
              <p:cNvSpPr txBox="1"/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0E6E803E-1DC7-0A79-3D45-D670A9C6B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blipFill>
                <a:blip r:embed="rId13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DBBE658D-CBA8-0E60-D5CB-7DD64099EB3C}"/>
              </a:ext>
            </a:extLst>
          </p:cNvPr>
          <p:cNvSpPr txBox="1"/>
          <p:nvPr/>
        </p:nvSpPr>
        <p:spPr>
          <a:xfrm>
            <a:off x="6597447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52A263D8-B42B-36BC-2EAB-F5AA4B1FE9FF}"/>
              </a:ext>
            </a:extLst>
          </p:cNvPr>
          <p:cNvSpPr txBox="1"/>
          <p:nvPr/>
        </p:nvSpPr>
        <p:spPr>
          <a:xfrm>
            <a:off x="6597447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02FDC95-C9BF-A36F-FF98-1BA8C5FB5D2F}"/>
              </a:ext>
            </a:extLst>
          </p:cNvPr>
          <p:cNvSpPr/>
          <p:nvPr/>
        </p:nvSpPr>
        <p:spPr>
          <a:xfrm>
            <a:off x="10156087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F89566-E073-1FDF-7AE0-967859C9F0C4}"/>
                  </a:ext>
                </a:extLst>
              </p:cNvPr>
              <p:cNvSpPr txBox="1"/>
              <p:nvPr/>
            </p:nvSpPr>
            <p:spPr>
              <a:xfrm>
                <a:off x="10506333" y="3174627"/>
                <a:ext cx="915122" cy="30777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𝐴𝑉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05F89566-E073-1FDF-7AE0-967859C9F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333" y="3174627"/>
                <a:ext cx="915122" cy="307777"/>
              </a:xfrm>
              <a:prstGeom prst="rect">
                <a:avLst/>
              </a:prstGeom>
              <a:blipFill>
                <a:blip r:embed="rId14"/>
                <a:stretch>
                  <a:fillRect l="-5298" r="-4636" b="-6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C30D865-6891-BE15-884D-1591D4874083}"/>
                  </a:ext>
                </a:extLst>
              </p:cNvPr>
              <p:cNvSpPr txBox="1"/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AC30D865-6891-BE15-884D-1591D48740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27" y="1783347"/>
                <a:ext cx="652422" cy="307777"/>
              </a:xfrm>
              <a:prstGeom prst="rect">
                <a:avLst/>
              </a:prstGeom>
              <a:blipFill>
                <a:blip r:embed="rId15"/>
                <a:stretch>
                  <a:fillRect l="-8411" r="-747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5B3BC40-0F28-1BF9-97EA-60D53492DA21}"/>
                  </a:ext>
                </a:extLst>
              </p:cNvPr>
              <p:cNvSpPr txBox="1"/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𝐒𝐑𝐀𝐌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5B3BC40-0F28-1BF9-97EA-60D53492D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1783347"/>
                <a:ext cx="775853" cy="307777"/>
              </a:xfrm>
              <a:prstGeom prst="rect">
                <a:avLst/>
              </a:prstGeom>
              <a:blipFill>
                <a:blip r:embed="rId16"/>
                <a:stretch>
                  <a:fillRect l="-7087" r="-7087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C68F902-B6F5-7B68-AC75-DFF10ABAC20F}"/>
                  </a:ext>
                </a:extLst>
              </p:cNvPr>
              <p:cNvSpPr txBox="1"/>
              <p:nvPr/>
            </p:nvSpPr>
            <p:spPr>
              <a:xfrm>
                <a:off x="10595918" y="1783347"/>
                <a:ext cx="65242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latin typeface="Cambria Math" panose="02040503050406030204" pitchFamily="18" charset="0"/>
                        </a:rPr>
                        <m:t>𝐇𝐁𝐌</m:t>
                      </m:r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BC68F902-B6F5-7B68-AC75-DFF10ABAC2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918" y="1783347"/>
                <a:ext cx="652422" cy="307777"/>
              </a:xfrm>
              <a:prstGeom prst="rect">
                <a:avLst/>
              </a:prstGeom>
              <a:blipFill>
                <a:blip r:embed="rId17"/>
                <a:stretch>
                  <a:fillRect l="-7477" r="-84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2B6172AE-1066-9E91-2912-43A192C55A56}"/>
              </a:ext>
            </a:extLst>
          </p:cNvPr>
          <p:cNvCxnSpPr>
            <a:cxnSpLocks/>
          </p:cNvCxnSpPr>
          <p:nvPr/>
        </p:nvCxnSpPr>
        <p:spPr>
          <a:xfrm>
            <a:off x="4401761" y="334588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CD343759-2199-8483-E7DA-9E055363D12E}"/>
              </a:ext>
            </a:extLst>
          </p:cNvPr>
          <p:cNvCxnSpPr>
            <a:cxnSpLocks/>
          </p:cNvCxnSpPr>
          <p:nvPr/>
        </p:nvCxnSpPr>
        <p:spPr>
          <a:xfrm>
            <a:off x="9272211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84A2E697-7757-A105-844F-0E3BD5FC0655}"/>
              </a:ext>
            </a:extLst>
          </p:cNvPr>
          <p:cNvSpPr/>
          <p:nvPr/>
        </p:nvSpPr>
        <p:spPr>
          <a:xfrm rot="5400000" flipH="1">
            <a:off x="10856172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A6BFB0C4-5513-9CF5-33D9-9ABE08CF3B59}"/>
                  </a:ext>
                </a:extLst>
              </p:cNvPr>
              <p:cNvSpPr txBox="1"/>
              <p:nvPr/>
            </p:nvSpPr>
            <p:spPr>
              <a:xfrm>
                <a:off x="10867960" y="4474936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A6BFB0C4-5513-9CF5-33D9-9ABE08CF3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960" y="4474936"/>
                <a:ext cx="159595" cy="215444"/>
              </a:xfrm>
              <a:prstGeom prst="rect">
                <a:avLst/>
              </a:prstGeom>
              <a:blipFill>
                <a:blip r:embed="rId18"/>
                <a:stretch>
                  <a:fillRect l="-26923" r="-19231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60D3CACA-220D-792E-11EA-6E137D4C3178}"/>
              </a:ext>
            </a:extLst>
          </p:cNvPr>
          <p:cNvSpPr/>
          <p:nvPr/>
        </p:nvSpPr>
        <p:spPr>
          <a:xfrm flipH="1">
            <a:off x="11813034" y="2501869"/>
            <a:ext cx="147164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758DFCE-FD5C-238D-78FC-273A76479702}"/>
                  </a:ext>
                </a:extLst>
              </p:cNvPr>
              <p:cNvSpPr txBox="1"/>
              <p:nvPr/>
            </p:nvSpPr>
            <p:spPr>
              <a:xfrm>
                <a:off x="11960198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D758DFCE-FD5C-238D-78FC-273A76479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198" y="3211367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B5C0F860-73EA-B61F-26DD-3FB247EA17FC}"/>
              </a:ext>
            </a:extLst>
          </p:cNvPr>
          <p:cNvSpPr/>
          <p:nvPr/>
        </p:nvSpPr>
        <p:spPr>
          <a:xfrm>
            <a:off x="470687" y="26157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1D58CF8B-FB9F-240F-E4C7-B5DDC3B93302}"/>
              </a:ext>
            </a:extLst>
          </p:cNvPr>
          <p:cNvSpPr/>
          <p:nvPr/>
        </p:nvSpPr>
        <p:spPr>
          <a:xfrm>
            <a:off x="470686" y="31703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0E7157-5F4C-B62D-67BE-3D883A8A2FBA}"/>
                  </a:ext>
                </a:extLst>
              </p:cNvPr>
              <p:cNvSpPr txBox="1"/>
              <p:nvPr/>
            </p:nvSpPr>
            <p:spPr>
              <a:xfrm>
                <a:off x="1120005" y="3240252"/>
                <a:ext cx="25250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5C0E7157-5F4C-B62D-67BE-3D883A8A2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005" y="3240252"/>
                <a:ext cx="252505" cy="246221"/>
              </a:xfrm>
              <a:prstGeom prst="rect">
                <a:avLst/>
              </a:prstGeom>
              <a:blipFill>
                <a:blip r:embed="rId20"/>
                <a:stretch>
                  <a:fillRect l="-17073" r="-4878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98ED71BA-8CD0-8948-9F22-99F463A3A876}"/>
              </a:ext>
            </a:extLst>
          </p:cNvPr>
          <p:cNvSpPr/>
          <p:nvPr/>
        </p:nvSpPr>
        <p:spPr>
          <a:xfrm>
            <a:off x="2346214" y="26157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: 圆角 29">
            <a:extLst>
              <a:ext uri="{FF2B5EF4-FFF2-40B4-BE49-F238E27FC236}">
                <a16:creationId xmlns:a16="http://schemas.microsoft.com/office/drawing/2014/main" id="{2A97197C-84C7-F9CF-AA24-7D2CF68F2123}"/>
              </a:ext>
            </a:extLst>
          </p:cNvPr>
          <p:cNvSpPr/>
          <p:nvPr/>
        </p:nvSpPr>
        <p:spPr>
          <a:xfrm>
            <a:off x="2869909" y="26157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12582B-4DFD-DE4B-77E0-132AC6679705}"/>
              </a:ext>
            </a:extLst>
          </p:cNvPr>
          <p:cNvSpPr txBox="1"/>
          <p:nvPr/>
        </p:nvSpPr>
        <p:spPr>
          <a:xfrm>
            <a:off x="1059799" y="27038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EF34BD7-4F37-7F3B-1632-3C1BCA4C87A7}"/>
              </a:ext>
            </a:extLst>
          </p:cNvPr>
          <p:cNvSpPr txBox="1"/>
          <p:nvPr/>
        </p:nvSpPr>
        <p:spPr>
          <a:xfrm>
            <a:off x="1034405" y="36667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2A9B21A-280D-BC36-322A-77A30CF40B68}"/>
              </a:ext>
            </a:extLst>
          </p:cNvPr>
          <p:cNvSpPr txBox="1"/>
          <p:nvPr/>
        </p:nvSpPr>
        <p:spPr>
          <a:xfrm>
            <a:off x="3303236" y="32366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418848-12B4-C9D9-A2A5-7439B165A91B}"/>
                  </a:ext>
                </a:extLst>
              </p:cNvPr>
              <p:cNvSpPr txBox="1"/>
              <p:nvPr/>
            </p:nvSpPr>
            <p:spPr>
              <a:xfrm>
                <a:off x="2099239" y="3201195"/>
                <a:ext cx="1939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65418848-12B4-C9D9-A2A5-7439B165A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39" y="3201195"/>
                <a:ext cx="193963" cy="307777"/>
              </a:xfrm>
              <a:prstGeom prst="rect">
                <a:avLst/>
              </a:prstGeom>
              <a:blipFill>
                <a:blip r:embed="rId21"/>
                <a:stretch>
                  <a:fillRect l="-12500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文本框 35">
            <a:extLst>
              <a:ext uri="{FF2B5EF4-FFF2-40B4-BE49-F238E27FC236}">
                <a16:creationId xmlns:a16="http://schemas.microsoft.com/office/drawing/2014/main" id="{6D381556-158A-04FF-24B3-47FF03BE5C75}"/>
              </a:ext>
            </a:extLst>
          </p:cNvPr>
          <p:cNvSpPr txBox="1"/>
          <p:nvPr/>
        </p:nvSpPr>
        <p:spPr>
          <a:xfrm>
            <a:off x="2348479" y="32418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7" name="左大括号 36">
            <a:extLst>
              <a:ext uri="{FF2B5EF4-FFF2-40B4-BE49-F238E27FC236}">
                <a16:creationId xmlns:a16="http://schemas.microsoft.com/office/drawing/2014/main" id="{48B97BDF-2FA4-9D97-482C-DB4495DFA609}"/>
              </a:ext>
            </a:extLst>
          </p:cNvPr>
          <p:cNvSpPr/>
          <p:nvPr/>
        </p:nvSpPr>
        <p:spPr>
          <a:xfrm rot="5400000" flipH="1">
            <a:off x="3021742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5BB665-565A-EA89-6215-8B8C2C67CA2F}"/>
                  </a:ext>
                </a:extLst>
              </p:cNvPr>
              <p:cNvSpPr txBox="1"/>
              <p:nvPr/>
            </p:nvSpPr>
            <p:spPr>
              <a:xfrm>
                <a:off x="3033530" y="4474936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0C5BB665-565A-EA89-6215-8B8C2C67CA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3530" y="4474936"/>
                <a:ext cx="159595" cy="215444"/>
              </a:xfrm>
              <a:prstGeom prst="rect">
                <a:avLst/>
              </a:prstGeom>
              <a:blipFill>
                <a:blip r:embed="rId18"/>
                <a:stretch>
                  <a:fillRect l="-26923" r="-19231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左大括号 38">
            <a:extLst>
              <a:ext uri="{FF2B5EF4-FFF2-40B4-BE49-F238E27FC236}">
                <a16:creationId xmlns:a16="http://schemas.microsoft.com/office/drawing/2014/main" id="{35FD6481-0D78-6DFD-D863-DC8C703F15EE}"/>
              </a:ext>
            </a:extLst>
          </p:cNvPr>
          <p:cNvSpPr/>
          <p:nvPr/>
        </p:nvSpPr>
        <p:spPr>
          <a:xfrm flipH="1">
            <a:off x="3983900" y="2605361"/>
            <a:ext cx="147164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5A1466B-D3CE-EE1B-E784-0DEFCDE4B9F9}"/>
                  </a:ext>
                </a:extLst>
              </p:cNvPr>
              <p:cNvSpPr txBox="1"/>
              <p:nvPr/>
            </p:nvSpPr>
            <p:spPr>
              <a:xfrm>
                <a:off x="4172941" y="324856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5A1466B-D3CE-EE1B-E784-0DEFCDE4B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2941" y="3248561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左大括号 43">
            <a:extLst>
              <a:ext uri="{FF2B5EF4-FFF2-40B4-BE49-F238E27FC236}">
                <a16:creationId xmlns:a16="http://schemas.microsoft.com/office/drawing/2014/main" id="{F2E7D62D-772D-B7CF-F2F5-98434E999AE3}"/>
              </a:ext>
            </a:extLst>
          </p:cNvPr>
          <p:cNvSpPr/>
          <p:nvPr/>
        </p:nvSpPr>
        <p:spPr>
          <a:xfrm rot="5400000" flipH="1">
            <a:off x="1151914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2324748-AABC-187F-ACA9-8A4B389481A3}"/>
                  </a:ext>
                </a:extLst>
              </p:cNvPr>
              <p:cNvSpPr txBox="1"/>
              <p:nvPr/>
            </p:nvSpPr>
            <p:spPr>
              <a:xfrm>
                <a:off x="1163702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C2324748-AABC-187F-ACA9-8A4B38948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3702" y="4474936"/>
                <a:ext cx="185499" cy="215444"/>
              </a:xfrm>
              <a:prstGeom prst="rect">
                <a:avLst/>
              </a:prstGeom>
              <a:blipFill>
                <a:blip r:embed="rId1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左大括号 45">
            <a:extLst>
              <a:ext uri="{FF2B5EF4-FFF2-40B4-BE49-F238E27FC236}">
                <a16:creationId xmlns:a16="http://schemas.microsoft.com/office/drawing/2014/main" id="{DE62E60A-1DFA-C7B2-8BD9-A1F322F7C567}"/>
              </a:ext>
            </a:extLst>
          </p:cNvPr>
          <p:cNvSpPr/>
          <p:nvPr/>
        </p:nvSpPr>
        <p:spPr>
          <a:xfrm>
            <a:off x="222849" y="2615761"/>
            <a:ext cx="202215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DC1BA29-613C-65DD-BF2B-D8602072ED30}"/>
                  </a:ext>
                </a:extLst>
              </p:cNvPr>
              <p:cNvSpPr txBox="1"/>
              <p:nvPr/>
            </p:nvSpPr>
            <p:spPr>
              <a:xfrm>
                <a:off x="37349" y="324856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7DC1BA29-613C-65DD-BF2B-D8602072E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9" y="3248561"/>
                <a:ext cx="185500" cy="215444"/>
              </a:xfrm>
              <a:prstGeom prst="rect">
                <a:avLst/>
              </a:prstGeom>
              <a:blipFill>
                <a:blip r:embed="rId19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2A9F21B-724D-BDF1-AA70-40AC1F5B8FC8}"/>
                  </a:ext>
                </a:extLst>
              </p:cNvPr>
              <p:cNvSpPr txBox="1"/>
              <p:nvPr/>
            </p:nvSpPr>
            <p:spPr>
              <a:xfrm>
                <a:off x="2986925" y="3220438"/>
                <a:ext cx="223073" cy="266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68" name="文本框 67">
                <a:extLst>
                  <a:ext uri="{FF2B5EF4-FFF2-40B4-BE49-F238E27FC236}">
                    <a16:creationId xmlns:a16="http://schemas.microsoft.com/office/drawing/2014/main" id="{A2A9F21B-724D-BDF1-AA70-40AC1F5B8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925" y="3220438"/>
                <a:ext cx="223073" cy="266035"/>
              </a:xfrm>
              <a:prstGeom prst="rect">
                <a:avLst/>
              </a:prstGeom>
              <a:blipFill>
                <a:blip r:embed="rId22"/>
                <a:stretch>
                  <a:fillRect l="-18919" r="-10811" b="-2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7779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A975E-3DF0-74CA-9708-C9092BC46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F78E410D-A160-6D06-F824-603150D222E4}"/>
              </a:ext>
            </a:extLst>
          </p:cNvPr>
          <p:cNvSpPr/>
          <p:nvPr/>
        </p:nvSpPr>
        <p:spPr>
          <a:xfrm>
            <a:off x="290567" y="12060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765AF9D-7DB9-E882-6AF3-21F9576884F5}"/>
              </a:ext>
            </a:extLst>
          </p:cNvPr>
          <p:cNvSpPr/>
          <p:nvPr/>
        </p:nvSpPr>
        <p:spPr>
          <a:xfrm>
            <a:off x="290566" y="17606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6AE5D2-4D2D-F220-EAC9-6989C4C8B555}"/>
                  </a:ext>
                </a:extLst>
              </p:cNvPr>
              <p:cNvSpPr txBox="1"/>
              <p:nvPr/>
            </p:nvSpPr>
            <p:spPr>
              <a:xfrm>
                <a:off x="939885" y="1830552"/>
                <a:ext cx="255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6AE5D2-4D2D-F220-EAC9-6989C4C8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5" y="1830552"/>
                <a:ext cx="255583" cy="246221"/>
              </a:xfrm>
              <a:prstGeom prst="rect">
                <a:avLst/>
              </a:prstGeom>
              <a:blipFill>
                <a:blip r:embed="rId2"/>
                <a:stretch>
                  <a:fillRect l="-21429" r="-2381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E01B8ED-9A7E-732D-7800-603CC3011B56}"/>
              </a:ext>
            </a:extLst>
          </p:cNvPr>
          <p:cNvSpPr/>
          <p:nvPr/>
        </p:nvSpPr>
        <p:spPr>
          <a:xfrm>
            <a:off x="2467084" y="12060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0D63DCD-9A28-6488-30BB-0042BB080256}"/>
              </a:ext>
            </a:extLst>
          </p:cNvPr>
          <p:cNvSpPr/>
          <p:nvPr/>
        </p:nvSpPr>
        <p:spPr>
          <a:xfrm>
            <a:off x="2990779" y="12060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2DF5F4-6A8E-0CF9-3470-A3070DB749B6}"/>
                  </a:ext>
                </a:extLst>
              </p:cNvPr>
              <p:cNvSpPr txBox="1"/>
              <p:nvPr/>
            </p:nvSpPr>
            <p:spPr>
              <a:xfrm>
                <a:off x="3079263" y="1869642"/>
                <a:ext cx="313932" cy="287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2DF5F4-6A8E-0CF9-3470-A3070DB7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63" y="1869642"/>
                <a:ext cx="313932" cy="287579"/>
              </a:xfrm>
              <a:prstGeom prst="rect">
                <a:avLst/>
              </a:prstGeom>
              <a:blipFill>
                <a:blip r:embed="rId3"/>
                <a:stretch>
                  <a:fillRect l="-11538" r="-1923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09F7E989-5A2B-028A-7DD5-F511294EACFA}"/>
              </a:ext>
            </a:extLst>
          </p:cNvPr>
          <p:cNvSpPr txBox="1"/>
          <p:nvPr/>
        </p:nvSpPr>
        <p:spPr>
          <a:xfrm>
            <a:off x="879679" y="12941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E2AA960-0C7C-303F-FF7E-34D275EFD321}"/>
              </a:ext>
            </a:extLst>
          </p:cNvPr>
          <p:cNvSpPr txBox="1"/>
          <p:nvPr/>
        </p:nvSpPr>
        <p:spPr>
          <a:xfrm>
            <a:off x="854285" y="22570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520BE0-51CF-1390-C1D6-18BB2BEACD55}"/>
              </a:ext>
            </a:extLst>
          </p:cNvPr>
          <p:cNvSpPr txBox="1"/>
          <p:nvPr/>
        </p:nvSpPr>
        <p:spPr>
          <a:xfrm>
            <a:off x="3424106" y="18269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A4DFE92-C924-FC5B-6A61-81AC903EC741}"/>
              </a:ext>
            </a:extLst>
          </p:cNvPr>
          <p:cNvSpPr/>
          <p:nvPr/>
        </p:nvSpPr>
        <p:spPr>
          <a:xfrm>
            <a:off x="5387267" y="9078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D99CF63-86BB-A388-0001-E341BF247E57}"/>
              </a:ext>
            </a:extLst>
          </p:cNvPr>
          <p:cNvSpPr/>
          <p:nvPr/>
        </p:nvSpPr>
        <p:spPr>
          <a:xfrm>
            <a:off x="5525108" y="11815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A710B6C-2F74-45E1-E237-DD5F0EA6CCD8}"/>
              </a:ext>
            </a:extLst>
          </p:cNvPr>
          <p:cNvSpPr/>
          <p:nvPr/>
        </p:nvSpPr>
        <p:spPr>
          <a:xfrm>
            <a:off x="6683375" y="9918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5ECC1EC-5EF0-E466-86A6-56DBFC860E10}"/>
              </a:ext>
            </a:extLst>
          </p:cNvPr>
          <p:cNvSpPr/>
          <p:nvPr/>
        </p:nvSpPr>
        <p:spPr>
          <a:xfrm>
            <a:off x="7507911" y="11507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C10012-3E05-26FA-B10A-0D1D39660E80}"/>
                  </a:ext>
                </a:extLst>
              </p:cNvPr>
              <p:cNvSpPr txBox="1"/>
              <p:nvPr/>
            </p:nvSpPr>
            <p:spPr>
              <a:xfrm>
                <a:off x="8934583" y="12322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C10012-3E05-26FA-B10A-0D1D39660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583" y="1232235"/>
                <a:ext cx="420500" cy="246221"/>
              </a:xfrm>
              <a:prstGeom prst="rect">
                <a:avLst/>
              </a:prstGeom>
              <a:blipFill>
                <a:blip r:embed="rId4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8293E5-C0A6-44D5-F6F0-93C9F93F10BE}"/>
                  </a:ext>
                </a:extLst>
              </p:cNvPr>
              <p:cNvSpPr txBox="1"/>
              <p:nvPr/>
            </p:nvSpPr>
            <p:spPr>
              <a:xfrm>
                <a:off x="8934583" y="22828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8293E5-C0A6-44D5-F6F0-93C9F93F1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583" y="2282877"/>
                <a:ext cx="422103" cy="246221"/>
              </a:xfrm>
              <a:prstGeom prst="rect">
                <a:avLst/>
              </a:prstGeom>
              <a:blipFill>
                <a:blip r:embed="rId5"/>
                <a:stretch>
                  <a:fillRect l="-10145" r="-2899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E79A1B-65CF-C0C1-42DB-7952D8F23530}"/>
                  </a:ext>
                </a:extLst>
              </p:cNvPr>
              <p:cNvSpPr txBox="1"/>
              <p:nvPr/>
            </p:nvSpPr>
            <p:spPr>
              <a:xfrm>
                <a:off x="5795188" y="1203045"/>
                <a:ext cx="2131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E79A1B-65CF-C0C1-42DB-7952D8F23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88" y="1203045"/>
                <a:ext cx="213135" cy="184666"/>
              </a:xfrm>
              <a:prstGeom prst="rect">
                <a:avLst/>
              </a:prstGeom>
              <a:blipFill>
                <a:blip r:embed="rId6"/>
                <a:stretch>
                  <a:fillRect l="-20000" r="-285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E427D18-C8EF-B252-331C-46BBCD46DE7E}"/>
                  </a:ext>
                </a:extLst>
              </p:cNvPr>
              <p:cNvSpPr txBox="1"/>
              <p:nvPr/>
            </p:nvSpPr>
            <p:spPr>
              <a:xfrm>
                <a:off x="6723618" y="1199235"/>
                <a:ext cx="235898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E427D18-C8EF-B252-331C-46BBCD46D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1199235"/>
                <a:ext cx="235898" cy="188513"/>
              </a:xfrm>
              <a:prstGeom prst="rect">
                <a:avLst/>
              </a:prstGeom>
              <a:blipFill>
                <a:blip r:embed="rId7"/>
                <a:stretch>
                  <a:fillRect l="-15385" t="-3226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99AEA9D-9644-C481-9EE3-FA8544210414}"/>
                  </a:ext>
                </a:extLst>
              </p:cNvPr>
              <p:cNvSpPr txBox="1"/>
              <p:nvPr/>
            </p:nvSpPr>
            <p:spPr>
              <a:xfrm>
                <a:off x="7575591" y="1199235"/>
                <a:ext cx="985719" cy="19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99AEA9D-9644-C481-9EE3-FA854421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91" y="1199235"/>
                <a:ext cx="985719" cy="199606"/>
              </a:xfrm>
              <a:prstGeom prst="rect">
                <a:avLst/>
              </a:prstGeom>
              <a:blipFill>
                <a:blip r:embed="rId8"/>
                <a:stretch>
                  <a:fillRect l="-3106" r="-62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A15FF3-9B6C-B8CD-D330-5CF15E6FA568}"/>
                  </a:ext>
                </a:extLst>
              </p:cNvPr>
              <p:cNvSpPr txBox="1"/>
              <p:nvPr/>
            </p:nvSpPr>
            <p:spPr>
              <a:xfrm>
                <a:off x="6350870" y="11212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A15FF3-9B6C-B8CD-D330-5CF15E6FA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70" y="1121286"/>
                <a:ext cx="174728" cy="276999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956D1DA-14B0-0197-9FB4-374DB91ED337}"/>
                  </a:ext>
                </a:extLst>
              </p:cNvPr>
              <p:cNvSpPr txBox="1"/>
              <p:nvPr/>
            </p:nvSpPr>
            <p:spPr>
              <a:xfrm>
                <a:off x="7070347" y="11728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956D1DA-14B0-0197-9FB4-374DB91E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47" y="1172837"/>
                <a:ext cx="235642" cy="276999"/>
              </a:xfrm>
              <a:prstGeom prst="rect">
                <a:avLst/>
              </a:prstGeom>
              <a:blipFill>
                <a:blip r:embed="rId1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FBC627E-132D-CE59-A455-E27C162C6D1C}"/>
              </a:ext>
            </a:extLst>
          </p:cNvPr>
          <p:cNvSpPr/>
          <p:nvPr/>
        </p:nvSpPr>
        <p:spPr>
          <a:xfrm>
            <a:off x="5387267" y="20522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3EC614A-29FD-789B-B4F9-0491CC92FF15}"/>
              </a:ext>
            </a:extLst>
          </p:cNvPr>
          <p:cNvSpPr/>
          <p:nvPr/>
        </p:nvSpPr>
        <p:spPr>
          <a:xfrm>
            <a:off x="5525108" y="23259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828F6C7-039F-E36A-ADB0-ABA80D7F9F52}"/>
              </a:ext>
            </a:extLst>
          </p:cNvPr>
          <p:cNvSpPr/>
          <p:nvPr/>
        </p:nvSpPr>
        <p:spPr>
          <a:xfrm>
            <a:off x="6683375" y="21362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E7BB045-9234-00E2-E076-BE87AA181540}"/>
              </a:ext>
            </a:extLst>
          </p:cNvPr>
          <p:cNvSpPr/>
          <p:nvPr/>
        </p:nvSpPr>
        <p:spPr>
          <a:xfrm>
            <a:off x="7507911" y="22951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A2D79C3-3A9E-5961-1EFC-494D8903961B}"/>
                  </a:ext>
                </a:extLst>
              </p:cNvPr>
              <p:cNvSpPr txBox="1"/>
              <p:nvPr/>
            </p:nvSpPr>
            <p:spPr>
              <a:xfrm>
                <a:off x="5795188" y="2347480"/>
                <a:ext cx="191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A2D79C3-3A9E-5961-1EFC-494D89039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88" y="2347480"/>
                <a:ext cx="191334" cy="184666"/>
              </a:xfrm>
              <a:prstGeom prst="rect">
                <a:avLst/>
              </a:prstGeom>
              <a:blipFill>
                <a:blip r:embed="rId11"/>
                <a:stretch>
                  <a:fillRect l="-25806" r="-322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6D490FD-ABE1-8044-EE13-28EAC541E49E}"/>
                  </a:ext>
                </a:extLst>
              </p:cNvPr>
              <p:cNvSpPr txBox="1"/>
              <p:nvPr/>
            </p:nvSpPr>
            <p:spPr>
              <a:xfrm>
                <a:off x="6723618" y="2343670"/>
                <a:ext cx="235898" cy="215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6D490FD-ABE1-8044-EE13-28EAC541E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2343670"/>
                <a:ext cx="235898" cy="215765"/>
              </a:xfrm>
              <a:prstGeom prst="rect">
                <a:avLst/>
              </a:prstGeom>
              <a:blipFill>
                <a:blip r:embed="rId12"/>
                <a:stretch>
                  <a:fillRect l="-1538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19BEC9D-807E-B6CD-7EC9-801FDCA7F9C4}"/>
                  </a:ext>
                </a:extLst>
              </p:cNvPr>
              <p:cNvSpPr txBox="1"/>
              <p:nvPr/>
            </p:nvSpPr>
            <p:spPr>
              <a:xfrm>
                <a:off x="7575591" y="2343670"/>
                <a:ext cx="943014" cy="214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 xmlns="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19BEC9D-807E-B6CD-7EC9-801FDCA7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91" y="2343670"/>
                <a:ext cx="943014" cy="214482"/>
              </a:xfrm>
              <a:prstGeom prst="rect">
                <a:avLst/>
              </a:prstGeom>
              <a:blipFill>
                <a:blip r:embed="rId13"/>
                <a:stretch>
                  <a:fillRect l="-259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75C9634-FF3C-7ED7-AE1E-2570735479C8}"/>
                  </a:ext>
                </a:extLst>
              </p:cNvPr>
              <p:cNvSpPr txBox="1"/>
              <p:nvPr/>
            </p:nvSpPr>
            <p:spPr>
              <a:xfrm>
                <a:off x="6350870" y="22657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75C9634-FF3C-7ED7-AE1E-257073547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70" y="2265721"/>
                <a:ext cx="174728" cy="276999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55FAF5E-52EB-5133-48BC-5E02CE1DAAE9}"/>
                  </a:ext>
                </a:extLst>
              </p:cNvPr>
              <p:cNvSpPr txBox="1"/>
              <p:nvPr/>
            </p:nvSpPr>
            <p:spPr>
              <a:xfrm>
                <a:off x="7088412" y="22606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55FAF5E-52EB-5133-48BC-5E02CE1D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12" y="2260621"/>
                <a:ext cx="235642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CF5B810C-B06B-5FB0-A5E7-C346574AD1AD}"/>
              </a:ext>
            </a:extLst>
          </p:cNvPr>
          <p:cNvSpPr txBox="1"/>
          <p:nvPr/>
        </p:nvSpPr>
        <p:spPr>
          <a:xfrm>
            <a:off x="6749847" y="16495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AA515C3-217E-730D-A073-38435B84B4AD}"/>
              </a:ext>
            </a:extLst>
          </p:cNvPr>
          <p:cNvSpPr txBox="1"/>
          <p:nvPr/>
        </p:nvSpPr>
        <p:spPr>
          <a:xfrm>
            <a:off x="6749847" y="28344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6ABA6A5-BC20-2071-F725-FDA289F8F241}"/>
                  </a:ext>
                </a:extLst>
              </p:cNvPr>
              <p:cNvSpPr txBox="1"/>
              <p:nvPr/>
            </p:nvSpPr>
            <p:spPr>
              <a:xfrm>
                <a:off x="2051910" y="1751518"/>
                <a:ext cx="234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6ABA6A5-BC20-2071-F725-FDA289F8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10" y="1751518"/>
                <a:ext cx="234038" cy="369332"/>
              </a:xfrm>
              <a:prstGeom prst="rect">
                <a:avLst/>
              </a:prstGeom>
              <a:blipFill>
                <a:blip r:embed="rId16"/>
                <a:stretch>
                  <a:fillRect l="-13158" r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808488DD-55F8-54BA-2F1D-1B3E6B123E84}"/>
              </a:ext>
            </a:extLst>
          </p:cNvPr>
          <p:cNvSpPr txBox="1"/>
          <p:nvPr/>
        </p:nvSpPr>
        <p:spPr>
          <a:xfrm>
            <a:off x="2469349" y="18321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1C5DFC2-34BA-8C1B-FD9E-F3FD54FA3631}"/>
              </a:ext>
            </a:extLst>
          </p:cNvPr>
          <p:cNvSpPr/>
          <p:nvPr/>
        </p:nvSpPr>
        <p:spPr>
          <a:xfrm>
            <a:off x="1247341" y="3844063"/>
            <a:ext cx="162384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CE02188-2BCE-7698-F083-5AA6DF1A7C55}"/>
                  </a:ext>
                </a:extLst>
              </p:cNvPr>
              <p:cNvSpPr txBox="1"/>
              <p:nvPr/>
            </p:nvSpPr>
            <p:spPr>
              <a:xfrm>
                <a:off x="1624988" y="4492541"/>
                <a:ext cx="10518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CE02188-2BCE-7698-F083-5AA6DF1A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88" y="4492541"/>
                <a:ext cx="1051890" cy="307777"/>
              </a:xfrm>
              <a:prstGeom prst="rect">
                <a:avLst/>
              </a:prstGeom>
              <a:blipFill>
                <a:blip r:embed="rId17"/>
                <a:stretch>
                  <a:fillRect l="-5233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C13D9D5-E299-79B9-778D-98ED6C2BEA58}"/>
                  </a:ext>
                </a:extLst>
              </p:cNvPr>
              <p:cNvSpPr txBox="1"/>
              <p:nvPr/>
            </p:nvSpPr>
            <p:spPr>
              <a:xfrm>
                <a:off x="1857727" y="373647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C13D9D5-E299-79B9-778D-98ED6C2BE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27" y="373647"/>
                <a:ext cx="612347" cy="307777"/>
              </a:xfrm>
              <a:prstGeom prst="rect">
                <a:avLst/>
              </a:prstGeom>
              <a:blipFill>
                <a:blip r:embed="rId18"/>
                <a:stretch>
                  <a:fillRect l="-9000" r="-9000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072EB01-23F2-6277-BF29-88AF635E9DAA}"/>
                  </a:ext>
                </a:extLst>
              </p:cNvPr>
              <p:cNvSpPr txBox="1"/>
              <p:nvPr/>
            </p:nvSpPr>
            <p:spPr>
              <a:xfrm>
                <a:off x="6723618" y="373647"/>
                <a:ext cx="7245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SRAM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072EB01-23F2-6277-BF29-88AF635E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373647"/>
                <a:ext cx="724557" cy="307777"/>
              </a:xfrm>
              <a:prstGeom prst="rect">
                <a:avLst/>
              </a:prstGeom>
              <a:blipFill>
                <a:blip r:embed="rId19"/>
                <a:stretch>
                  <a:fillRect l="-7563" r="-672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56B4903-0166-9BB8-2EF5-F8E7C844CB77}"/>
                  </a:ext>
                </a:extLst>
              </p:cNvPr>
              <p:cNvSpPr txBox="1"/>
              <p:nvPr/>
            </p:nvSpPr>
            <p:spPr>
              <a:xfrm>
                <a:off x="1719507" y="3296069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56B4903-0166-9BB8-2EF5-F8E7C844C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507" y="3296069"/>
                <a:ext cx="612347" cy="307777"/>
              </a:xfrm>
              <a:prstGeom prst="rect">
                <a:avLst/>
              </a:prstGeom>
              <a:blipFill>
                <a:blip r:embed="rId20"/>
                <a:stretch>
                  <a:fillRect l="-7921" r="-89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026B6A41-8529-78E9-F125-27416B5B2ED5}"/>
              </a:ext>
            </a:extLst>
          </p:cNvPr>
          <p:cNvCxnSpPr>
            <a:cxnSpLocks/>
          </p:cNvCxnSpPr>
          <p:nvPr/>
        </p:nvCxnSpPr>
        <p:spPr>
          <a:xfrm>
            <a:off x="4363661" y="1899922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17392CE-5B9D-8CA4-E4B2-D4D1FAE0C04B}"/>
              </a:ext>
            </a:extLst>
          </p:cNvPr>
          <p:cNvCxnSpPr>
            <a:cxnSpLocks/>
          </p:cNvCxnSpPr>
          <p:nvPr/>
        </p:nvCxnSpPr>
        <p:spPr>
          <a:xfrm>
            <a:off x="9602411" y="18803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667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15307-8504-F25C-399A-DD5BB3B76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78B45F3-4029-A71A-6B7F-65F138197644}"/>
              </a:ext>
            </a:extLst>
          </p:cNvPr>
          <p:cNvSpPr/>
          <p:nvPr/>
        </p:nvSpPr>
        <p:spPr>
          <a:xfrm>
            <a:off x="1702868" y="2557957"/>
            <a:ext cx="162384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1FCFD5-FBBD-A5E0-08A9-44D09CC4967B}"/>
                  </a:ext>
                </a:extLst>
              </p:cNvPr>
              <p:cNvSpPr txBox="1"/>
              <p:nvPr/>
            </p:nvSpPr>
            <p:spPr>
              <a:xfrm>
                <a:off x="4178054" y="3140362"/>
                <a:ext cx="1134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1FCFD5-FBBD-A5E0-08A9-44D09CC4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54" y="3140362"/>
                <a:ext cx="1134926" cy="369332"/>
              </a:xfrm>
              <a:prstGeom prst="rect">
                <a:avLst/>
              </a:prstGeom>
              <a:blipFill>
                <a:blip r:embed="rId2"/>
                <a:stretch>
                  <a:fillRect l="-5348" r="-481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双大括号 41">
            <a:extLst>
              <a:ext uri="{FF2B5EF4-FFF2-40B4-BE49-F238E27FC236}">
                <a16:creationId xmlns:a16="http://schemas.microsoft.com/office/drawing/2014/main" id="{C1CAE2A8-9106-8C35-2F2E-63C4DD614268}"/>
              </a:ext>
            </a:extLst>
          </p:cNvPr>
          <p:cNvSpPr/>
          <p:nvPr/>
        </p:nvSpPr>
        <p:spPr>
          <a:xfrm>
            <a:off x="5391808" y="2427890"/>
            <a:ext cx="2722178" cy="1876096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3EE0B49-3446-B1F9-AE9B-B768381A9B27}"/>
              </a:ext>
            </a:extLst>
          </p:cNvPr>
          <p:cNvSpPr/>
          <p:nvPr/>
        </p:nvSpPr>
        <p:spPr>
          <a:xfrm>
            <a:off x="5754414" y="25579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9330A89-69CE-A01C-DD90-05054AFAFCC4}"/>
              </a:ext>
            </a:extLst>
          </p:cNvPr>
          <p:cNvSpPr/>
          <p:nvPr/>
        </p:nvSpPr>
        <p:spPr>
          <a:xfrm>
            <a:off x="8755117" y="25579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0DBE34F-F895-285E-00AA-F7C4FF103B1C}"/>
                  </a:ext>
                </a:extLst>
              </p:cNvPr>
              <p:cNvSpPr txBox="1"/>
              <p:nvPr/>
            </p:nvSpPr>
            <p:spPr>
              <a:xfrm>
                <a:off x="2013950" y="3196403"/>
                <a:ext cx="1127808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0DBE34F-F895-285E-00AA-F7C4FF103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50" y="3196403"/>
                <a:ext cx="1127808" cy="313291"/>
              </a:xfrm>
              <a:prstGeom prst="rect">
                <a:avLst/>
              </a:prstGeom>
              <a:blipFill>
                <a:blip r:embed="rId3"/>
                <a:stretch>
                  <a:fillRect l="-3784" r="-541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F094E6B-B658-86D6-6549-6A4DBC5D41B8}"/>
                  </a:ext>
                </a:extLst>
              </p:cNvPr>
              <p:cNvSpPr txBox="1"/>
              <p:nvPr/>
            </p:nvSpPr>
            <p:spPr>
              <a:xfrm>
                <a:off x="5851324" y="3062040"/>
                <a:ext cx="1724318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F094E6B-B658-86D6-6549-6A4DBC5D4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324" y="3062040"/>
                <a:ext cx="1724318" cy="607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A7FC68A-6B70-9232-84BC-2365FD89C1A8}"/>
                  </a:ext>
                </a:extLst>
              </p:cNvPr>
              <p:cNvSpPr txBox="1"/>
              <p:nvPr/>
            </p:nvSpPr>
            <p:spPr>
              <a:xfrm>
                <a:off x="9192323" y="3196403"/>
                <a:ext cx="111684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A7FC68A-6B70-9232-84BC-2365FD89C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323" y="3196403"/>
                <a:ext cx="1116844" cy="313291"/>
              </a:xfrm>
              <a:prstGeom prst="rect">
                <a:avLst/>
              </a:prstGeom>
              <a:blipFill>
                <a:blip r:embed="rId5"/>
                <a:stretch>
                  <a:fillRect l="-4372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B6849B-1EBE-B7E0-9A26-0096221EF325}"/>
                  </a:ext>
                </a:extLst>
              </p:cNvPr>
              <p:cNvSpPr txBox="1"/>
              <p:nvPr/>
            </p:nvSpPr>
            <p:spPr>
              <a:xfrm>
                <a:off x="3637798" y="3092810"/>
                <a:ext cx="418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B6849B-1EBE-B7E0-9A26-0096221EF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98" y="3092810"/>
                <a:ext cx="41838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9CDFB28-910A-70B2-926C-C08E71932793}"/>
                  </a:ext>
                </a:extLst>
              </p:cNvPr>
              <p:cNvSpPr txBox="1"/>
              <p:nvPr/>
            </p:nvSpPr>
            <p:spPr>
              <a:xfrm>
                <a:off x="8279060" y="3092809"/>
                <a:ext cx="3109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9CDFB28-910A-70B2-926C-C08E7193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60" y="3092809"/>
                <a:ext cx="3109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5001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</TotalTime>
  <Words>257</Words>
  <Application>Microsoft Office PowerPoint</Application>
  <PresentationFormat>宽屏</PresentationFormat>
  <Paragraphs>189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6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14</cp:revision>
  <dcterms:created xsi:type="dcterms:W3CDTF">2025-09-18T09:23:20Z</dcterms:created>
  <dcterms:modified xsi:type="dcterms:W3CDTF">2025-09-22T03:18:29Z</dcterms:modified>
</cp:coreProperties>
</file>