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345126" y="2500363"/>
                <a:ext cx="582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26" y="2500363"/>
                <a:ext cx="58221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793630" y="1102487"/>
                <a:ext cx="5477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1102487"/>
                <a:ext cx="5477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902411" y="1369519"/>
            <a:ext cx="774481" cy="1432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458143" y="1369518"/>
            <a:ext cx="11517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781960" y="3989781"/>
                <a:ext cx="571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60" y="3989781"/>
                <a:ext cx="5711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524049" y="3989781"/>
                <a:ext cx="1856662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49" y="3989781"/>
                <a:ext cx="1856662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737578" y="1102486"/>
                <a:ext cx="5257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78" y="1102486"/>
                <a:ext cx="5257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833107" y="261659"/>
                <a:ext cx="582915" cy="527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7" y="261659"/>
                <a:ext cx="582915" cy="527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833107" y="1973167"/>
                <a:ext cx="591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7" y="1973167"/>
                <a:ext cx="59195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852026" y="198535"/>
                <a:ext cx="1879104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26" y="198535"/>
                <a:ext cx="1879104" cy="581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839202" y="1928795"/>
                <a:ext cx="1891928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02" y="1928795"/>
                <a:ext cx="1891928" cy="5347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5725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57259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345126" y="2500363"/>
            <a:ext cx="557285" cy="602608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524049" y="3951149"/>
            <a:ext cx="870151" cy="69704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801226" y="198535"/>
            <a:ext cx="904748" cy="69704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788402" y="1906779"/>
            <a:ext cx="904748" cy="69704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288246"/>
            <a:ext cx="781251" cy="69704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676892" y="3951149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676892" y="1020997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609844" y="1020996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695730" y="1906778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692957" y="198535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902411" y="2801667"/>
            <a:ext cx="774481" cy="1498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 flipV="1">
            <a:off x="2458143" y="4299669"/>
            <a:ext cx="97791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391095" y="547057"/>
            <a:ext cx="1301862" cy="822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391095" y="1369518"/>
            <a:ext cx="1304635" cy="885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476981" y="2255300"/>
            <a:ext cx="1240856" cy="4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474208" y="547056"/>
            <a:ext cx="12613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827926" y="198535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827926" y="1906777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496830" y="3951148"/>
            <a:ext cx="781251" cy="69704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436058" y="3906410"/>
            <a:ext cx="1944653" cy="786517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7735537" y="153797"/>
            <a:ext cx="1944653" cy="786517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717837" y="1866417"/>
            <a:ext cx="1944653" cy="786517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9680190" y="547056"/>
            <a:ext cx="1410293" cy="2089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5380711" y="2636768"/>
            <a:ext cx="5709772" cy="166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9662490" y="2259676"/>
            <a:ext cx="1427993" cy="377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6084678"/>
            <a:ext cx="536076" cy="518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6143981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6084677"/>
            <a:ext cx="536076" cy="518717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6143981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274</Words>
  <Application>Microsoft Office PowerPoint</Application>
  <PresentationFormat>宽屏</PresentationFormat>
  <Paragraphs>201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15</cp:revision>
  <dcterms:created xsi:type="dcterms:W3CDTF">2025-09-18T09:23:20Z</dcterms:created>
  <dcterms:modified xsi:type="dcterms:W3CDTF">2025-09-23T02:28:45Z</dcterms:modified>
</cp:coreProperties>
</file>