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l="-15278" r="-27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blipFill>
                <a:blip r:embed="rId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849408" y="1305120"/>
            <a:ext cx="1016672" cy="148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355270" y="1305119"/>
            <a:ext cx="14437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blipFill>
                <a:blip r:embed="rId5"/>
                <a:stretch>
                  <a:fillRect l="-43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 l="-16923" r="-4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blipFill>
                <a:blip r:embed="rId7"/>
                <a:stretch>
                  <a:fillRect l="-15278" r="-8333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 l="-15068" r="-274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blipFill>
                <a:blip r:embed="rId9"/>
                <a:stretch>
                  <a:fillRect l="-3953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blipFill>
                <a:blip r:embed="rId10"/>
                <a:stretch>
                  <a:fillRect l="-392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blipFill>
                <a:blip r:embed="rId11"/>
                <a:stretch>
                  <a:fillRect l="-15493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411211" y="2555384"/>
            <a:ext cx="438197" cy="46620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400681" y="3984593"/>
            <a:ext cx="668756" cy="500690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111809" y="179569"/>
            <a:ext cx="753201" cy="52731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157041" y="1956702"/>
            <a:ext cx="756789" cy="52374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339048"/>
            <a:ext cx="629803" cy="55655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866081" y="3965051"/>
            <a:ext cx="493676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866080" y="1064025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799032" y="1064024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511533" y="1934930"/>
            <a:ext cx="650391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511533" y="179569"/>
            <a:ext cx="65039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849408" y="2788486"/>
            <a:ext cx="1016673" cy="1426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359757" y="4215396"/>
            <a:ext cx="952933" cy="1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288222" y="443229"/>
            <a:ext cx="1223311" cy="86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288222" y="1305119"/>
            <a:ext cx="1223311" cy="89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161924" y="2196805"/>
            <a:ext cx="924552" cy="1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161923" y="433868"/>
            <a:ext cx="832626" cy="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039179" y="179569"/>
            <a:ext cx="72795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073195" y="1956700"/>
            <a:ext cx="653489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173767" y="3984591"/>
            <a:ext cx="595429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312690" y="3940551"/>
            <a:ext cx="1566865" cy="589466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6994549" y="116111"/>
            <a:ext cx="1822890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086476" y="1894049"/>
            <a:ext cx="1730963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8817439" y="433868"/>
            <a:ext cx="2273044" cy="218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4879555" y="2617325"/>
            <a:ext cx="6210928" cy="161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8817439" y="2211806"/>
            <a:ext cx="2273044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5084440"/>
            <a:ext cx="433568" cy="4594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5084440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5084439"/>
            <a:ext cx="433568" cy="45941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508444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8AF14F-991C-F999-AC36-4864AE2FB35A}"/>
              </a:ext>
            </a:extLst>
          </p:cNvPr>
          <p:cNvSpPr/>
          <p:nvPr/>
        </p:nvSpPr>
        <p:spPr>
          <a:xfrm>
            <a:off x="1914488" y="4215124"/>
            <a:ext cx="2317824" cy="400111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76A10AF-2E30-A145-9C6A-41A4ED84E6F5}"/>
              </a:ext>
            </a:extLst>
          </p:cNvPr>
          <p:cNvSpPr/>
          <p:nvPr/>
        </p:nvSpPr>
        <p:spPr>
          <a:xfrm>
            <a:off x="1914487" y="5335546"/>
            <a:ext cx="2317825" cy="44235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/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6C1C84-D7F4-9CF4-D74D-30BC7152CA0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3073400" y="5777901"/>
            <a:ext cx="2231" cy="7061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/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41F4E0F-ED02-7458-4D31-B1C6838B45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3218" y="3680488"/>
            <a:ext cx="933" cy="1836086"/>
          </a:xfrm>
          <a:prstGeom prst="curvedConnector3">
            <a:avLst>
              <a:gd name="adj1" fmla="val -35913719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D2F63F-0D93-4BA1-3E5C-FD1D4E46387D}"/>
              </a:ext>
            </a:extLst>
          </p:cNvPr>
          <p:cNvGrpSpPr/>
          <p:nvPr/>
        </p:nvGrpSpPr>
        <p:grpSpPr>
          <a:xfrm>
            <a:off x="2959851" y="3593073"/>
            <a:ext cx="230191" cy="256775"/>
            <a:chOff x="5281075" y="4315800"/>
            <a:chExt cx="360000" cy="363969"/>
          </a:xfrm>
        </p:grpSpPr>
        <p:sp>
          <p:nvSpPr>
            <p:cNvPr id="45" name="加号 44">
              <a:extLst>
                <a:ext uri="{FF2B5EF4-FFF2-40B4-BE49-F238E27FC236}">
                  <a16:creationId xmlns:a16="http://schemas.microsoft.com/office/drawing/2014/main" id="{D7C4B634-EBF7-711A-D0C5-C6AC2C8CFC23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BBBF5E7-7074-2901-7A42-B4815459B5F7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0157A2-E70F-854B-63ED-3CFC1C5FC770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V="1">
            <a:off x="3073400" y="3847048"/>
            <a:ext cx="1547" cy="3680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77A427-D026-B0FE-56FE-5C935BC9DDA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3073400" y="4615235"/>
            <a:ext cx="0" cy="7203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89E1E3-CD9A-AF41-01E7-560BAC7CDF91}"/>
              </a:ext>
            </a:extLst>
          </p:cNvPr>
          <p:cNvSpPr/>
          <p:nvPr/>
        </p:nvSpPr>
        <p:spPr>
          <a:xfrm>
            <a:off x="3009577" y="6042406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88B9C8-A68D-1A28-0FA2-D07A8955D08A}"/>
              </a:ext>
            </a:extLst>
          </p:cNvPr>
          <p:cNvCxnSpPr>
            <a:cxnSpLocks/>
            <a:stCxn id="49" idx="6"/>
            <a:endCxn id="46" idx="6"/>
          </p:cNvCxnSpPr>
          <p:nvPr/>
        </p:nvCxnSpPr>
        <p:spPr>
          <a:xfrm flipV="1">
            <a:off x="3169022" y="3720061"/>
            <a:ext cx="21020" cy="2402068"/>
          </a:xfrm>
          <a:prstGeom prst="bentConnector3">
            <a:avLst>
              <a:gd name="adj1" fmla="val 83127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715FA5-5941-79FA-2320-82C6750CB997}"/>
              </a:ext>
            </a:extLst>
          </p:cNvPr>
          <p:cNvCxnSpPr>
            <a:cxnSpLocks/>
          </p:cNvCxnSpPr>
          <p:nvPr/>
        </p:nvCxnSpPr>
        <p:spPr>
          <a:xfrm flipV="1">
            <a:off x="3052486" y="371395"/>
            <a:ext cx="0" cy="369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/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9F34C4A-C54E-557A-5379-0278E6C592D8}"/>
              </a:ext>
            </a:extLst>
          </p:cNvPr>
          <p:cNvSpPr/>
          <p:nvPr/>
        </p:nvSpPr>
        <p:spPr>
          <a:xfrm>
            <a:off x="1904963" y="1380899"/>
            <a:ext cx="2317824" cy="44235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0F488E6F-E993-A2C4-91C2-0FEEFA02A38F}"/>
              </a:ext>
            </a:extLst>
          </p:cNvPr>
          <p:cNvSpPr/>
          <p:nvPr/>
        </p:nvSpPr>
        <p:spPr>
          <a:xfrm>
            <a:off x="1904962" y="2513089"/>
            <a:ext cx="2317825" cy="44235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/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5F3DAD7-A3FE-2650-4687-3FC0A6D022B8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flipH="1" flipV="1">
            <a:off x="3063875" y="2955442"/>
            <a:ext cx="11072" cy="6376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B896C2-0F80-69F5-80C5-5E25612A7BDF}"/>
              </a:ext>
            </a:extLst>
          </p:cNvPr>
          <p:cNvGrpSpPr/>
          <p:nvPr/>
        </p:nvGrpSpPr>
        <p:grpSpPr>
          <a:xfrm>
            <a:off x="2950349" y="740468"/>
            <a:ext cx="212834" cy="268820"/>
            <a:chOff x="5281075" y="4315800"/>
            <a:chExt cx="360000" cy="363969"/>
          </a:xfrm>
        </p:grpSpPr>
        <p:sp>
          <p:nvSpPr>
            <p:cNvPr id="101" name="加号 100">
              <a:extLst>
                <a:ext uri="{FF2B5EF4-FFF2-40B4-BE49-F238E27FC236}">
                  <a16:creationId xmlns:a16="http://schemas.microsoft.com/office/drawing/2014/main" id="{78BDE8FD-4313-7B2F-CCDB-774FEF018299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135EDF-2C1F-2804-63F7-63E7FF798E8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B4D0887-BC26-C840-0F06-F2C1417319DD}"/>
              </a:ext>
            </a:extLst>
          </p:cNvPr>
          <p:cNvCxnSpPr>
            <a:cxnSpLocks/>
            <a:stCxn id="94" idx="0"/>
            <a:endCxn id="102" idx="4"/>
          </p:cNvCxnSpPr>
          <p:nvPr/>
        </p:nvCxnSpPr>
        <p:spPr>
          <a:xfrm flipH="1" flipV="1">
            <a:off x="3056766" y="1006357"/>
            <a:ext cx="7109" cy="3745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D451F0D-81A2-174A-DB8C-FC71FBD78247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063875" y="1823253"/>
            <a:ext cx="0" cy="6898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45583C89-D0C2-F46B-88A9-FEBF4F9ACAD1}"/>
              </a:ext>
            </a:extLst>
          </p:cNvPr>
          <p:cNvSpPr/>
          <p:nvPr/>
        </p:nvSpPr>
        <p:spPr>
          <a:xfrm>
            <a:off x="2994411" y="3262980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EE5A9F2-C333-D6EE-1A09-E9364889863F}"/>
              </a:ext>
            </a:extLst>
          </p:cNvPr>
          <p:cNvCxnSpPr>
            <a:cxnSpLocks/>
            <a:stCxn id="105" idx="6"/>
            <a:endCxn id="102" idx="6"/>
          </p:cNvCxnSpPr>
          <p:nvPr/>
        </p:nvCxnSpPr>
        <p:spPr>
          <a:xfrm flipV="1">
            <a:off x="3153856" y="873413"/>
            <a:ext cx="9327" cy="2469290"/>
          </a:xfrm>
          <a:prstGeom prst="bentConnector3">
            <a:avLst>
              <a:gd name="adj1" fmla="val 18834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/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/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/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𝐧𝐩𝐮𝐭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𝐭𝐞𝐧𝐬𝐨𝐫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512∗512∗128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blipFill>
                <a:blip r:embed="rId8"/>
                <a:stretch>
                  <a:fillRect l="-465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/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blipFill>
                <a:blip r:embed="rId9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/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blipFill>
                <a:blip r:embed="rId10"/>
                <a:stretch>
                  <a:fillRect l="-3670" r="-367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/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blipFill>
                <a:blip r:embed="rId11"/>
                <a:stretch>
                  <a:fillRect l="-508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/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:512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blipFill>
                <a:blip r:embed="rId12"/>
                <a:stretch>
                  <a:fillRect l="-1064" r="-14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/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128∗512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blipFill>
                <a:blip r:embed="rId13"/>
                <a:stretch>
                  <a:fillRect l="-3200" t="-2174" r="-8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/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512∗128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blipFill>
                <a:blip r:embed="rId14"/>
                <a:stretch>
                  <a:fillRect l="-3175" t="-2174" r="-7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/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blipFill>
                <a:blip r:embed="rId15"/>
                <a:stretch>
                  <a:fillRect r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0519572C-46F2-2439-21BD-EEE4EB64438F}"/>
              </a:ext>
            </a:extLst>
          </p:cNvPr>
          <p:cNvSpPr/>
          <p:nvPr/>
        </p:nvSpPr>
        <p:spPr>
          <a:xfrm>
            <a:off x="7292780" y="3917412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/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𝐅𝐅𝐍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左大括号 137">
            <a:extLst>
              <a:ext uri="{FF2B5EF4-FFF2-40B4-BE49-F238E27FC236}">
                <a16:creationId xmlns:a16="http://schemas.microsoft.com/office/drawing/2014/main" id="{89F1E8ED-2040-12EC-1982-D93AA54BC034}"/>
              </a:ext>
            </a:extLst>
          </p:cNvPr>
          <p:cNvSpPr/>
          <p:nvPr/>
        </p:nvSpPr>
        <p:spPr>
          <a:xfrm>
            <a:off x="6632626" y="1063181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/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blipFill>
                <a:blip r:embed="rId17"/>
                <a:stretch>
                  <a:fillRect l="-30769" r="-2820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/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blipFill>
                <a:blip r:embed="rId18"/>
                <a:stretch>
                  <a:fillRect l="-20000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/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blipFill>
                <a:blip r:embed="rId19"/>
                <a:stretch>
                  <a:fillRect l="-22857" r="-257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/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blipFill>
                <a:blip r:embed="rId20"/>
                <a:stretch>
                  <a:fillRect l="-23684" r="-2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/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/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blipFill>
                <a:blip r:embed="rId22"/>
                <a:stretch>
                  <a:fillRect l="-22500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319</Words>
  <Application>Microsoft Office PowerPoint</Application>
  <PresentationFormat>宽屏</PresentationFormat>
  <Paragraphs>222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20</cp:revision>
  <dcterms:created xsi:type="dcterms:W3CDTF">2025-09-18T09:23:20Z</dcterms:created>
  <dcterms:modified xsi:type="dcterms:W3CDTF">2025-09-26T02:36:21Z</dcterms:modified>
</cp:coreProperties>
</file>