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/>
    <p:restoredTop sz="94529"/>
  </p:normalViewPr>
  <p:slideViewPr>
    <p:cSldViewPr snapToGrid="0" snapToObjects="1">
      <p:cViewPr varScale="1">
        <p:scale>
          <a:sx n="107" d="100"/>
          <a:sy n="107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EC72-2418-BB4D-BB44-FD35D6054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FA029-03B5-6146-911E-95C1EDB36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34FA0-654A-1F48-B4FA-81F48BBD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93A2-EC17-F344-AFEE-A22E9C1528F9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5FF91-7DFE-4644-84AB-BFB3D833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8D843-1586-8040-A7A3-2180720C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797-3F5F-E245-A96B-8DD1BC31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2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8E1F-DF31-D147-8F8F-260AC4C9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A16B3-76ED-774A-AD35-1B1EB3AA6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E1507-689B-774A-AC91-B50F9F9E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93A2-EC17-F344-AFEE-A22E9C1528F9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FEC8-F0FF-D447-B7B3-9E956059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586CC-BDE7-204B-8CA6-FB564CA6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797-3F5F-E245-A96B-8DD1BC31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6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2947A-855F-C947-860A-48DAE4EC6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6982E-0733-5549-9394-3F3AFEEA9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26942-7AEE-4541-A18F-2180CABB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93A2-EC17-F344-AFEE-A22E9C1528F9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9A7B8-BA8D-E34B-82EC-1FF332EF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E7FB8-A2E7-5842-83AE-BF390A9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797-3F5F-E245-A96B-8DD1BC31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0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FB5A-BE51-2E48-8DF3-9507B8CC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B9D7-DD7A-B941-8F62-1A4AA5305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602C5-CCC5-9848-BAAB-D90214B6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93A2-EC17-F344-AFEE-A22E9C1528F9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FEADB-4617-344D-AAB6-FA224799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73293-96C1-784C-AB1C-60EC49FB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797-3F5F-E245-A96B-8DD1BC31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6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9660-B941-5B44-AF6B-6DB1BD9A6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D68BD-163C-E54F-B53A-FED9DDF0C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4DAEF-C9FB-204F-B6A8-6407D3B7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93A2-EC17-F344-AFEE-A22E9C1528F9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6AF29-ED42-9244-86A8-3D3DC80D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76E1F-93F1-D147-B0D3-75FC14CD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797-3F5F-E245-A96B-8DD1BC31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2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081E-7412-504E-AA53-A443BC66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45799-F2E0-2C46-94A0-A1C16EA27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5A1E0-ADC1-6D41-B2F3-EA28B1A1D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45DD5-6B98-EF46-A302-0E53BC36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93A2-EC17-F344-AFEE-A22E9C1528F9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CF804-DE0C-2A49-A963-69348C01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DFCDF-B9F1-A048-BBAD-21690736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797-3F5F-E245-A96B-8DD1BC31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3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9466-1180-D946-B2A9-31EF3BA5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51615-098F-2147-82C3-6449C0B18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8ABD2-1F87-654E-9113-DA8E0F355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06300-9D9B-1747-9187-5ACC738C2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C7CE4-DC4D-0E40-B56D-D25052B2C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A53E4-EB35-CD42-B195-4A96C04B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93A2-EC17-F344-AFEE-A22E9C1528F9}" type="datetimeFigureOut">
              <a:rPr lang="en-US" smtClean="0"/>
              <a:t>3/24/19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E3FB0-67A8-A443-9820-09714A99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B8CEF7-4439-C943-B198-3E3ED73A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797-3F5F-E245-A96B-8DD1BC31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4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F40C-0BCE-5F42-BC00-F868CD6D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B9A85-4F45-184D-B78D-9C019A3D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93A2-EC17-F344-AFEE-A22E9C1528F9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BC337-FBFA-A74D-A556-9610A602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EB4A4-90EF-3F43-99A5-D493C250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797-3F5F-E245-A96B-8DD1BC31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9A76D-788C-7B4C-865A-0F00C149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93A2-EC17-F344-AFEE-A22E9C1528F9}" type="datetimeFigureOut">
              <a:rPr lang="en-US" smtClean="0"/>
              <a:t>3/24/19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7359C-1EDE-1640-AB67-7DA8CC49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706E1-E433-8741-B2DF-F75B1446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797-3F5F-E245-A96B-8DD1BC31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8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E7FA-4F5C-464D-9C5E-F1C0148F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30227-B4D9-B443-97E7-6A7E1102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56AD3-CE85-744D-BD13-F27593D5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02996-1017-984B-9502-4BFD694F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93A2-EC17-F344-AFEE-A22E9C1528F9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3CCBE-785F-EE4F-80DE-EA1F0AFE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F29D2-8B60-1B4A-9507-FC13F7A7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797-3F5F-E245-A96B-8DD1BC31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3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9DD7-A1F8-9F4D-A439-41CC216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06308-8158-454A-A896-D1BCA1A30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FF4FB-37D6-5445-8CE8-152E9AD25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765A3-22CA-364E-93F1-A06E6425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93A2-EC17-F344-AFEE-A22E9C1528F9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4A427-7188-B340-B063-B404502A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BA8CB-F93A-B44E-973D-7E6A6131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797-3F5F-E245-A96B-8DD1BC31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5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BB2F4-84B6-5045-9D21-D96AFD9F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F30F1-DFBC-8D42-BB34-D48884004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15022-C020-544D-A01C-1FB905184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393A2-EC17-F344-AFEE-A22E9C1528F9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5A728-A3BA-6149-A6A9-AAE404790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D0A60-23BA-4942-A269-6E2D1605A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BB797-3F5F-E245-A96B-8DD1BC31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9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" TargetMode="External"/><Relationship Id="rId2" Type="http://schemas.openxmlformats.org/officeDocument/2006/relationships/hyperlink" Target="https://github.com/innovation-stack/boost-productivity-with-babe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test@test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basecs/leveling-up-ones-parsing-game-with-asts-d7a6fc2400ff" TargetMode="External"/><Relationship Id="rId2" Type="http://schemas.openxmlformats.org/officeDocument/2006/relationships/hyperlink" Target="https://eslin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texplorer.net/" TargetMode="External"/><Relationship Id="rId4" Type="http://schemas.openxmlformats.org/officeDocument/2006/relationships/hyperlink" Target="https://github.com/eslint/espre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560C5-CBC8-5540-AA65-7D38E73D3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Boost your productivity with Babel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3A11E-231C-FC42-9256-13C351F663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Anup Vasudeva</a:t>
            </a:r>
          </a:p>
        </p:txBody>
      </p:sp>
    </p:spTree>
    <p:extLst>
      <p:ext uri="{BB962C8B-B14F-4D97-AF65-F5344CB8AC3E}">
        <p14:creationId xmlns:p14="http://schemas.microsoft.com/office/powerpoint/2010/main" val="261037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ADDD-6BD8-4141-87CA-F0EAF1D1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EBD88-716B-B341-BEA6-B95909E08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walkthrough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Automate code reviews</a:t>
            </a:r>
          </a:p>
          <a:p>
            <a:pPr lvl="1"/>
            <a:r>
              <a:rPr lang="en-US" dirty="0"/>
              <a:t>Optimize bundle size by excluding files</a:t>
            </a:r>
          </a:p>
          <a:p>
            <a:r>
              <a:rPr lang="en-US" dirty="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118167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4AB-CB90-7C43-B593-4D6FAC4D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Application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8545-013B-C346-955F-C7C7F721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Available at </a:t>
            </a:r>
            <a:r>
              <a:rPr lang="en-US" dirty="0">
                <a:hlinkClick r:id="rId2"/>
              </a:rPr>
              <a:t>https://github.com/innovation-stack/boost-productivity-with-babel</a:t>
            </a:r>
            <a:endParaRPr lang="en-US" dirty="0"/>
          </a:p>
          <a:p>
            <a:r>
              <a:rPr lang="en-US" dirty="0"/>
              <a:t>Built using AngularJS v1.7</a:t>
            </a:r>
          </a:p>
          <a:p>
            <a:pPr lvl="1"/>
            <a:r>
              <a:rPr lang="en-US" dirty="0"/>
              <a:t>Applicable to any modern UI framework</a:t>
            </a:r>
          </a:p>
          <a:p>
            <a:r>
              <a:rPr lang="en-US" dirty="0"/>
              <a:t>Single codebase serving multiple clients</a:t>
            </a:r>
          </a:p>
          <a:p>
            <a:pPr lvl="1"/>
            <a:r>
              <a:rPr lang="en-US" dirty="0"/>
              <a:t>All tenants share common code logic</a:t>
            </a:r>
          </a:p>
          <a:p>
            <a:r>
              <a:rPr lang="en-US" dirty="0"/>
              <a:t>Data served from </a:t>
            </a:r>
            <a:r>
              <a:rPr lang="en-US" dirty="0">
                <a:hlinkClick r:id="rId3"/>
              </a:rPr>
              <a:t>https://jsonplaceholder.typicode.com/</a:t>
            </a:r>
            <a:endParaRPr lang="en-US" dirty="0"/>
          </a:p>
          <a:p>
            <a:r>
              <a:rPr lang="en-US" dirty="0"/>
              <a:t>Built via Webpack</a:t>
            </a:r>
          </a:p>
          <a:p>
            <a:r>
              <a:rPr lang="en-US" dirty="0"/>
              <a:t>Credentials: </a:t>
            </a:r>
            <a:r>
              <a:rPr lang="en-US" dirty="0">
                <a:hlinkClick r:id="rId4"/>
              </a:rPr>
              <a:t>test@test.com</a:t>
            </a:r>
            <a:r>
              <a:rPr lang="en-US" dirty="0"/>
              <a:t> / test</a:t>
            </a:r>
          </a:p>
          <a:p>
            <a:endParaRPr lang="en-US" dirty="0"/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EB4DA351-1864-734A-85C0-A8B4AF911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6021" y="4692650"/>
            <a:ext cx="3581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8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6E15-F275-8241-BBA6-D8B505D4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 by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D8DFD-D792-D443-B365-5644110EA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Client’s </a:t>
            </a:r>
            <a:r>
              <a:rPr lang="en-US" sz="3200" dirty="0"/>
              <a:t>Code Review Comments:</a:t>
            </a:r>
          </a:p>
          <a:p>
            <a:pPr lvl="1"/>
            <a:r>
              <a:rPr lang="en-US" sz="2800" dirty="0"/>
              <a:t>“Avoid using array’s </a:t>
            </a:r>
            <a:r>
              <a:rPr lang="en-US" sz="2800" i="1" dirty="0"/>
              <a:t>.forEach()</a:t>
            </a:r>
            <a:r>
              <a:rPr lang="en-US" sz="2800" dirty="0"/>
              <a:t> and instead use </a:t>
            </a:r>
            <a:r>
              <a:rPr lang="en-US" sz="2800" i="1" dirty="0"/>
              <a:t>.map()</a:t>
            </a:r>
            <a:r>
              <a:rPr lang="en-US" sz="2800" dirty="0"/>
              <a:t>,</a:t>
            </a:r>
            <a:r>
              <a:rPr lang="en-US" sz="2800" i="1" dirty="0"/>
              <a:t> .reduce()</a:t>
            </a:r>
            <a:r>
              <a:rPr lang="en-US" sz="2800" dirty="0"/>
              <a:t> or native </a:t>
            </a:r>
            <a:r>
              <a:rPr lang="en-US" sz="2800" i="1" dirty="0"/>
              <a:t>for</a:t>
            </a:r>
            <a:r>
              <a:rPr lang="en-US" sz="2800" dirty="0"/>
              <a:t> loop”</a:t>
            </a:r>
          </a:p>
          <a:p>
            <a:pPr lvl="1"/>
            <a:r>
              <a:rPr lang="en-US" sz="2800" dirty="0"/>
              <a:t>“Avoid empty class methods”</a:t>
            </a:r>
          </a:p>
          <a:p>
            <a:r>
              <a:rPr lang="en-US" sz="3200" dirty="0"/>
              <a:t>Optimize bundle size by removing unnecessary files</a:t>
            </a:r>
          </a:p>
        </p:txBody>
      </p:sp>
    </p:spTree>
    <p:extLst>
      <p:ext uri="{BB962C8B-B14F-4D97-AF65-F5344CB8AC3E}">
        <p14:creationId xmlns:p14="http://schemas.microsoft.com/office/powerpoint/2010/main" val="204806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2144-5EFC-D94B-ACBA-6A6D4BBA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Code Review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1319-C8ED-F147-B6B7-A33A2F74D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custom rules through </a:t>
            </a:r>
            <a:r>
              <a:rPr lang="en-US" dirty="0">
                <a:hlinkClick r:id="rId2"/>
              </a:rPr>
              <a:t>eslint</a:t>
            </a:r>
            <a:endParaRPr lang="en-US" dirty="0"/>
          </a:p>
          <a:p>
            <a:r>
              <a:rPr lang="en-US" dirty="0"/>
              <a:t>Eslint parses code into an </a:t>
            </a:r>
            <a:r>
              <a:rPr lang="en-US" dirty="0">
                <a:hlinkClick r:id="rId3"/>
              </a:rPr>
              <a:t>AST</a:t>
            </a:r>
            <a:endParaRPr lang="en-US" dirty="0"/>
          </a:p>
          <a:p>
            <a:r>
              <a:rPr lang="en-US" dirty="0"/>
              <a:t>Default parser: </a:t>
            </a:r>
            <a:r>
              <a:rPr lang="en-US" dirty="0">
                <a:hlinkClick r:id="rId4"/>
              </a:rPr>
              <a:t>espree</a:t>
            </a:r>
            <a:endParaRPr lang="en-US" dirty="0"/>
          </a:p>
          <a:p>
            <a:r>
              <a:rPr lang="en-US" dirty="0"/>
              <a:t>Online Editor: </a:t>
            </a:r>
            <a:r>
              <a:rPr lang="en-US" dirty="0">
                <a:hlinkClick r:id="rId5"/>
              </a:rPr>
              <a:t>https://astexplorer.net/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4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59E4-C0F6-A74F-B569-34B64818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Bundle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0DD4-B878-3C46-B56C-5C8675DCE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import statements</a:t>
            </a:r>
          </a:p>
          <a:p>
            <a:r>
              <a:rPr lang="en-US" dirty="0"/>
              <a:t>Remove injections</a:t>
            </a:r>
          </a:p>
          <a:p>
            <a:r>
              <a:rPr lang="en-US" dirty="0"/>
              <a:t>Remove method 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0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F6DB-976A-D441-9EA1-35FDF23E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D218-F93B-194F-9BB8-B0C8D999F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4538" y="29985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9627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2784</TotalTime>
  <Words>163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Boost your productivity with Babel</vt:lpstr>
      <vt:lpstr>Agenda</vt:lpstr>
      <vt:lpstr>Application walkthrough</vt:lpstr>
      <vt:lpstr>Challenges faced by application</vt:lpstr>
      <vt:lpstr>Fix Code Review Comments</vt:lpstr>
      <vt:lpstr>Optimize Bundle Size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 your productivity with Babel</dc:title>
  <dc:creator>Anup Vasudeva</dc:creator>
  <cp:lastModifiedBy>Anup Vasudeva</cp:lastModifiedBy>
  <cp:revision>29</cp:revision>
  <dcterms:created xsi:type="dcterms:W3CDTF">2019-03-01T06:05:17Z</dcterms:created>
  <dcterms:modified xsi:type="dcterms:W3CDTF">2019-03-25T05:26:30Z</dcterms:modified>
</cp:coreProperties>
</file>