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00" autoAdjust="0"/>
    <p:restoredTop sz="94660"/>
  </p:normalViewPr>
  <p:slideViewPr>
    <p:cSldViewPr>
      <p:cViewPr varScale="1">
        <p:scale>
          <a:sx n="106" d="100"/>
          <a:sy n="106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0F6A-5028-44CF-BA5B-B7548DAAD7C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381B-5013-405A-91EF-6F2C7B075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0F6A-5028-44CF-BA5B-B7548DAAD7C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381B-5013-405A-91EF-6F2C7B075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0F6A-5028-44CF-BA5B-B7548DAAD7C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381B-5013-405A-91EF-6F2C7B075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0F6A-5028-44CF-BA5B-B7548DAAD7C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381B-5013-405A-91EF-6F2C7B075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0F6A-5028-44CF-BA5B-B7548DAAD7C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381B-5013-405A-91EF-6F2C7B075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8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0F6A-5028-44CF-BA5B-B7548DAAD7C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381B-5013-405A-91EF-6F2C7B075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0F6A-5028-44CF-BA5B-B7548DAAD7C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381B-5013-405A-91EF-6F2C7B075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0F6A-5028-44CF-BA5B-B7548DAAD7C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381B-5013-405A-91EF-6F2C7B075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0F6A-5028-44CF-BA5B-B7548DAAD7C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381B-5013-405A-91EF-6F2C7B075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6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0F6A-5028-44CF-BA5B-B7548DAAD7C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381B-5013-405A-91EF-6F2C7B075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0F6A-5028-44CF-BA5B-B7548DAAD7C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381B-5013-405A-91EF-6F2C7B075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7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0F6A-5028-44CF-BA5B-B7548DAAD7C2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381B-5013-405A-91EF-6F2C7B075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5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633092"/>
            <a:ext cx="222716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Thatcher modules</a:t>
            </a:r>
          </a:p>
          <a:p>
            <a:pPr algn="ctr"/>
            <a:r>
              <a:rPr lang="en-US" sz="1200" b="1" dirty="0" smtClean="0"/>
              <a:t>(What users’ see)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3352800" y="5343464"/>
            <a:ext cx="222716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Website Content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4883898"/>
            <a:ext cx="222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Models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152400"/>
            <a:ext cx="222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1242692"/>
            <a:ext cx="2227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Modules inside Thatcher will contain only a basic html template and will load in the correct HTML depending on what page the user is viewing.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5953064"/>
            <a:ext cx="2227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content (HTML) of each page will be stored on our servers.  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365339" y="3307034"/>
            <a:ext cx="222716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Requests the which </a:t>
            </a:r>
          </a:p>
          <a:p>
            <a:pPr algn="ctr"/>
            <a:r>
              <a:rPr lang="en-US" sz="1600" dirty="0" smtClean="0"/>
              <a:t>content to load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65339" y="2847468"/>
            <a:ext cx="222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Controllers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65339" y="3916634"/>
            <a:ext cx="2227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correct content will be loaded into the view using a controller.</a:t>
            </a:r>
            <a:endParaRPr lang="en-US" sz="1400" dirty="0"/>
          </a:p>
        </p:txBody>
      </p:sp>
      <p:sp>
        <p:nvSpPr>
          <p:cNvPr id="21" name="Curved Left Arrow 20"/>
          <p:cNvSpPr/>
          <p:nvPr/>
        </p:nvSpPr>
        <p:spPr>
          <a:xfrm rot="10800000">
            <a:off x="1371600" y="1011540"/>
            <a:ext cx="1687651" cy="47771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5943599" y="1009457"/>
            <a:ext cx="908613" cy="25719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5943599" y="3657600"/>
            <a:ext cx="908613" cy="25719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9000" y="2847469"/>
            <a:ext cx="1600200" cy="1181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Requests made by the “View”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762000" y="2847469"/>
            <a:ext cx="1295400" cy="1181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The view is updated with the requested content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911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31</cp:revision>
  <dcterms:created xsi:type="dcterms:W3CDTF">2014-10-06T17:08:44Z</dcterms:created>
  <dcterms:modified xsi:type="dcterms:W3CDTF">2014-10-07T00:53:06Z</dcterms:modified>
</cp:coreProperties>
</file>