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5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8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9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0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11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1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1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theme/theme14.xml" ContentType="application/vnd.openxmlformats-officedocument.theme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15.xml" ContentType="application/vnd.openxmlformats-officedocument.theme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16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17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18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9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20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theme/theme21.xml" ContentType="application/vnd.openxmlformats-officedocument.theme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theme/theme22.xml" ContentType="application/vnd.openxmlformats-officedocument.theme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23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theme/theme24.xml" ContentType="application/vnd.openxmlformats-officedocument.theme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theme/theme25.xml" ContentType="application/vnd.openxmlformats-officedocument.theme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theme/theme26.xml" ContentType="application/vnd.openxmlformats-officedocument.theme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theme/theme27.xml" ContentType="application/vnd.openxmlformats-officedocument.theme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theme/theme28.xml" ContentType="application/vnd.openxmlformats-officedocument.theme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29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theme/theme30.xml" ContentType="application/vnd.openxmlformats-officedocument.theme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theme/theme31.xml" ContentType="application/vnd.openxmlformats-officedocument.theme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  <p:sldMasterId id="2147483796" r:id="rId7"/>
    <p:sldMasterId id="2147483820" r:id="rId8"/>
    <p:sldMasterId id="2147483841" r:id="rId9"/>
    <p:sldMasterId id="2147483862" r:id="rId10"/>
    <p:sldMasterId id="2147483883" r:id="rId11"/>
    <p:sldMasterId id="2147483904" r:id="rId12"/>
    <p:sldMasterId id="2147483963" r:id="rId13"/>
    <p:sldMasterId id="2147483984" r:id="rId14"/>
    <p:sldMasterId id="2147484005" r:id="rId15"/>
    <p:sldMasterId id="2147484026" r:id="rId16"/>
    <p:sldMasterId id="2147484063" r:id="rId17"/>
    <p:sldMasterId id="2147484084" r:id="rId18"/>
    <p:sldMasterId id="2147484105" r:id="rId19"/>
    <p:sldMasterId id="2147484126" r:id="rId20"/>
    <p:sldMasterId id="2147484147" r:id="rId21"/>
    <p:sldMasterId id="2147484200" r:id="rId22"/>
    <p:sldMasterId id="2147484221" r:id="rId23"/>
    <p:sldMasterId id="2147484298" r:id="rId24"/>
    <p:sldMasterId id="2147484319" r:id="rId25"/>
    <p:sldMasterId id="2147484341" r:id="rId26"/>
    <p:sldMasterId id="2147484379" r:id="rId27"/>
    <p:sldMasterId id="2147484400" r:id="rId28"/>
    <p:sldMasterId id="2147484421" r:id="rId29"/>
    <p:sldMasterId id="2147484442" r:id="rId30"/>
    <p:sldMasterId id="2147484463" r:id="rId31"/>
    <p:sldMasterId id="2147484484" r:id="rId32"/>
  </p:sldMasterIdLst>
  <p:notesMasterIdLst>
    <p:notesMasterId r:id="rId38"/>
  </p:notesMasterIdLst>
  <p:handoutMasterIdLst>
    <p:handoutMasterId r:id="rId39"/>
  </p:handoutMasterIdLst>
  <p:sldIdLst>
    <p:sldId id="263" r:id="rId33"/>
    <p:sldId id="286" r:id="rId34"/>
    <p:sldId id="459" r:id="rId35"/>
    <p:sldId id="471" r:id="rId36"/>
    <p:sldId id="47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5D"/>
    <a:srgbClr val="826DAF"/>
    <a:srgbClr val="0745AB"/>
    <a:srgbClr val="61171F"/>
    <a:srgbClr val="302162"/>
    <a:srgbClr val="D0D4D5"/>
    <a:srgbClr val="D0D4D7"/>
    <a:srgbClr val="454545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5" autoAdjust="0"/>
    <p:restoredTop sz="79929" autoAdjust="0"/>
  </p:normalViewPr>
  <p:slideViewPr>
    <p:cSldViewPr snapToGrid="0" snapToObjects="1">
      <p:cViewPr>
        <p:scale>
          <a:sx n="71" d="100"/>
          <a:sy n="71" d="100"/>
        </p:scale>
        <p:origin x="-1164" y="-156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217488"/>
            <a:ext cx="5456237" cy="4094162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7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8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0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2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2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3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4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4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4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4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5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5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6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6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6.xml"/></Relationships>
</file>

<file path=ppt/slideLayouts/_rels/slideLayout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7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8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8.xml"/></Relationships>
</file>

<file path=ppt/slideLayouts/_rels/slideLayout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9.xml"/></Relationships>
</file>

<file path=ppt/slideLayouts/_rels/slideLayout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0.xml"/></Relationships>
</file>

<file path=ppt/slideLayouts/_rels/slideLayout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1.xml"/></Relationships>
</file>

<file path=ppt/slideLayouts/_rels/slideLayout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2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263527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0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02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levelb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5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1000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40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088" y="6108014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1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7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3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0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9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7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8" y="6088077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2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7482" y="2733689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3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9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rgbClr val="28B9F5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6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6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7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2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7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6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1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3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6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8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3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3</a:t>
            </a:r>
            <a:r>
              <a:rPr lang="en-US" baseline="30000" dirty="0" smtClean="0">
                <a:solidFill>
                  <a:srgbClr val="454545"/>
                </a:solidFill>
              </a:rPr>
              <a:t>rd</a:t>
            </a:r>
            <a:r>
              <a:rPr lang="en-US" dirty="0" smtClean="0">
                <a:solidFill>
                  <a:srgbClr val="454545"/>
                </a:solidFill>
              </a:rPr>
              <a:t> GCC Conference on Biomedical Engineering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3</a:t>
            </a:r>
            <a:r>
              <a:rPr lang="en-US" baseline="30000" dirty="0" smtClean="0">
                <a:solidFill>
                  <a:srgbClr val="454545"/>
                </a:solidFill>
              </a:rPr>
              <a:t>rd</a:t>
            </a:r>
            <a:r>
              <a:rPr lang="en-US" dirty="0" smtClean="0">
                <a:solidFill>
                  <a:srgbClr val="454545"/>
                </a:solidFill>
              </a:rPr>
              <a:t> GCC Conference on Biomedical Engineering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FDC49DC-4C59-0B46-B4E4-08C86B3978D0}" type="slidenum">
              <a:rPr lang="en-US" kern="0" smtClean="0">
                <a:solidFill>
                  <a:srgbClr val="454545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3</a:t>
            </a:r>
            <a:r>
              <a:rPr lang="en-US" baseline="30000" dirty="0" smtClean="0">
                <a:solidFill>
                  <a:srgbClr val="454545"/>
                </a:solidFill>
              </a:rPr>
              <a:t>rd</a:t>
            </a:r>
            <a:r>
              <a:rPr lang="en-US" dirty="0" smtClean="0">
                <a:solidFill>
                  <a:srgbClr val="454545"/>
                </a:solidFill>
              </a:rPr>
              <a:t> GCC Conference on Biomedical Engineering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1F497D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1F497D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1F497D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1F497D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1F497D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1F497D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1F497D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1F497D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4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5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7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5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4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4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0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7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85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Relationship Id="rId22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5.xml"/><Relationship Id="rId1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05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09.xml"/><Relationship Id="rId12" Type="http://schemas.openxmlformats.org/officeDocument/2006/relationships/slideLayout" Target="../slideLayouts/slideLayout214.xml"/><Relationship Id="rId17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18.xml"/><Relationship Id="rId20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slideLayout" Target="../slideLayouts/slideLayout216.xml"/><Relationship Id="rId22" Type="http://schemas.openxmlformats.org/officeDocument/2006/relationships/image" Target="../media/image9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slideLayout" Target="../slideLayouts/slideLayout235.xml"/><Relationship Id="rId18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25.xml"/><Relationship Id="rId21" Type="http://schemas.openxmlformats.org/officeDocument/2006/relationships/theme" Target="../theme/theme12.xml"/><Relationship Id="rId7" Type="http://schemas.openxmlformats.org/officeDocument/2006/relationships/slideLayout" Target="../slideLayouts/slideLayout229.xml"/><Relationship Id="rId12" Type="http://schemas.openxmlformats.org/officeDocument/2006/relationships/slideLayout" Target="../slideLayouts/slideLayout234.xml"/><Relationship Id="rId17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4.xml"/><Relationship Id="rId16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2.xml"/><Relationship Id="rId19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slideLayout" Target="../slideLayouts/slideLayout236.xml"/><Relationship Id="rId22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5.xml"/><Relationship Id="rId1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45.xml"/><Relationship Id="rId21" Type="http://schemas.openxmlformats.org/officeDocument/2006/relationships/theme" Target="../theme/theme13.xml"/><Relationship Id="rId7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4.xml"/><Relationship Id="rId17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44.xml"/><Relationship Id="rId16" Type="http://schemas.openxmlformats.org/officeDocument/2006/relationships/slideLayout" Target="../slideLayouts/slideLayout258.xml"/><Relationship Id="rId20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52.xml"/><Relationship Id="rId19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6.xml"/><Relationship Id="rId22" Type="http://schemas.openxmlformats.org/officeDocument/2006/relationships/image" Target="../media/image9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13" Type="http://schemas.openxmlformats.org/officeDocument/2006/relationships/slideLayout" Target="../slideLayouts/slideLayout275.xml"/><Relationship Id="rId18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65.xml"/><Relationship Id="rId21" Type="http://schemas.openxmlformats.org/officeDocument/2006/relationships/theme" Target="../theme/theme14.xml"/><Relationship Id="rId7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274.xml"/><Relationship Id="rId17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64.xml"/><Relationship Id="rId16" Type="http://schemas.openxmlformats.org/officeDocument/2006/relationships/slideLayout" Target="../slideLayouts/slideLayout278.xml"/><Relationship Id="rId20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5" Type="http://schemas.openxmlformats.org/officeDocument/2006/relationships/slideLayout" Target="../slideLayouts/slideLayout277.xml"/><Relationship Id="rId10" Type="http://schemas.openxmlformats.org/officeDocument/2006/relationships/slideLayout" Target="../slideLayouts/slideLayout272.xml"/><Relationship Id="rId19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Relationship Id="rId14" Type="http://schemas.openxmlformats.org/officeDocument/2006/relationships/slideLayout" Target="../slideLayouts/slideLayout276.xml"/><Relationship Id="rId22" Type="http://schemas.openxmlformats.org/officeDocument/2006/relationships/image" Target="../media/image9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0.xml"/><Relationship Id="rId13" Type="http://schemas.openxmlformats.org/officeDocument/2006/relationships/slideLayout" Target="../slideLayouts/slideLayout295.xml"/><Relationship Id="rId18" Type="http://schemas.openxmlformats.org/officeDocument/2006/relationships/slideLayout" Target="../slideLayouts/slideLayout300.xml"/><Relationship Id="rId3" Type="http://schemas.openxmlformats.org/officeDocument/2006/relationships/slideLayout" Target="../slideLayouts/slideLayout285.xml"/><Relationship Id="rId21" Type="http://schemas.openxmlformats.org/officeDocument/2006/relationships/theme" Target="../theme/theme15.xml"/><Relationship Id="rId7" Type="http://schemas.openxmlformats.org/officeDocument/2006/relationships/slideLayout" Target="../slideLayouts/slideLayout289.xml"/><Relationship Id="rId12" Type="http://schemas.openxmlformats.org/officeDocument/2006/relationships/slideLayout" Target="../slideLayouts/slideLayout294.xml"/><Relationship Id="rId17" Type="http://schemas.openxmlformats.org/officeDocument/2006/relationships/slideLayout" Target="../slideLayouts/slideLayout299.xml"/><Relationship Id="rId2" Type="http://schemas.openxmlformats.org/officeDocument/2006/relationships/slideLayout" Target="../slideLayouts/slideLayout284.xml"/><Relationship Id="rId16" Type="http://schemas.openxmlformats.org/officeDocument/2006/relationships/slideLayout" Target="../slideLayouts/slideLayout298.xml"/><Relationship Id="rId20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283.xml"/><Relationship Id="rId6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87.xml"/><Relationship Id="rId15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2.xml"/><Relationship Id="rId19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286.xml"/><Relationship Id="rId9" Type="http://schemas.openxmlformats.org/officeDocument/2006/relationships/slideLayout" Target="../slideLayouts/slideLayout291.xml"/><Relationship Id="rId14" Type="http://schemas.openxmlformats.org/officeDocument/2006/relationships/slideLayout" Target="../slideLayouts/slideLayout296.xml"/><Relationship Id="rId22" Type="http://schemas.openxmlformats.org/officeDocument/2006/relationships/image" Target="../media/image9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0.xml"/><Relationship Id="rId13" Type="http://schemas.openxmlformats.org/officeDocument/2006/relationships/slideLayout" Target="../slideLayouts/slideLayout315.xml"/><Relationship Id="rId18" Type="http://schemas.openxmlformats.org/officeDocument/2006/relationships/slideLayout" Target="../slideLayouts/slideLayout320.xml"/><Relationship Id="rId3" Type="http://schemas.openxmlformats.org/officeDocument/2006/relationships/slideLayout" Target="../slideLayouts/slideLayout30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09.xml"/><Relationship Id="rId12" Type="http://schemas.openxmlformats.org/officeDocument/2006/relationships/slideLayout" Target="../slideLayouts/slideLayout314.xml"/><Relationship Id="rId17" Type="http://schemas.openxmlformats.org/officeDocument/2006/relationships/slideLayout" Target="../slideLayouts/slideLayout319.xml"/><Relationship Id="rId2" Type="http://schemas.openxmlformats.org/officeDocument/2006/relationships/slideLayout" Target="../slideLayouts/slideLayout304.xml"/><Relationship Id="rId16" Type="http://schemas.openxmlformats.org/officeDocument/2006/relationships/slideLayout" Target="../slideLayouts/slideLayout318.xml"/><Relationship Id="rId2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03.xml"/><Relationship Id="rId6" Type="http://schemas.openxmlformats.org/officeDocument/2006/relationships/slideLayout" Target="../slideLayouts/slideLayout308.xml"/><Relationship Id="rId11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07.xml"/><Relationship Id="rId1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12.xml"/><Relationship Id="rId19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11.xml"/><Relationship Id="rId14" Type="http://schemas.openxmlformats.org/officeDocument/2006/relationships/slideLayout" Target="../slideLayouts/slideLayout316.xml"/><Relationship Id="rId22" Type="http://schemas.openxmlformats.org/officeDocument/2006/relationships/image" Target="../media/image9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13" Type="http://schemas.openxmlformats.org/officeDocument/2006/relationships/slideLayout" Target="../slideLayouts/slideLayout335.xml"/><Relationship Id="rId18" Type="http://schemas.openxmlformats.org/officeDocument/2006/relationships/slideLayout" Target="../slideLayouts/slideLayout340.xml"/><Relationship Id="rId3" Type="http://schemas.openxmlformats.org/officeDocument/2006/relationships/slideLayout" Target="../slideLayouts/slideLayout325.xml"/><Relationship Id="rId21" Type="http://schemas.openxmlformats.org/officeDocument/2006/relationships/theme" Target="../theme/theme17.xml"/><Relationship Id="rId7" Type="http://schemas.openxmlformats.org/officeDocument/2006/relationships/slideLayout" Target="../slideLayouts/slideLayout329.xml"/><Relationship Id="rId12" Type="http://schemas.openxmlformats.org/officeDocument/2006/relationships/slideLayout" Target="../slideLayouts/slideLayout334.xml"/><Relationship Id="rId17" Type="http://schemas.openxmlformats.org/officeDocument/2006/relationships/slideLayout" Target="../slideLayouts/slideLayout339.xml"/><Relationship Id="rId2" Type="http://schemas.openxmlformats.org/officeDocument/2006/relationships/slideLayout" Target="../slideLayouts/slideLayout324.xml"/><Relationship Id="rId16" Type="http://schemas.openxmlformats.org/officeDocument/2006/relationships/slideLayout" Target="../slideLayouts/slideLayout338.xml"/><Relationship Id="rId20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5" Type="http://schemas.openxmlformats.org/officeDocument/2006/relationships/slideLayout" Target="../slideLayouts/slideLayout337.xml"/><Relationship Id="rId10" Type="http://schemas.openxmlformats.org/officeDocument/2006/relationships/slideLayout" Target="../slideLayouts/slideLayout332.xml"/><Relationship Id="rId19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Relationship Id="rId14" Type="http://schemas.openxmlformats.org/officeDocument/2006/relationships/slideLayout" Target="../slideLayouts/slideLayout336.xml"/><Relationship Id="rId22" Type="http://schemas.openxmlformats.org/officeDocument/2006/relationships/image" Target="../media/image9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slideLayout" Target="../slideLayouts/slideLayout355.xml"/><Relationship Id="rId1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45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349.xml"/><Relationship Id="rId12" Type="http://schemas.openxmlformats.org/officeDocument/2006/relationships/slideLayout" Target="../slideLayouts/slideLayout354.xml"/><Relationship Id="rId17" Type="http://schemas.openxmlformats.org/officeDocument/2006/relationships/slideLayout" Target="../slideLayouts/slideLayout359.xml"/><Relationship Id="rId2" Type="http://schemas.openxmlformats.org/officeDocument/2006/relationships/slideLayout" Target="../slideLayouts/slideLayout344.xml"/><Relationship Id="rId16" Type="http://schemas.openxmlformats.org/officeDocument/2006/relationships/slideLayout" Target="../slideLayouts/slideLayout358.xml"/><Relationship Id="rId2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52.xml"/><Relationship Id="rId19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Relationship Id="rId14" Type="http://schemas.openxmlformats.org/officeDocument/2006/relationships/slideLayout" Target="../slideLayouts/slideLayout356.xml"/><Relationship Id="rId22" Type="http://schemas.openxmlformats.org/officeDocument/2006/relationships/image" Target="../media/image9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0.xml"/><Relationship Id="rId13" Type="http://schemas.openxmlformats.org/officeDocument/2006/relationships/slideLayout" Target="../slideLayouts/slideLayout375.xml"/><Relationship Id="rId18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65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369.xml"/><Relationship Id="rId12" Type="http://schemas.openxmlformats.org/officeDocument/2006/relationships/slideLayout" Target="../slideLayouts/slideLayout374.xml"/><Relationship Id="rId17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64.xml"/><Relationship Id="rId16" Type="http://schemas.openxmlformats.org/officeDocument/2006/relationships/slideLayout" Target="../slideLayouts/slideLayout378.xml"/><Relationship Id="rId20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67.xml"/><Relationship Id="rId15" Type="http://schemas.openxmlformats.org/officeDocument/2006/relationships/slideLayout" Target="../slideLayouts/slideLayout377.xml"/><Relationship Id="rId10" Type="http://schemas.openxmlformats.org/officeDocument/2006/relationships/slideLayout" Target="../slideLayouts/slideLayout372.xml"/><Relationship Id="rId19" Type="http://schemas.openxmlformats.org/officeDocument/2006/relationships/slideLayout" Target="../slideLayouts/slideLayout381.xml"/><Relationship Id="rId4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71.xml"/><Relationship Id="rId14" Type="http://schemas.openxmlformats.org/officeDocument/2006/relationships/slideLayout" Target="../slideLayouts/slideLayout376.xml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20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9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05.xml"/><Relationship Id="rId21" Type="http://schemas.openxmlformats.org/officeDocument/2006/relationships/theme" Target="../theme/theme21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image" Target="../media/image9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0.xml"/><Relationship Id="rId13" Type="http://schemas.openxmlformats.org/officeDocument/2006/relationships/slideLayout" Target="../slideLayouts/slideLayout435.xml"/><Relationship Id="rId18" Type="http://schemas.openxmlformats.org/officeDocument/2006/relationships/slideLayout" Target="../slideLayouts/slideLayout440.xml"/><Relationship Id="rId3" Type="http://schemas.openxmlformats.org/officeDocument/2006/relationships/slideLayout" Target="../slideLayouts/slideLayout425.xml"/><Relationship Id="rId21" Type="http://schemas.openxmlformats.org/officeDocument/2006/relationships/theme" Target="../theme/theme22.xml"/><Relationship Id="rId7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34.xml"/><Relationship Id="rId17" Type="http://schemas.openxmlformats.org/officeDocument/2006/relationships/slideLayout" Target="../slideLayouts/slideLayout439.xml"/><Relationship Id="rId2" Type="http://schemas.openxmlformats.org/officeDocument/2006/relationships/slideLayout" Target="../slideLayouts/slideLayout424.xml"/><Relationship Id="rId16" Type="http://schemas.openxmlformats.org/officeDocument/2006/relationships/slideLayout" Target="../slideLayouts/slideLayout438.xml"/><Relationship Id="rId20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27.xml"/><Relationship Id="rId15" Type="http://schemas.openxmlformats.org/officeDocument/2006/relationships/slideLayout" Target="../slideLayouts/slideLayout437.xml"/><Relationship Id="rId10" Type="http://schemas.openxmlformats.org/officeDocument/2006/relationships/slideLayout" Target="../slideLayouts/slideLayout432.xml"/><Relationship Id="rId19" Type="http://schemas.openxmlformats.org/officeDocument/2006/relationships/slideLayout" Target="../slideLayouts/slideLayout441.xml"/><Relationship Id="rId4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31.xml"/><Relationship Id="rId14" Type="http://schemas.openxmlformats.org/officeDocument/2006/relationships/slideLayout" Target="../slideLayouts/slideLayout436.xml"/><Relationship Id="rId22" Type="http://schemas.openxmlformats.org/officeDocument/2006/relationships/image" Target="../media/image25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0.xml"/><Relationship Id="rId13" Type="http://schemas.openxmlformats.org/officeDocument/2006/relationships/slideLayout" Target="../slideLayouts/slideLayout455.xml"/><Relationship Id="rId18" Type="http://schemas.openxmlformats.org/officeDocument/2006/relationships/slideLayout" Target="../slideLayouts/slideLayout460.xml"/><Relationship Id="rId3" Type="http://schemas.openxmlformats.org/officeDocument/2006/relationships/slideLayout" Target="../slideLayouts/slideLayout445.xml"/><Relationship Id="rId21" Type="http://schemas.openxmlformats.org/officeDocument/2006/relationships/theme" Target="../theme/theme23.xml"/><Relationship Id="rId7" Type="http://schemas.openxmlformats.org/officeDocument/2006/relationships/slideLayout" Target="../slideLayouts/slideLayout449.xml"/><Relationship Id="rId12" Type="http://schemas.openxmlformats.org/officeDocument/2006/relationships/slideLayout" Target="../slideLayouts/slideLayout454.xml"/><Relationship Id="rId17" Type="http://schemas.openxmlformats.org/officeDocument/2006/relationships/slideLayout" Target="../slideLayouts/slideLayout459.xml"/><Relationship Id="rId2" Type="http://schemas.openxmlformats.org/officeDocument/2006/relationships/slideLayout" Target="../slideLayouts/slideLayout444.xml"/><Relationship Id="rId16" Type="http://schemas.openxmlformats.org/officeDocument/2006/relationships/slideLayout" Target="../slideLayouts/slideLayout458.xml"/><Relationship Id="rId20" Type="http://schemas.openxmlformats.org/officeDocument/2006/relationships/slideLayout" Target="../slideLayouts/slideLayout462.xml"/><Relationship Id="rId1" Type="http://schemas.openxmlformats.org/officeDocument/2006/relationships/slideLayout" Target="../slideLayouts/slideLayout443.xml"/><Relationship Id="rId6" Type="http://schemas.openxmlformats.org/officeDocument/2006/relationships/slideLayout" Target="../slideLayouts/slideLayout448.xml"/><Relationship Id="rId11" Type="http://schemas.openxmlformats.org/officeDocument/2006/relationships/slideLayout" Target="../slideLayouts/slideLayout453.xml"/><Relationship Id="rId5" Type="http://schemas.openxmlformats.org/officeDocument/2006/relationships/slideLayout" Target="../slideLayouts/slideLayout447.xml"/><Relationship Id="rId15" Type="http://schemas.openxmlformats.org/officeDocument/2006/relationships/slideLayout" Target="../slideLayouts/slideLayout457.xml"/><Relationship Id="rId10" Type="http://schemas.openxmlformats.org/officeDocument/2006/relationships/slideLayout" Target="../slideLayouts/slideLayout452.xml"/><Relationship Id="rId19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46.xml"/><Relationship Id="rId9" Type="http://schemas.openxmlformats.org/officeDocument/2006/relationships/slideLayout" Target="../slideLayouts/slideLayout451.xml"/><Relationship Id="rId14" Type="http://schemas.openxmlformats.org/officeDocument/2006/relationships/slideLayout" Target="../slideLayouts/slideLayout456.xml"/><Relationship Id="rId22" Type="http://schemas.openxmlformats.org/officeDocument/2006/relationships/image" Target="../media/image9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slideLayout" Target="../slideLayouts/slideLayout475.xml"/><Relationship Id="rId18" Type="http://schemas.openxmlformats.org/officeDocument/2006/relationships/slideLayout" Target="../slideLayouts/slideLayout480.xml"/><Relationship Id="rId3" Type="http://schemas.openxmlformats.org/officeDocument/2006/relationships/slideLayout" Target="../slideLayouts/slideLayout465.xml"/><Relationship Id="rId21" Type="http://schemas.openxmlformats.org/officeDocument/2006/relationships/theme" Target="../theme/theme24.xml"/><Relationship Id="rId7" Type="http://schemas.openxmlformats.org/officeDocument/2006/relationships/slideLayout" Target="../slideLayouts/slideLayout469.xml"/><Relationship Id="rId12" Type="http://schemas.openxmlformats.org/officeDocument/2006/relationships/slideLayout" Target="../slideLayouts/slideLayout474.xml"/><Relationship Id="rId17" Type="http://schemas.openxmlformats.org/officeDocument/2006/relationships/slideLayout" Target="../slideLayouts/slideLayout479.xml"/><Relationship Id="rId2" Type="http://schemas.openxmlformats.org/officeDocument/2006/relationships/slideLayout" Target="../slideLayouts/slideLayout464.xml"/><Relationship Id="rId16" Type="http://schemas.openxmlformats.org/officeDocument/2006/relationships/slideLayout" Target="../slideLayouts/slideLayout478.xml"/><Relationship Id="rId20" Type="http://schemas.openxmlformats.org/officeDocument/2006/relationships/slideLayout" Target="../slideLayouts/slideLayout482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5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72.xml"/><Relationship Id="rId19" Type="http://schemas.openxmlformats.org/officeDocument/2006/relationships/slideLayout" Target="../slideLayouts/slideLayout481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slideLayout" Target="../slideLayouts/slideLayout476.xml"/><Relationship Id="rId22" Type="http://schemas.openxmlformats.org/officeDocument/2006/relationships/image" Target="../media/image29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0.xml"/><Relationship Id="rId13" Type="http://schemas.openxmlformats.org/officeDocument/2006/relationships/slideLayout" Target="../slideLayouts/slideLayout495.xml"/><Relationship Id="rId18" Type="http://schemas.openxmlformats.org/officeDocument/2006/relationships/slideLayout" Target="../slideLayouts/slideLayout500.xml"/><Relationship Id="rId3" Type="http://schemas.openxmlformats.org/officeDocument/2006/relationships/slideLayout" Target="../slideLayouts/slideLayout485.xml"/><Relationship Id="rId21" Type="http://schemas.openxmlformats.org/officeDocument/2006/relationships/theme" Target="../theme/theme25.xml"/><Relationship Id="rId7" Type="http://schemas.openxmlformats.org/officeDocument/2006/relationships/slideLayout" Target="../slideLayouts/slideLayout489.xml"/><Relationship Id="rId12" Type="http://schemas.openxmlformats.org/officeDocument/2006/relationships/slideLayout" Target="../slideLayouts/slideLayout494.xml"/><Relationship Id="rId17" Type="http://schemas.openxmlformats.org/officeDocument/2006/relationships/slideLayout" Target="../slideLayouts/slideLayout499.xml"/><Relationship Id="rId2" Type="http://schemas.openxmlformats.org/officeDocument/2006/relationships/slideLayout" Target="../slideLayouts/slideLayout484.xml"/><Relationship Id="rId16" Type="http://schemas.openxmlformats.org/officeDocument/2006/relationships/slideLayout" Target="../slideLayouts/slideLayout498.xml"/><Relationship Id="rId20" Type="http://schemas.openxmlformats.org/officeDocument/2006/relationships/slideLayout" Target="../slideLayouts/slideLayout502.xml"/><Relationship Id="rId1" Type="http://schemas.openxmlformats.org/officeDocument/2006/relationships/slideLayout" Target="../slideLayouts/slideLayout483.xml"/><Relationship Id="rId6" Type="http://schemas.openxmlformats.org/officeDocument/2006/relationships/slideLayout" Target="../slideLayouts/slideLayout488.xml"/><Relationship Id="rId11" Type="http://schemas.openxmlformats.org/officeDocument/2006/relationships/slideLayout" Target="../slideLayouts/slideLayout493.xml"/><Relationship Id="rId5" Type="http://schemas.openxmlformats.org/officeDocument/2006/relationships/slideLayout" Target="../slideLayouts/slideLayout487.xml"/><Relationship Id="rId15" Type="http://schemas.openxmlformats.org/officeDocument/2006/relationships/slideLayout" Target="../slideLayouts/slideLayout497.xml"/><Relationship Id="rId10" Type="http://schemas.openxmlformats.org/officeDocument/2006/relationships/slideLayout" Target="../slideLayouts/slideLayout492.xml"/><Relationship Id="rId19" Type="http://schemas.openxmlformats.org/officeDocument/2006/relationships/slideLayout" Target="../slideLayouts/slideLayout501.xml"/><Relationship Id="rId4" Type="http://schemas.openxmlformats.org/officeDocument/2006/relationships/slideLayout" Target="../slideLayouts/slideLayout486.xml"/><Relationship Id="rId9" Type="http://schemas.openxmlformats.org/officeDocument/2006/relationships/slideLayout" Target="../slideLayouts/slideLayout491.xml"/><Relationship Id="rId14" Type="http://schemas.openxmlformats.org/officeDocument/2006/relationships/slideLayout" Target="../slideLayouts/slideLayout496.xml"/><Relationship Id="rId22" Type="http://schemas.openxmlformats.org/officeDocument/2006/relationships/image" Target="../media/image29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0.xml"/><Relationship Id="rId13" Type="http://schemas.openxmlformats.org/officeDocument/2006/relationships/slideLayout" Target="../slideLayouts/slideLayout515.xml"/><Relationship Id="rId18" Type="http://schemas.openxmlformats.org/officeDocument/2006/relationships/slideLayout" Target="../slideLayouts/slideLayout520.xml"/><Relationship Id="rId3" Type="http://schemas.openxmlformats.org/officeDocument/2006/relationships/slideLayout" Target="../slideLayouts/slideLayout505.xml"/><Relationship Id="rId21" Type="http://schemas.openxmlformats.org/officeDocument/2006/relationships/theme" Target="../theme/theme26.xml"/><Relationship Id="rId7" Type="http://schemas.openxmlformats.org/officeDocument/2006/relationships/slideLayout" Target="../slideLayouts/slideLayout509.xml"/><Relationship Id="rId12" Type="http://schemas.openxmlformats.org/officeDocument/2006/relationships/slideLayout" Target="../slideLayouts/slideLayout514.xml"/><Relationship Id="rId17" Type="http://schemas.openxmlformats.org/officeDocument/2006/relationships/slideLayout" Target="../slideLayouts/slideLayout519.xml"/><Relationship Id="rId2" Type="http://schemas.openxmlformats.org/officeDocument/2006/relationships/slideLayout" Target="../slideLayouts/slideLayout504.xml"/><Relationship Id="rId16" Type="http://schemas.openxmlformats.org/officeDocument/2006/relationships/slideLayout" Target="../slideLayouts/slideLayout518.xml"/><Relationship Id="rId20" Type="http://schemas.openxmlformats.org/officeDocument/2006/relationships/slideLayout" Target="../slideLayouts/slideLayout522.xml"/><Relationship Id="rId1" Type="http://schemas.openxmlformats.org/officeDocument/2006/relationships/slideLayout" Target="../slideLayouts/slideLayout503.xml"/><Relationship Id="rId6" Type="http://schemas.openxmlformats.org/officeDocument/2006/relationships/slideLayout" Target="../slideLayouts/slideLayout508.xml"/><Relationship Id="rId11" Type="http://schemas.openxmlformats.org/officeDocument/2006/relationships/slideLayout" Target="../slideLayouts/slideLayout513.xml"/><Relationship Id="rId5" Type="http://schemas.openxmlformats.org/officeDocument/2006/relationships/slideLayout" Target="../slideLayouts/slideLayout507.xml"/><Relationship Id="rId15" Type="http://schemas.openxmlformats.org/officeDocument/2006/relationships/slideLayout" Target="../slideLayouts/slideLayout517.xml"/><Relationship Id="rId10" Type="http://schemas.openxmlformats.org/officeDocument/2006/relationships/slideLayout" Target="../slideLayouts/slideLayout512.xml"/><Relationship Id="rId19" Type="http://schemas.openxmlformats.org/officeDocument/2006/relationships/slideLayout" Target="../slideLayouts/slideLayout521.xml"/><Relationship Id="rId4" Type="http://schemas.openxmlformats.org/officeDocument/2006/relationships/slideLayout" Target="../slideLayouts/slideLayout506.xml"/><Relationship Id="rId9" Type="http://schemas.openxmlformats.org/officeDocument/2006/relationships/slideLayout" Target="../slideLayouts/slideLayout511.xml"/><Relationship Id="rId14" Type="http://schemas.openxmlformats.org/officeDocument/2006/relationships/slideLayout" Target="../slideLayouts/slideLayout516.xml"/><Relationship Id="rId22" Type="http://schemas.openxmlformats.org/officeDocument/2006/relationships/image" Target="../media/image31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0.xml"/><Relationship Id="rId13" Type="http://schemas.openxmlformats.org/officeDocument/2006/relationships/slideLayout" Target="../slideLayouts/slideLayout535.xml"/><Relationship Id="rId18" Type="http://schemas.openxmlformats.org/officeDocument/2006/relationships/slideLayout" Target="../slideLayouts/slideLayout540.xml"/><Relationship Id="rId3" Type="http://schemas.openxmlformats.org/officeDocument/2006/relationships/slideLayout" Target="../slideLayouts/slideLayout525.xml"/><Relationship Id="rId21" Type="http://schemas.openxmlformats.org/officeDocument/2006/relationships/theme" Target="../theme/theme27.xml"/><Relationship Id="rId7" Type="http://schemas.openxmlformats.org/officeDocument/2006/relationships/slideLayout" Target="../slideLayouts/slideLayout529.xml"/><Relationship Id="rId12" Type="http://schemas.openxmlformats.org/officeDocument/2006/relationships/slideLayout" Target="../slideLayouts/slideLayout534.xml"/><Relationship Id="rId17" Type="http://schemas.openxmlformats.org/officeDocument/2006/relationships/slideLayout" Target="../slideLayouts/slideLayout539.xml"/><Relationship Id="rId2" Type="http://schemas.openxmlformats.org/officeDocument/2006/relationships/slideLayout" Target="../slideLayouts/slideLayout524.xml"/><Relationship Id="rId16" Type="http://schemas.openxmlformats.org/officeDocument/2006/relationships/slideLayout" Target="../slideLayouts/slideLayout538.xml"/><Relationship Id="rId20" Type="http://schemas.openxmlformats.org/officeDocument/2006/relationships/slideLayout" Target="../slideLayouts/slideLayout542.xml"/><Relationship Id="rId1" Type="http://schemas.openxmlformats.org/officeDocument/2006/relationships/slideLayout" Target="../slideLayouts/slideLayout523.xml"/><Relationship Id="rId6" Type="http://schemas.openxmlformats.org/officeDocument/2006/relationships/slideLayout" Target="../slideLayouts/slideLayout528.xml"/><Relationship Id="rId11" Type="http://schemas.openxmlformats.org/officeDocument/2006/relationships/slideLayout" Target="../slideLayouts/slideLayout533.xml"/><Relationship Id="rId5" Type="http://schemas.openxmlformats.org/officeDocument/2006/relationships/slideLayout" Target="../slideLayouts/slideLayout527.xml"/><Relationship Id="rId15" Type="http://schemas.openxmlformats.org/officeDocument/2006/relationships/slideLayout" Target="../slideLayouts/slideLayout537.xml"/><Relationship Id="rId10" Type="http://schemas.openxmlformats.org/officeDocument/2006/relationships/slideLayout" Target="../slideLayouts/slideLayout532.xml"/><Relationship Id="rId19" Type="http://schemas.openxmlformats.org/officeDocument/2006/relationships/slideLayout" Target="../slideLayouts/slideLayout541.xml"/><Relationship Id="rId4" Type="http://schemas.openxmlformats.org/officeDocument/2006/relationships/slideLayout" Target="../slideLayouts/slideLayout526.xml"/><Relationship Id="rId9" Type="http://schemas.openxmlformats.org/officeDocument/2006/relationships/slideLayout" Target="../slideLayouts/slideLayout531.xml"/><Relationship Id="rId14" Type="http://schemas.openxmlformats.org/officeDocument/2006/relationships/slideLayout" Target="../slideLayouts/slideLayout536.xml"/><Relationship Id="rId22" Type="http://schemas.openxmlformats.org/officeDocument/2006/relationships/image" Target="../media/image9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0.xml"/><Relationship Id="rId13" Type="http://schemas.openxmlformats.org/officeDocument/2006/relationships/slideLayout" Target="../slideLayouts/slideLayout555.xml"/><Relationship Id="rId18" Type="http://schemas.openxmlformats.org/officeDocument/2006/relationships/slideLayout" Target="../slideLayouts/slideLayout560.xml"/><Relationship Id="rId3" Type="http://schemas.openxmlformats.org/officeDocument/2006/relationships/slideLayout" Target="../slideLayouts/slideLayout545.xml"/><Relationship Id="rId21" Type="http://schemas.openxmlformats.org/officeDocument/2006/relationships/theme" Target="../theme/theme28.xml"/><Relationship Id="rId7" Type="http://schemas.openxmlformats.org/officeDocument/2006/relationships/slideLayout" Target="../slideLayouts/slideLayout549.xml"/><Relationship Id="rId12" Type="http://schemas.openxmlformats.org/officeDocument/2006/relationships/slideLayout" Target="../slideLayouts/slideLayout554.xml"/><Relationship Id="rId17" Type="http://schemas.openxmlformats.org/officeDocument/2006/relationships/slideLayout" Target="../slideLayouts/slideLayout559.xml"/><Relationship Id="rId2" Type="http://schemas.openxmlformats.org/officeDocument/2006/relationships/slideLayout" Target="../slideLayouts/slideLayout544.xml"/><Relationship Id="rId16" Type="http://schemas.openxmlformats.org/officeDocument/2006/relationships/slideLayout" Target="../slideLayouts/slideLayout558.xml"/><Relationship Id="rId20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43.xml"/><Relationship Id="rId6" Type="http://schemas.openxmlformats.org/officeDocument/2006/relationships/slideLayout" Target="../slideLayouts/slideLayout548.xml"/><Relationship Id="rId11" Type="http://schemas.openxmlformats.org/officeDocument/2006/relationships/slideLayout" Target="../slideLayouts/slideLayout553.xml"/><Relationship Id="rId5" Type="http://schemas.openxmlformats.org/officeDocument/2006/relationships/slideLayout" Target="../slideLayouts/slideLayout547.xml"/><Relationship Id="rId15" Type="http://schemas.openxmlformats.org/officeDocument/2006/relationships/slideLayout" Target="../slideLayouts/slideLayout557.xml"/><Relationship Id="rId10" Type="http://schemas.openxmlformats.org/officeDocument/2006/relationships/slideLayout" Target="../slideLayouts/slideLayout552.xml"/><Relationship Id="rId19" Type="http://schemas.openxmlformats.org/officeDocument/2006/relationships/slideLayout" Target="../slideLayouts/slideLayout561.xml"/><Relationship Id="rId4" Type="http://schemas.openxmlformats.org/officeDocument/2006/relationships/slideLayout" Target="../slideLayouts/slideLayout546.xml"/><Relationship Id="rId9" Type="http://schemas.openxmlformats.org/officeDocument/2006/relationships/slideLayout" Target="../slideLayouts/slideLayout551.xml"/><Relationship Id="rId14" Type="http://schemas.openxmlformats.org/officeDocument/2006/relationships/slideLayout" Target="../slideLayouts/slideLayout556.xml"/><Relationship Id="rId22" Type="http://schemas.openxmlformats.org/officeDocument/2006/relationships/image" Target="../media/image9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0.xml"/><Relationship Id="rId13" Type="http://schemas.openxmlformats.org/officeDocument/2006/relationships/slideLayout" Target="../slideLayouts/slideLayout575.xml"/><Relationship Id="rId18" Type="http://schemas.openxmlformats.org/officeDocument/2006/relationships/slideLayout" Target="../slideLayouts/slideLayout580.xml"/><Relationship Id="rId3" Type="http://schemas.openxmlformats.org/officeDocument/2006/relationships/slideLayout" Target="../slideLayouts/slideLayout565.xml"/><Relationship Id="rId21" Type="http://schemas.openxmlformats.org/officeDocument/2006/relationships/theme" Target="../theme/theme29.xml"/><Relationship Id="rId7" Type="http://schemas.openxmlformats.org/officeDocument/2006/relationships/slideLayout" Target="../slideLayouts/slideLayout569.xml"/><Relationship Id="rId12" Type="http://schemas.openxmlformats.org/officeDocument/2006/relationships/slideLayout" Target="../slideLayouts/slideLayout574.xml"/><Relationship Id="rId17" Type="http://schemas.openxmlformats.org/officeDocument/2006/relationships/slideLayout" Target="../slideLayouts/slideLayout579.xml"/><Relationship Id="rId2" Type="http://schemas.openxmlformats.org/officeDocument/2006/relationships/slideLayout" Target="../slideLayouts/slideLayout564.xml"/><Relationship Id="rId16" Type="http://schemas.openxmlformats.org/officeDocument/2006/relationships/slideLayout" Target="../slideLayouts/slideLayout578.xml"/><Relationship Id="rId20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63.xml"/><Relationship Id="rId6" Type="http://schemas.openxmlformats.org/officeDocument/2006/relationships/slideLayout" Target="../slideLayouts/slideLayout568.xml"/><Relationship Id="rId11" Type="http://schemas.openxmlformats.org/officeDocument/2006/relationships/slideLayout" Target="../slideLayouts/slideLayout573.xml"/><Relationship Id="rId5" Type="http://schemas.openxmlformats.org/officeDocument/2006/relationships/slideLayout" Target="../slideLayouts/slideLayout567.xml"/><Relationship Id="rId15" Type="http://schemas.openxmlformats.org/officeDocument/2006/relationships/slideLayout" Target="../slideLayouts/slideLayout577.xml"/><Relationship Id="rId10" Type="http://schemas.openxmlformats.org/officeDocument/2006/relationships/slideLayout" Target="../slideLayouts/slideLayout572.xml"/><Relationship Id="rId19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66.xml"/><Relationship Id="rId9" Type="http://schemas.openxmlformats.org/officeDocument/2006/relationships/slideLayout" Target="../slideLayouts/slideLayout571.xml"/><Relationship Id="rId14" Type="http://schemas.openxmlformats.org/officeDocument/2006/relationships/slideLayout" Target="../slideLayouts/slideLayout576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9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13" Type="http://schemas.openxmlformats.org/officeDocument/2006/relationships/slideLayout" Target="../slideLayouts/slideLayout595.xml"/><Relationship Id="rId18" Type="http://schemas.openxmlformats.org/officeDocument/2006/relationships/slideLayout" Target="../slideLayouts/slideLayout600.xml"/><Relationship Id="rId3" Type="http://schemas.openxmlformats.org/officeDocument/2006/relationships/slideLayout" Target="../slideLayouts/slideLayout585.xml"/><Relationship Id="rId21" Type="http://schemas.openxmlformats.org/officeDocument/2006/relationships/theme" Target="../theme/theme30.xml"/><Relationship Id="rId7" Type="http://schemas.openxmlformats.org/officeDocument/2006/relationships/slideLayout" Target="../slideLayouts/slideLayout589.xml"/><Relationship Id="rId12" Type="http://schemas.openxmlformats.org/officeDocument/2006/relationships/slideLayout" Target="../slideLayouts/slideLayout594.xml"/><Relationship Id="rId17" Type="http://schemas.openxmlformats.org/officeDocument/2006/relationships/slideLayout" Target="../slideLayouts/slideLayout599.xml"/><Relationship Id="rId2" Type="http://schemas.openxmlformats.org/officeDocument/2006/relationships/slideLayout" Target="../slideLayouts/slideLayout584.xml"/><Relationship Id="rId16" Type="http://schemas.openxmlformats.org/officeDocument/2006/relationships/slideLayout" Target="../slideLayouts/slideLayout598.xml"/><Relationship Id="rId20" Type="http://schemas.openxmlformats.org/officeDocument/2006/relationships/slideLayout" Target="../slideLayouts/slideLayout602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5" Type="http://schemas.openxmlformats.org/officeDocument/2006/relationships/slideLayout" Target="../slideLayouts/slideLayout597.xml"/><Relationship Id="rId10" Type="http://schemas.openxmlformats.org/officeDocument/2006/relationships/slideLayout" Target="../slideLayouts/slideLayout592.xml"/><Relationship Id="rId19" Type="http://schemas.openxmlformats.org/officeDocument/2006/relationships/slideLayout" Target="../slideLayouts/slideLayout601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Relationship Id="rId14" Type="http://schemas.openxmlformats.org/officeDocument/2006/relationships/slideLayout" Target="../slideLayouts/slideLayout596.xml"/><Relationship Id="rId22" Type="http://schemas.openxmlformats.org/officeDocument/2006/relationships/image" Target="../media/image9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0.xml"/><Relationship Id="rId13" Type="http://schemas.openxmlformats.org/officeDocument/2006/relationships/slideLayout" Target="../slideLayouts/slideLayout615.xml"/><Relationship Id="rId18" Type="http://schemas.openxmlformats.org/officeDocument/2006/relationships/slideLayout" Target="../slideLayouts/slideLayout620.xml"/><Relationship Id="rId3" Type="http://schemas.openxmlformats.org/officeDocument/2006/relationships/slideLayout" Target="../slideLayouts/slideLayout605.xml"/><Relationship Id="rId21" Type="http://schemas.openxmlformats.org/officeDocument/2006/relationships/theme" Target="../theme/theme31.xml"/><Relationship Id="rId7" Type="http://schemas.openxmlformats.org/officeDocument/2006/relationships/slideLayout" Target="../slideLayouts/slideLayout609.xml"/><Relationship Id="rId12" Type="http://schemas.openxmlformats.org/officeDocument/2006/relationships/slideLayout" Target="../slideLayouts/slideLayout614.xml"/><Relationship Id="rId17" Type="http://schemas.openxmlformats.org/officeDocument/2006/relationships/slideLayout" Target="../slideLayouts/slideLayout619.xml"/><Relationship Id="rId2" Type="http://schemas.openxmlformats.org/officeDocument/2006/relationships/slideLayout" Target="../slideLayouts/slideLayout604.xml"/><Relationship Id="rId16" Type="http://schemas.openxmlformats.org/officeDocument/2006/relationships/slideLayout" Target="../slideLayouts/slideLayout618.xml"/><Relationship Id="rId20" Type="http://schemas.openxmlformats.org/officeDocument/2006/relationships/slideLayout" Target="../slideLayouts/slideLayout622.xml"/><Relationship Id="rId1" Type="http://schemas.openxmlformats.org/officeDocument/2006/relationships/slideLayout" Target="../slideLayouts/slideLayout603.xml"/><Relationship Id="rId6" Type="http://schemas.openxmlformats.org/officeDocument/2006/relationships/slideLayout" Target="../slideLayouts/slideLayout608.xml"/><Relationship Id="rId11" Type="http://schemas.openxmlformats.org/officeDocument/2006/relationships/slideLayout" Target="../slideLayouts/slideLayout613.xml"/><Relationship Id="rId5" Type="http://schemas.openxmlformats.org/officeDocument/2006/relationships/slideLayout" Target="../slideLayouts/slideLayout607.xml"/><Relationship Id="rId15" Type="http://schemas.openxmlformats.org/officeDocument/2006/relationships/slideLayout" Target="../slideLayouts/slideLayout617.xml"/><Relationship Id="rId10" Type="http://schemas.openxmlformats.org/officeDocument/2006/relationships/slideLayout" Target="../slideLayouts/slideLayout612.xml"/><Relationship Id="rId19" Type="http://schemas.openxmlformats.org/officeDocument/2006/relationships/slideLayout" Target="../slideLayouts/slideLayout621.xml"/><Relationship Id="rId4" Type="http://schemas.openxmlformats.org/officeDocument/2006/relationships/slideLayout" Target="../slideLayouts/slideLayout606.xml"/><Relationship Id="rId9" Type="http://schemas.openxmlformats.org/officeDocument/2006/relationships/slideLayout" Target="../slideLayouts/slideLayout611.xml"/><Relationship Id="rId14" Type="http://schemas.openxmlformats.org/officeDocument/2006/relationships/slideLayout" Target="../slideLayouts/slideLayout616.xml"/><Relationship Id="rId22" Type="http://schemas.openxmlformats.org/officeDocument/2006/relationships/image" Target="../media/image9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0.xml"/><Relationship Id="rId13" Type="http://schemas.openxmlformats.org/officeDocument/2006/relationships/slideLayout" Target="../slideLayouts/slideLayout635.xml"/><Relationship Id="rId18" Type="http://schemas.openxmlformats.org/officeDocument/2006/relationships/slideLayout" Target="../slideLayouts/slideLayout640.xml"/><Relationship Id="rId3" Type="http://schemas.openxmlformats.org/officeDocument/2006/relationships/slideLayout" Target="../slideLayouts/slideLayout625.xml"/><Relationship Id="rId21" Type="http://schemas.openxmlformats.org/officeDocument/2006/relationships/theme" Target="../theme/theme32.xml"/><Relationship Id="rId7" Type="http://schemas.openxmlformats.org/officeDocument/2006/relationships/slideLayout" Target="../slideLayouts/slideLayout629.xml"/><Relationship Id="rId12" Type="http://schemas.openxmlformats.org/officeDocument/2006/relationships/slideLayout" Target="../slideLayouts/slideLayout634.xml"/><Relationship Id="rId17" Type="http://schemas.openxmlformats.org/officeDocument/2006/relationships/slideLayout" Target="../slideLayouts/slideLayout639.xml"/><Relationship Id="rId2" Type="http://schemas.openxmlformats.org/officeDocument/2006/relationships/slideLayout" Target="../slideLayouts/slideLayout624.xml"/><Relationship Id="rId16" Type="http://schemas.openxmlformats.org/officeDocument/2006/relationships/slideLayout" Target="../slideLayouts/slideLayout638.xml"/><Relationship Id="rId20" Type="http://schemas.openxmlformats.org/officeDocument/2006/relationships/slideLayout" Target="../slideLayouts/slideLayout642.xml"/><Relationship Id="rId1" Type="http://schemas.openxmlformats.org/officeDocument/2006/relationships/slideLayout" Target="../slideLayouts/slideLayout623.xml"/><Relationship Id="rId6" Type="http://schemas.openxmlformats.org/officeDocument/2006/relationships/slideLayout" Target="../slideLayouts/slideLayout628.xml"/><Relationship Id="rId11" Type="http://schemas.openxmlformats.org/officeDocument/2006/relationships/slideLayout" Target="../slideLayouts/slideLayout633.xml"/><Relationship Id="rId5" Type="http://schemas.openxmlformats.org/officeDocument/2006/relationships/slideLayout" Target="../slideLayouts/slideLayout627.xml"/><Relationship Id="rId15" Type="http://schemas.openxmlformats.org/officeDocument/2006/relationships/slideLayout" Target="../slideLayouts/slideLayout637.xml"/><Relationship Id="rId10" Type="http://schemas.openxmlformats.org/officeDocument/2006/relationships/slideLayout" Target="../slideLayouts/slideLayout632.xml"/><Relationship Id="rId19" Type="http://schemas.openxmlformats.org/officeDocument/2006/relationships/slideLayout" Target="../slideLayouts/slideLayout641.xml"/><Relationship Id="rId4" Type="http://schemas.openxmlformats.org/officeDocument/2006/relationships/slideLayout" Target="../slideLayouts/slideLayout626.xml"/><Relationship Id="rId9" Type="http://schemas.openxmlformats.org/officeDocument/2006/relationships/slideLayout" Target="../slideLayouts/slideLayout631.xml"/><Relationship Id="rId14" Type="http://schemas.openxmlformats.org/officeDocument/2006/relationships/slideLayout" Target="../slideLayouts/slideLayout636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image" Target="../media/image1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45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Relationship Id="rId22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65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4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5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  <p:sldLayoutId id="2147483924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4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  <p:sldLayoutId id="2147483982" r:id="rId19"/>
    <p:sldLayoutId id="2147483983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3" r:id="rId18"/>
    <p:sldLayoutId id="2147484024" r:id="rId19"/>
    <p:sldLayoutId id="2147484025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  <p:sldLayoutId id="2147484044" r:id="rId18"/>
    <p:sldLayoutId id="2147484045" r:id="rId19"/>
    <p:sldLayoutId id="2147484046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  <p:sldLayoutId id="2147484081" r:id="rId18"/>
    <p:sldLayoutId id="2147484082" r:id="rId19"/>
    <p:sldLayoutId id="2147484083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  <p:sldLayoutId id="2147484102" r:id="rId18"/>
    <p:sldLayoutId id="2147484103" r:id="rId19"/>
    <p:sldLayoutId id="2147484104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  <p:sldLayoutId id="2147484122" r:id="rId17"/>
    <p:sldLayoutId id="2147484123" r:id="rId18"/>
    <p:sldLayoutId id="2147484124" r:id="rId19"/>
    <p:sldLayoutId id="2147484125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  <p:sldLayoutId id="2147484145" r:id="rId19"/>
    <p:sldLayoutId id="2147484146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  <p:sldLayoutId id="2147484165" r:id="rId18"/>
    <p:sldLayoutId id="2147484166" r:id="rId19"/>
    <p:sldLayoutId id="2147484167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1853184" y="65074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454545"/>
                </a:solidFill>
                <a:latin typeface="GE Inspira Pitch"/>
              </a:rPr>
              <a:t>3</a:t>
            </a:r>
            <a:r>
              <a:rPr lang="en-US" baseline="30000" smtClean="0">
                <a:solidFill>
                  <a:srgbClr val="454545"/>
                </a:solidFill>
                <a:latin typeface="GE Inspira Pitch"/>
              </a:rPr>
              <a:t>rd</a:t>
            </a:r>
            <a:r>
              <a:rPr lang="en-US" smtClean="0">
                <a:solidFill>
                  <a:srgbClr val="454545"/>
                </a:solidFill>
                <a:latin typeface="GE Inspira Pitch"/>
              </a:rPr>
              <a:t> GCC Conference on Biomedical Engineering</a:t>
            </a:r>
            <a:endParaRPr lang="en-US" dirty="0">
              <a:solidFill>
                <a:srgbClr val="454545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34693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  <p:sldLayoutId id="2147484218" r:id="rId18"/>
    <p:sldLayoutId id="2147484219" r:id="rId19"/>
    <p:sldLayoutId id="2147484220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  <p:sldLayoutId id="2147484239" r:id="rId18"/>
    <p:sldLayoutId id="2147484240" r:id="rId19"/>
    <p:sldLayoutId id="2147484241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  <p:sldLayoutId id="2147484316" r:id="rId18"/>
    <p:sldLayoutId id="2147484317" r:id="rId19"/>
    <p:sldLayoutId id="2147484318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Title or Job Number | XX Month 201X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See tutorial regarding confidentiality disclosures.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32" r:id="rId13"/>
    <p:sldLayoutId id="2147484333" r:id="rId14"/>
    <p:sldLayoutId id="2147484334" r:id="rId15"/>
    <p:sldLayoutId id="2147484335" r:id="rId16"/>
    <p:sldLayoutId id="2147484336" r:id="rId17"/>
    <p:sldLayoutId id="2147484337" r:id="rId18"/>
    <p:sldLayoutId id="2147484338" r:id="rId19"/>
    <p:sldLayoutId id="2147484339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  <p:sldLayoutId id="2147484393" r:id="rId14"/>
    <p:sldLayoutId id="2147484394" r:id="rId15"/>
    <p:sldLayoutId id="2147484395" r:id="rId16"/>
    <p:sldLayoutId id="2147484396" r:id="rId17"/>
    <p:sldLayoutId id="2147484397" r:id="rId18"/>
    <p:sldLayoutId id="2147484398" r:id="rId19"/>
    <p:sldLayoutId id="2147484399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4" r:id="rId14"/>
    <p:sldLayoutId id="2147484415" r:id="rId15"/>
    <p:sldLayoutId id="2147484416" r:id="rId16"/>
    <p:sldLayoutId id="2147484417" r:id="rId17"/>
    <p:sldLayoutId id="2147484418" r:id="rId18"/>
    <p:sldLayoutId id="2147484419" r:id="rId19"/>
    <p:sldLayoutId id="2147484420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  <p:sldLayoutId id="2147484434" r:id="rId13"/>
    <p:sldLayoutId id="2147484435" r:id="rId14"/>
    <p:sldLayoutId id="2147484436" r:id="rId15"/>
    <p:sldLayoutId id="2147484437" r:id="rId16"/>
    <p:sldLayoutId id="2147484438" r:id="rId17"/>
    <p:sldLayoutId id="2147484439" r:id="rId18"/>
    <p:sldLayoutId id="2147484440" r:id="rId19"/>
    <p:sldLayoutId id="2147484441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  <p:sldLayoutId id="2147484457" r:id="rId15"/>
    <p:sldLayoutId id="2147484458" r:id="rId16"/>
    <p:sldLayoutId id="2147484459" r:id="rId17"/>
    <p:sldLayoutId id="2147484460" r:id="rId18"/>
    <p:sldLayoutId id="2147484461" r:id="rId19"/>
    <p:sldLayoutId id="2147484462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5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  <p:sldLayoutId id="2147484502" r:id="rId18"/>
    <p:sldLayoutId id="2147484503" r:id="rId19"/>
    <p:sldLayoutId id="2147484504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1002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6565648" y="6209666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1E4191"/>
                </a:solidFill>
              </a:rPr>
              <a:t>October 29, 2013</a:t>
            </a:r>
          </a:p>
          <a:p>
            <a:pPr algn="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1E4191"/>
                </a:solidFill>
              </a:rPr>
              <a:t>GE Healthcare Systems</a:t>
            </a:r>
          </a:p>
          <a:p>
            <a:pPr algn="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 smtClean="0">
                <a:solidFill>
                  <a:srgbClr val="1E4191"/>
                </a:solidFill>
              </a:rPr>
              <a:pPr algn="r"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 smtClean="0">
                <a:solidFill>
                  <a:srgbClr val="1E419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7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2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14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February 11,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408" y="3319272"/>
            <a:ext cx="6987216" cy="1618488"/>
          </a:xfrm>
        </p:spPr>
        <p:txBody>
          <a:bodyPr/>
          <a:lstStyle/>
          <a:p>
            <a:r>
              <a:rPr lang="en-US" dirty="0" smtClean="0"/>
              <a:t>Grassroots Innovations in</a:t>
            </a:r>
            <a:br>
              <a:rPr lang="en-US" dirty="0" smtClean="0"/>
            </a:br>
            <a:r>
              <a:rPr lang="en-US" dirty="0" smtClean="0"/>
              <a:t>Healthcare</a:t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5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6" descr="745904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87331" y="3967163"/>
            <a:ext cx="6480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3600" i="1">
                <a:solidFill>
                  <a:srgbClr val="FFFFFF"/>
                </a:solidFill>
                <a:ea typeface="MS PGothic" pitchFamily="34" charset="-128"/>
              </a:rPr>
              <a:t>“</a:t>
            </a:r>
            <a:r>
              <a:rPr lang="en-US" altLang="ja-JP" sz="3600" i="1" dirty="0">
                <a:solidFill>
                  <a:srgbClr val="FFFFFF"/>
                </a:solidFill>
                <a:ea typeface="MS PGothic" pitchFamily="34" charset="-128"/>
              </a:rPr>
              <a:t>I find out what the world needs,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solidFill>
                  <a:srgbClr val="FFFFFF"/>
                </a:solidFill>
                <a:ea typeface="MS PGothic" pitchFamily="34" charset="-128"/>
              </a:rPr>
              <a:t>  then I proceed to invent it.</a:t>
            </a:r>
            <a:r>
              <a:rPr lang="ja-JP" altLang="en-US" sz="3600" i="1">
                <a:solidFill>
                  <a:srgbClr val="FFFFFF"/>
                </a:solidFill>
                <a:ea typeface="MS PGothic" pitchFamily="34" charset="-128"/>
              </a:rPr>
              <a:t>”</a:t>
            </a:r>
            <a:endParaRPr lang="en-US" altLang="ja-JP" sz="3600" i="1" dirty="0">
              <a:solidFill>
                <a:srgbClr val="FFFFFF"/>
              </a:solidFill>
              <a:ea typeface="MS PGothic" pitchFamily="34" charset="-128"/>
            </a:endParaRPr>
          </a:p>
          <a:p>
            <a:pPr defTabSz="914400" fontAlgn="base">
              <a:spcBef>
                <a:spcPts val="1200"/>
              </a:spcBef>
              <a:spcAft>
                <a:spcPts val="3000"/>
              </a:spcAft>
            </a:pPr>
            <a:r>
              <a:rPr lang="en-US" dirty="0">
                <a:solidFill>
                  <a:srgbClr val="F2F2F2"/>
                </a:solidFill>
                <a:ea typeface="MS PGothic" pitchFamily="34" charset="-128"/>
              </a:rPr>
              <a:t>   - Thomas Edison</a:t>
            </a:r>
          </a:p>
        </p:txBody>
      </p:sp>
      <p:pic>
        <p:nvPicPr>
          <p:cNvPr id="6147" name="Picture 4" descr="GEMeatball&amp;Ta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19089" y="6088075"/>
            <a:ext cx="1608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79" y="365760"/>
            <a:ext cx="8692993" cy="1097280"/>
          </a:xfrm>
        </p:spPr>
        <p:txBody>
          <a:bodyPr/>
          <a:lstStyle/>
          <a:p>
            <a:r>
              <a:rPr lang="en-US" dirty="0" smtClean="0"/>
              <a:t>Product Innovation - Infant Care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Required a fundamental shift in the innovation paradigm</a:t>
            </a:r>
          </a:p>
          <a:p>
            <a:pPr algn="ctr"/>
            <a:r>
              <a:rPr lang="en-US" dirty="0" smtClean="0"/>
              <a:t>Low Cost | High Tech | Co-Created | Holistic Solution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3</a:t>
            </a:fld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Requires a fundamental shift in the innovation paradigm</a:t>
            </a:r>
          </a:p>
          <a:p>
            <a:pPr algn="ctr"/>
            <a:r>
              <a:rPr lang="en-US" dirty="0" smtClean="0"/>
              <a:t>Low Cost … High Cost … High Value … Co-Created … Holistic Solution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9593" y="766918"/>
            <a:ext cx="5088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FBD2C"/>
                </a:solidFill>
              </a:rPr>
              <a:t>Globally: 3M infant die </a:t>
            </a:r>
            <a:r>
              <a:rPr lang="en-US" sz="2000" dirty="0">
                <a:solidFill>
                  <a:srgbClr val="7FBD2C"/>
                </a:solidFill>
              </a:rPr>
              <a:t>within the 1</a:t>
            </a:r>
            <a:r>
              <a:rPr lang="en-US" sz="2000" baseline="30000" dirty="0">
                <a:solidFill>
                  <a:srgbClr val="7FBD2C"/>
                </a:solidFill>
              </a:rPr>
              <a:t>st</a:t>
            </a:r>
            <a:r>
              <a:rPr lang="en-US" sz="2000" dirty="0">
                <a:solidFill>
                  <a:srgbClr val="7FBD2C"/>
                </a:solidFill>
              </a:rPr>
              <a:t> month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755" y="1555844"/>
            <a:ext cx="2093032" cy="243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104" y="1555844"/>
            <a:ext cx="2093032" cy="243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8038" y="1555844"/>
            <a:ext cx="2093034" cy="243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149363" y="1223048"/>
            <a:ext cx="833810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600" b="1" dirty="0"/>
              <a:t>Reality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113" y="1223048"/>
            <a:ext cx="134888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600" b="1" dirty="0"/>
              <a:t>Compromise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28010" y="1223048"/>
            <a:ext cx="94922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600" b="1" dirty="0"/>
              <a:t>Solution</a:t>
            </a:r>
          </a:p>
        </p:txBody>
      </p:sp>
      <p:sp>
        <p:nvSpPr>
          <p:cNvPr id="53" name="Isosceles Triangle 52"/>
          <p:cNvSpPr/>
          <p:nvPr/>
        </p:nvSpPr>
        <p:spPr bwMode="auto">
          <a:xfrm rot="5400000">
            <a:off x="2356699" y="2673282"/>
            <a:ext cx="1461155" cy="197963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 rot="5400000">
            <a:off x="5335570" y="2673282"/>
            <a:ext cx="1461155" cy="197963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E419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4010" y="4018680"/>
            <a:ext cx="2704514" cy="95407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400" b="1" dirty="0"/>
              <a:t>Infants treated with light bulbs</a:t>
            </a:r>
          </a:p>
          <a:p>
            <a:pPr algn="ctr"/>
            <a:r>
              <a:rPr lang="en-US" sz="1400" b="1" dirty="0"/>
              <a:t>Lack of positive outcomes</a:t>
            </a:r>
          </a:p>
          <a:p>
            <a:pPr algn="ctr"/>
            <a:r>
              <a:rPr lang="en-US" sz="1400" b="1" dirty="0"/>
              <a:t>No focus on safety</a:t>
            </a:r>
          </a:p>
          <a:p>
            <a:pPr algn="ctr"/>
            <a:r>
              <a:rPr lang="en-US" sz="1400" b="1" dirty="0"/>
              <a:t>Low levels of awareness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0575" y="4018680"/>
            <a:ext cx="2887961" cy="95407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400" b="1" dirty="0"/>
              <a:t>Make-do with existing equipment</a:t>
            </a:r>
          </a:p>
          <a:p>
            <a:pPr algn="ctr"/>
            <a:r>
              <a:rPr lang="en-US" sz="1400" b="1" dirty="0"/>
              <a:t>Lack of total solution</a:t>
            </a:r>
          </a:p>
          <a:p>
            <a:pPr algn="ctr"/>
            <a:r>
              <a:rPr lang="en-US" sz="1400" b="1" dirty="0"/>
              <a:t>Not easy to learn, use, maintain</a:t>
            </a:r>
          </a:p>
          <a:p>
            <a:pPr algn="ctr"/>
            <a:r>
              <a:rPr lang="en-US" sz="1400" b="1" dirty="0"/>
              <a:t>No sustainability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00784" y="4018680"/>
            <a:ext cx="3203689" cy="95407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sz="1400" b="1" dirty="0" smtClean="0"/>
              <a:t>Bottoms-up </a:t>
            </a:r>
            <a:r>
              <a:rPr lang="en-US" sz="1400" b="1" dirty="0"/>
              <a:t>holistic design</a:t>
            </a:r>
          </a:p>
          <a:p>
            <a:pPr algn="ctr"/>
            <a:r>
              <a:rPr lang="en-US" sz="1400" b="1" dirty="0"/>
              <a:t>Co-Created with Users</a:t>
            </a:r>
          </a:p>
          <a:p>
            <a:pPr algn="ctr"/>
            <a:r>
              <a:rPr lang="en-US" sz="1400" b="1" dirty="0"/>
              <a:t>Innovation along new axes</a:t>
            </a:r>
          </a:p>
          <a:p>
            <a:pPr algn="ctr"/>
            <a:r>
              <a:rPr lang="en-US" sz="1400" b="1" dirty="0"/>
              <a:t>Self-sustaining “whole offer” solution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Requires a fundamental shift in the innovation paradigm</a:t>
            </a:r>
          </a:p>
          <a:p>
            <a:pPr algn="ctr"/>
            <a:r>
              <a:rPr lang="en-US" dirty="0"/>
              <a:t>Low Cost … High Cost … High Value … Co-Created … Holistic </a:t>
            </a:r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47638" y="276225"/>
            <a:ext cx="8929957" cy="5837238"/>
            <a:chOff x="147638" y="276225"/>
            <a:chExt cx="8929957" cy="5837238"/>
          </a:xfrm>
        </p:grpSpPr>
        <p:sp>
          <p:nvSpPr>
            <p:cNvPr id="81" name="Rectangle 9"/>
            <p:cNvSpPr>
              <a:spLocks noChangeArrowheads="1"/>
            </p:cNvSpPr>
            <p:nvPr/>
          </p:nvSpPr>
          <p:spPr bwMode="gray">
            <a:xfrm>
              <a:off x="346075" y="276225"/>
              <a:ext cx="8636000" cy="998538"/>
            </a:xfrm>
            <a:prstGeom prst="rect">
              <a:avLst/>
            </a:prstGeom>
            <a:extLst/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3000" dirty="0">
                  <a:latin typeface="GE Inspira Pitch"/>
                  <a:ea typeface="+mj-ea"/>
                  <a:cs typeface="GE Inspira Pitch"/>
                </a:rPr>
                <a:t>People </a:t>
              </a:r>
              <a:r>
                <a:rPr lang="en-US" sz="3000" dirty="0" smtClean="0">
                  <a:latin typeface="GE Inspira Pitch"/>
                  <a:ea typeface="+mj-ea"/>
                  <a:cs typeface="GE Inspira Pitch"/>
                </a:rPr>
                <a:t>Innovation - Skill Development</a:t>
              </a:r>
              <a:endParaRPr lang="en-US" sz="3000" dirty="0">
                <a:latin typeface="GE Inspira Pitch"/>
                <a:ea typeface="+mj-ea"/>
                <a:cs typeface="GE Inspira Pitch"/>
              </a:endParaRPr>
            </a:p>
          </p:txBody>
        </p:sp>
        <p:sp>
          <p:nvSpPr>
            <p:cNvPr id="82" name="Line 3"/>
            <p:cNvSpPr>
              <a:spLocks noChangeShapeType="1"/>
            </p:cNvSpPr>
            <p:nvPr/>
          </p:nvSpPr>
          <p:spPr bwMode="auto">
            <a:xfrm>
              <a:off x="4613050" y="1154113"/>
              <a:ext cx="0" cy="49593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E4191"/>
                </a:solidFill>
              </a:endParaRPr>
            </a:p>
          </p:txBody>
        </p:sp>
        <p:sp>
          <p:nvSpPr>
            <p:cNvPr id="83" name="Text Box 1052"/>
            <p:cNvSpPr txBox="1">
              <a:spLocks noChangeArrowheads="1"/>
            </p:cNvSpPr>
            <p:nvPr/>
          </p:nvSpPr>
          <p:spPr bwMode="gray">
            <a:xfrm>
              <a:off x="147638" y="904875"/>
              <a:ext cx="4230687" cy="2746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/>
          </p:spPr>
          <p:txBody>
            <a:bodyPr anchor="ctr" anchorCtr="1"/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FFFFFF"/>
                  </a:solidFill>
                </a:rPr>
                <a:t>Why- the vision of education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Text Box 1054"/>
            <p:cNvSpPr txBox="1">
              <a:spLocks noChangeArrowheads="1"/>
            </p:cNvSpPr>
            <p:nvPr/>
          </p:nvSpPr>
          <p:spPr bwMode="gray">
            <a:xfrm>
              <a:off x="4751388" y="904875"/>
              <a:ext cx="4230687" cy="2746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xtLst/>
          </p:spPr>
          <p:txBody>
            <a:bodyPr anchor="ctr" anchorCtr="1"/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FFFFFF"/>
                  </a:solidFill>
                  <a:ea typeface="SimSun" pitchFamily="2" charset="-122"/>
                </a:rPr>
                <a:t>How- implementation strategy</a:t>
              </a:r>
              <a:endParaRPr lang="en-US" altLang="zh-CN" sz="1600" b="1" dirty="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85" name="Text Box 1054"/>
            <p:cNvSpPr txBox="1">
              <a:spLocks noChangeArrowheads="1"/>
            </p:cNvSpPr>
            <p:nvPr/>
          </p:nvSpPr>
          <p:spPr bwMode="gray">
            <a:xfrm>
              <a:off x="4751388" y="3472314"/>
              <a:ext cx="4230687" cy="27463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  <a:extLst/>
          </p:spPr>
          <p:txBody>
            <a:bodyPr anchor="ctr" anchorCtr="1"/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r>
                <a:rPr lang="en-US" altLang="zh-CN" sz="1600" b="1" dirty="0" smtClean="0">
                  <a:solidFill>
                    <a:srgbClr val="FFFFFF"/>
                  </a:solidFill>
                  <a:ea typeface="SimSun" pitchFamily="2" charset="-122"/>
                </a:rPr>
                <a:t>Achievements so far</a:t>
              </a:r>
              <a:endParaRPr lang="en-US" altLang="zh-CN" sz="1600" b="1" dirty="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2425700" y="1598613"/>
              <a:ext cx="523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900">
                  <a:solidFill>
                    <a:srgbClr val="FFFFFF"/>
                  </a:solidFill>
                </a:rPr>
                <a:t>14%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06028" y="1329923"/>
              <a:ext cx="3314819" cy="995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14300" indent="-114300" eaLnBrk="1" hangingPunct="1">
                <a:spcBef>
                  <a:spcPct val="50000"/>
                </a:spcBef>
                <a:spcAft>
                  <a:spcPts val="600"/>
                </a:spcAft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Establish 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20 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hubs and 60 spoke institutes, 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across 20 states of the 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country</a:t>
              </a: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  <a:p>
              <a:pPr marL="114300" indent="-114300" eaLnBrk="1" hangingPunct="1"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Hubs to be 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center of excellence in 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region &amp; spoke 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will be center of 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delivery</a:t>
              </a:r>
            </a:p>
            <a:p>
              <a:pPr marL="114300" indent="-114300"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</p:txBody>
        </p:sp>
        <p:sp>
          <p:nvSpPr>
            <p:cNvPr id="93" name="Text Box 10"/>
            <p:cNvSpPr txBox="1">
              <a:spLocks noChangeArrowheads="1"/>
            </p:cNvSpPr>
            <p:nvPr/>
          </p:nvSpPr>
          <p:spPr bwMode="gray">
            <a:xfrm>
              <a:off x="4579903" y="1989755"/>
              <a:ext cx="1255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rgbClr val="1E4191"/>
                  </a:solidFill>
                </a:rPr>
                <a:t>Hub </a:t>
              </a:r>
              <a:r>
                <a:rPr lang="en-US" sz="1200" b="1" dirty="0">
                  <a:solidFill>
                    <a:srgbClr val="1E4191"/>
                  </a:solidFill>
                </a:rPr>
                <a:t>&amp;</a:t>
              </a:r>
              <a:r>
                <a:rPr lang="en-US" sz="1200" b="1" dirty="0" smtClean="0">
                  <a:solidFill>
                    <a:srgbClr val="1E4191"/>
                  </a:solidFill>
                </a:rPr>
                <a:t> Spoke Model</a:t>
              </a:r>
              <a:endParaRPr lang="en-US" sz="1200" b="1" dirty="0">
                <a:solidFill>
                  <a:srgbClr val="1E4191"/>
                </a:solidFill>
              </a:endParaRPr>
            </a:p>
          </p:txBody>
        </p:sp>
        <p:pic>
          <p:nvPicPr>
            <p:cNvPr id="94" name="Picture 6" descr="http://thejordanrules.com/IMG/SM_Web_Integrati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7"/>
            <a:stretch/>
          </p:blipFill>
          <p:spPr bwMode="auto">
            <a:xfrm>
              <a:off x="4759766" y="1256126"/>
              <a:ext cx="1072559" cy="79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1845126" y="1329923"/>
              <a:ext cx="2816665" cy="770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14300" indent="-114300"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Staggering skill gap in HC at all levels; doctors, technicians, AHPs</a:t>
              </a:r>
            </a:p>
            <a:p>
              <a:pPr marL="114300" indent="-114300"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Radiology imaging one of the most critical areas per </a:t>
              </a:r>
              <a:r>
                <a:rPr kumimoji="1" lang="en-US" sz="1200" dirty="0" err="1" smtClean="0">
                  <a:solidFill>
                    <a:srgbClr val="1E4191"/>
                  </a:solidFill>
                  <a:latin typeface="GE Inspira Pitch"/>
                </a:rPr>
                <a:t>NatHealth</a:t>
              </a:r>
              <a:endParaRPr kumimoji="1" lang="en-US" sz="1200" dirty="0" smtClean="0">
                <a:solidFill>
                  <a:srgbClr val="1E4191"/>
                </a:solidFill>
                <a:latin typeface="GE Inspira Pitch"/>
              </a:endParaRPr>
            </a:p>
            <a:p>
              <a:pPr marL="114300" indent="-114300"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Current courses not adequate; no focus on hands on &amp; standardization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47638" y="3472314"/>
              <a:ext cx="4230687" cy="2529667"/>
              <a:chOff x="147638" y="3570288"/>
              <a:chExt cx="4230687" cy="2529667"/>
            </a:xfrm>
          </p:grpSpPr>
          <p:sp>
            <p:nvSpPr>
              <p:cNvPr id="103" name="Text Box 1052"/>
              <p:cNvSpPr txBox="1">
                <a:spLocks noChangeArrowheads="1"/>
              </p:cNvSpPr>
              <p:nvPr/>
            </p:nvSpPr>
            <p:spPr bwMode="gray">
              <a:xfrm>
                <a:off x="147638" y="3570288"/>
                <a:ext cx="4230687" cy="274637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GE Inspira Pitch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 smtClean="0">
                    <a:solidFill>
                      <a:srgbClr val="FFFFFF"/>
                    </a:solidFill>
                  </a:rPr>
                  <a:t>What- our offerings</a:t>
                </a:r>
                <a:endParaRPr lang="en-US" sz="1600" b="1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5575" y="4991959"/>
                <a:ext cx="42227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 eaLnBrk="1" hangingPunct="1">
                  <a:lnSpc>
                    <a:spcPct val="150000"/>
                  </a:lnSpc>
                  <a:spcBef>
                    <a:spcPct val="50000"/>
                  </a:spcBef>
                  <a:buClr>
                    <a:srgbClr val="004880"/>
                  </a:buClr>
                  <a:buFont typeface="Wingdings" panose="05000000000000000000" pitchFamily="2" charset="2"/>
                  <a:buChar char="§"/>
                </a:pPr>
                <a:r>
                  <a:rPr kumimoji="1" lang="en-US" sz="1200" b="1" dirty="0" smtClean="0">
                    <a:solidFill>
                      <a:srgbClr val="1E4191"/>
                    </a:solidFill>
                    <a:latin typeface="GE Inspira Pitch"/>
                  </a:rPr>
                  <a:t>Skill Creation </a:t>
                </a:r>
                <a:r>
                  <a:rPr kumimoji="1" lang="en-US" sz="1200" dirty="0">
                    <a:solidFill>
                      <a:srgbClr val="1E4191"/>
                    </a:solidFill>
                    <a:latin typeface="GE Inspira Pitch"/>
                  </a:rPr>
                  <a:t>– </a:t>
                </a:r>
                <a:r>
                  <a:rPr kumimoji="1" lang="en-US" sz="1200" dirty="0" smtClean="0">
                    <a:solidFill>
                      <a:srgbClr val="1E4191"/>
                    </a:solidFill>
                    <a:latin typeface="GE Inspira Pitch"/>
                  </a:rPr>
                  <a:t> Add skilled resource at entry level in HC </a:t>
                </a:r>
              </a:p>
              <a:p>
                <a:pPr marL="114300" indent="-114300" eaLnBrk="1" hangingPunct="1">
                  <a:lnSpc>
                    <a:spcPct val="150000"/>
                  </a:lnSpc>
                  <a:spcBef>
                    <a:spcPct val="50000"/>
                  </a:spcBef>
                  <a:buClr>
                    <a:srgbClr val="004880"/>
                  </a:buClr>
                  <a:buFont typeface="Wingdings" panose="05000000000000000000" pitchFamily="2" charset="2"/>
                  <a:buChar char="§"/>
                </a:pPr>
                <a:r>
                  <a:rPr kumimoji="1" lang="en-US" sz="1200" b="1" dirty="0" smtClean="0">
                    <a:solidFill>
                      <a:srgbClr val="1E4191"/>
                    </a:solidFill>
                    <a:latin typeface="GE Inspira Pitch"/>
                  </a:rPr>
                  <a:t>Skill Enhancement- </a:t>
                </a:r>
                <a:r>
                  <a:rPr kumimoji="1" lang="en-US" sz="1200" dirty="0" smtClean="0">
                    <a:solidFill>
                      <a:srgbClr val="1E4191"/>
                    </a:solidFill>
                    <a:latin typeface="GE Inspira Pitch"/>
                  </a:rPr>
                  <a:t>Upgrade skills of existing HCPs</a:t>
                </a:r>
                <a:endParaRPr kumimoji="1" lang="en-US" sz="1200" dirty="0">
                  <a:solidFill>
                    <a:srgbClr val="1E4191"/>
                  </a:solidFill>
                  <a:latin typeface="GE Inspira Pitch"/>
                </a:endParaRPr>
              </a:p>
              <a:p>
                <a:pPr marL="114300" indent="-114300" eaLnBrk="1" hangingPunct="1">
                  <a:lnSpc>
                    <a:spcPct val="150000"/>
                  </a:lnSpc>
                  <a:spcBef>
                    <a:spcPct val="50000"/>
                  </a:spcBef>
                  <a:buClr>
                    <a:srgbClr val="004880"/>
                  </a:buClr>
                  <a:buFont typeface="Wingdings" panose="05000000000000000000" pitchFamily="2" charset="2"/>
                  <a:buChar char="§"/>
                </a:pPr>
                <a:r>
                  <a:rPr kumimoji="1" lang="en-US" sz="1200" b="1" dirty="0" smtClean="0">
                    <a:solidFill>
                      <a:srgbClr val="1E4191"/>
                    </a:solidFill>
                    <a:latin typeface="GE Inspira Pitch"/>
                  </a:rPr>
                  <a:t>Management- </a:t>
                </a:r>
                <a:r>
                  <a:rPr kumimoji="1" lang="en-US" sz="1200" dirty="0" smtClean="0">
                    <a:solidFill>
                      <a:srgbClr val="1E4191"/>
                    </a:solidFill>
                    <a:latin typeface="GE Inspira Pitch"/>
                  </a:rPr>
                  <a:t>Non-technical courses; effective HC delivery</a:t>
                </a:r>
                <a:endParaRPr kumimoji="1" lang="en-US" sz="1200" dirty="0">
                  <a:solidFill>
                    <a:srgbClr val="1E4191"/>
                  </a:solidFill>
                  <a:latin typeface="GE Inspira Pitch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687437" y="3743584"/>
              <a:ext cx="43901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eaLnBrk="1" hangingPunct="1">
                <a:lnSpc>
                  <a:spcPct val="20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ü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1</a:t>
              </a:r>
              <a:r>
                <a:rPr kumimoji="1" lang="en-US" sz="1200" baseline="30000" dirty="0" smtClean="0">
                  <a:solidFill>
                    <a:srgbClr val="1E4191"/>
                  </a:solidFill>
                  <a:latin typeface="GE Inspira Pitch"/>
                </a:rPr>
                <a:t>st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 Healthcare Institute up and running in Mumbai</a:t>
              </a:r>
            </a:p>
            <a:p>
              <a:pPr marL="171450" indent="-171450" eaLnBrk="1" hangingPunct="1">
                <a:lnSpc>
                  <a:spcPct val="20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ü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2</a:t>
              </a:r>
              <a:r>
                <a:rPr kumimoji="1" lang="en-US" sz="1200" baseline="30000" dirty="0" smtClean="0">
                  <a:solidFill>
                    <a:srgbClr val="1E4191"/>
                  </a:solidFill>
                  <a:latin typeface="GE Inspira Pitch"/>
                </a:rPr>
                <a:t>nd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 HCI in Greater Noida to start operations in Q1</a:t>
              </a: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  <a:p>
              <a:pPr marL="171450" indent="-171450" eaLnBrk="1" hangingPunct="1">
                <a:lnSpc>
                  <a:spcPct val="20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ü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1</a:t>
              </a:r>
              <a:r>
                <a:rPr kumimoji="1" lang="en-US" sz="1200" baseline="30000" dirty="0" smtClean="0">
                  <a:solidFill>
                    <a:srgbClr val="1E4191"/>
                  </a:solidFill>
                  <a:latin typeface="GE Inspira Pitch"/>
                </a:rPr>
                <a:t>st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 batch of, HSSC approved X-ray course on track</a:t>
              </a: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  <a:p>
              <a:pPr marL="171450" indent="-171450" eaLnBrk="1" hangingPunct="1">
                <a:lnSpc>
                  <a:spcPct val="20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ü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75% students  placed in month 3 of 1 year program</a:t>
              </a:r>
            </a:p>
            <a:p>
              <a:pPr marL="171450" indent="-171450" eaLnBrk="1" hangingPunct="1">
                <a:lnSpc>
                  <a:spcPct val="20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ü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Coming soon– Bhubaneshwar, Coimbatore, Chennai</a:t>
              </a: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</p:txBody>
        </p:sp>
        <p:sp>
          <p:nvSpPr>
            <p:cNvPr id="98" name="Freeform 5"/>
            <p:cNvSpPr>
              <a:spLocks noEditPoints="1"/>
            </p:cNvSpPr>
            <p:nvPr/>
          </p:nvSpPr>
          <p:spPr bwMode="auto">
            <a:xfrm>
              <a:off x="4759766" y="2602593"/>
              <a:ext cx="1002539" cy="569912"/>
            </a:xfrm>
            <a:custGeom>
              <a:avLst/>
              <a:gdLst>
                <a:gd name="T0" fmla="*/ 1982 w 1982"/>
                <a:gd name="T1" fmla="*/ 791 h 1468"/>
                <a:gd name="T2" fmla="*/ 1658 w 1982"/>
                <a:gd name="T3" fmla="*/ 792 h 1468"/>
                <a:gd name="T4" fmla="*/ 1088 w 1982"/>
                <a:gd name="T5" fmla="*/ 369 h 1468"/>
                <a:gd name="T6" fmla="*/ 650 w 1982"/>
                <a:gd name="T7" fmla="*/ 409 h 1468"/>
                <a:gd name="T8" fmla="*/ 1195 w 1982"/>
                <a:gd name="T9" fmla="*/ 36 h 1468"/>
                <a:gd name="T10" fmla="*/ 1591 w 1982"/>
                <a:gd name="T11" fmla="*/ 244 h 1468"/>
                <a:gd name="T12" fmla="*/ 1982 w 1982"/>
                <a:gd name="T13" fmla="*/ 191 h 1468"/>
                <a:gd name="T14" fmla="*/ 652 w 1982"/>
                <a:gd name="T15" fmla="*/ 1090 h 1468"/>
                <a:gd name="T16" fmla="*/ 524 w 1982"/>
                <a:gd name="T17" fmla="*/ 956 h 1468"/>
                <a:gd name="T18" fmla="*/ 395 w 1982"/>
                <a:gd name="T19" fmla="*/ 823 h 1468"/>
                <a:gd name="T20" fmla="*/ 191 w 1982"/>
                <a:gd name="T21" fmla="*/ 1009 h 1468"/>
                <a:gd name="T22" fmla="*/ 320 w 1982"/>
                <a:gd name="T23" fmla="*/ 1143 h 1468"/>
                <a:gd name="T24" fmla="*/ 448 w 1982"/>
                <a:gd name="T25" fmla="*/ 1276 h 1468"/>
                <a:gd name="T26" fmla="*/ 583 w 1982"/>
                <a:gd name="T27" fmla="*/ 1419 h 1468"/>
                <a:gd name="T28" fmla="*/ 787 w 1982"/>
                <a:gd name="T29" fmla="*/ 1233 h 1468"/>
                <a:gd name="T30" fmla="*/ 1570 w 1982"/>
                <a:gd name="T31" fmla="*/ 896 h 1468"/>
                <a:gd name="T32" fmla="*/ 1057 w 1982"/>
                <a:gd name="T33" fmla="*/ 492 h 1468"/>
                <a:gd name="T34" fmla="*/ 767 w 1982"/>
                <a:gd name="T35" fmla="*/ 610 h 1468"/>
                <a:gd name="T36" fmla="*/ 662 w 1982"/>
                <a:gd name="T37" fmla="*/ 244 h 1468"/>
                <a:gd name="T38" fmla="*/ 747 w 1982"/>
                <a:gd name="T39" fmla="*/ 22 h 1468"/>
                <a:gd name="T40" fmla="*/ 197 w 1982"/>
                <a:gd name="T41" fmla="*/ 193 h 1468"/>
                <a:gd name="T42" fmla="*/ 0 w 1982"/>
                <a:gd name="T43" fmla="*/ 811 h 1468"/>
                <a:gd name="T44" fmla="*/ 162 w 1982"/>
                <a:gd name="T45" fmla="*/ 760 h 1468"/>
                <a:gd name="T46" fmla="*/ 510 w 1982"/>
                <a:gd name="T47" fmla="*/ 842 h 1468"/>
                <a:gd name="T48" fmla="*/ 638 w 1982"/>
                <a:gd name="T49" fmla="*/ 976 h 1468"/>
                <a:gd name="T50" fmla="*/ 770 w 1982"/>
                <a:gd name="T51" fmla="*/ 1117 h 1468"/>
                <a:gd name="T52" fmla="*/ 907 w 1982"/>
                <a:gd name="T53" fmla="*/ 1341 h 1468"/>
                <a:gd name="T54" fmla="*/ 953 w 1982"/>
                <a:gd name="T55" fmla="*/ 1391 h 1468"/>
                <a:gd name="T56" fmla="*/ 1076 w 1982"/>
                <a:gd name="T57" fmla="*/ 1267 h 1468"/>
                <a:gd name="T58" fmla="*/ 1130 w 1982"/>
                <a:gd name="T59" fmla="*/ 1283 h 1468"/>
                <a:gd name="T60" fmla="*/ 1254 w 1982"/>
                <a:gd name="T61" fmla="*/ 1160 h 1468"/>
                <a:gd name="T62" fmla="*/ 1101 w 1982"/>
                <a:gd name="T63" fmla="*/ 1001 h 1468"/>
                <a:gd name="T64" fmla="*/ 1423 w 1982"/>
                <a:gd name="T65" fmla="*/ 1165 h 1468"/>
                <a:gd name="T66" fmla="*/ 1293 w 1982"/>
                <a:gd name="T67" fmla="*/ 884 h 1468"/>
                <a:gd name="T68" fmla="*/ 1571 w 1982"/>
                <a:gd name="T69" fmla="*/ 1020 h 1468"/>
                <a:gd name="T70" fmla="*/ 1570 w 1982"/>
                <a:gd name="T71" fmla="*/ 89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82" h="1468">
                  <a:moveTo>
                    <a:pt x="1982" y="191"/>
                  </a:moveTo>
                  <a:cubicBezTo>
                    <a:pt x="1982" y="791"/>
                    <a:pt x="1982" y="791"/>
                    <a:pt x="1982" y="791"/>
                  </a:cubicBezTo>
                  <a:cubicBezTo>
                    <a:pt x="1982" y="791"/>
                    <a:pt x="1854" y="817"/>
                    <a:pt x="1827" y="820"/>
                  </a:cubicBezTo>
                  <a:cubicBezTo>
                    <a:pt x="1801" y="823"/>
                    <a:pt x="1718" y="850"/>
                    <a:pt x="1658" y="792"/>
                  </a:cubicBezTo>
                  <a:cubicBezTo>
                    <a:pt x="1565" y="703"/>
                    <a:pt x="1236" y="376"/>
                    <a:pt x="1236" y="376"/>
                  </a:cubicBezTo>
                  <a:cubicBezTo>
                    <a:pt x="1236" y="376"/>
                    <a:pt x="1179" y="320"/>
                    <a:pt x="1088" y="369"/>
                  </a:cubicBezTo>
                  <a:cubicBezTo>
                    <a:pt x="1005" y="413"/>
                    <a:pt x="881" y="477"/>
                    <a:pt x="829" y="502"/>
                  </a:cubicBezTo>
                  <a:cubicBezTo>
                    <a:pt x="731" y="554"/>
                    <a:pt x="650" y="472"/>
                    <a:pt x="650" y="409"/>
                  </a:cubicBezTo>
                  <a:cubicBezTo>
                    <a:pt x="650" y="360"/>
                    <a:pt x="680" y="327"/>
                    <a:pt x="724" y="302"/>
                  </a:cubicBezTo>
                  <a:cubicBezTo>
                    <a:pt x="842" y="231"/>
                    <a:pt x="1091" y="91"/>
                    <a:pt x="1195" y="36"/>
                  </a:cubicBezTo>
                  <a:cubicBezTo>
                    <a:pt x="1258" y="3"/>
                    <a:pt x="1303" y="0"/>
                    <a:pt x="1390" y="73"/>
                  </a:cubicBezTo>
                  <a:cubicBezTo>
                    <a:pt x="1496" y="162"/>
                    <a:pt x="1591" y="244"/>
                    <a:pt x="1591" y="244"/>
                  </a:cubicBezTo>
                  <a:cubicBezTo>
                    <a:pt x="1591" y="244"/>
                    <a:pt x="1622" y="270"/>
                    <a:pt x="1671" y="259"/>
                  </a:cubicBezTo>
                  <a:cubicBezTo>
                    <a:pt x="1792" y="234"/>
                    <a:pt x="1982" y="191"/>
                    <a:pt x="1982" y="191"/>
                  </a:cubicBezTo>
                  <a:close/>
                  <a:moveTo>
                    <a:pt x="672" y="1208"/>
                  </a:moveTo>
                  <a:cubicBezTo>
                    <a:pt x="688" y="1167"/>
                    <a:pt x="683" y="1121"/>
                    <a:pt x="652" y="1090"/>
                  </a:cubicBezTo>
                  <a:cubicBezTo>
                    <a:pt x="625" y="1062"/>
                    <a:pt x="585" y="1054"/>
                    <a:pt x="546" y="1063"/>
                  </a:cubicBezTo>
                  <a:cubicBezTo>
                    <a:pt x="557" y="1025"/>
                    <a:pt x="551" y="985"/>
                    <a:pt x="524" y="956"/>
                  </a:cubicBezTo>
                  <a:cubicBezTo>
                    <a:pt x="496" y="928"/>
                    <a:pt x="456" y="921"/>
                    <a:pt x="418" y="930"/>
                  </a:cubicBezTo>
                  <a:cubicBezTo>
                    <a:pt x="428" y="892"/>
                    <a:pt x="423" y="851"/>
                    <a:pt x="395" y="823"/>
                  </a:cubicBezTo>
                  <a:cubicBezTo>
                    <a:pt x="352" y="779"/>
                    <a:pt x="277" y="780"/>
                    <a:pt x="228" y="827"/>
                  </a:cubicBezTo>
                  <a:cubicBezTo>
                    <a:pt x="179" y="874"/>
                    <a:pt x="147" y="959"/>
                    <a:pt x="191" y="1009"/>
                  </a:cubicBezTo>
                  <a:cubicBezTo>
                    <a:pt x="235" y="1059"/>
                    <a:pt x="285" y="1029"/>
                    <a:pt x="323" y="1020"/>
                  </a:cubicBezTo>
                  <a:cubicBezTo>
                    <a:pt x="312" y="1058"/>
                    <a:pt x="280" y="1093"/>
                    <a:pt x="320" y="1143"/>
                  </a:cubicBezTo>
                  <a:cubicBezTo>
                    <a:pt x="359" y="1192"/>
                    <a:pt x="413" y="1162"/>
                    <a:pt x="451" y="1154"/>
                  </a:cubicBezTo>
                  <a:cubicBezTo>
                    <a:pt x="441" y="1191"/>
                    <a:pt x="410" y="1230"/>
                    <a:pt x="448" y="1276"/>
                  </a:cubicBezTo>
                  <a:cubicBezTo>
                    <a:pt x="486" y="1322"/>
                    <a:pt x="548" y="1297"/>
                    <a:pt x="589" y="1285"/>
                  </a:cubicBezTo>
                  <a:cubicBezTo>
                    <a:pt x="574" y="1326"/>
                    <a:pt x="540" y="1369"/>
                    <a:pt x="583" y="1419"/>
                  </a:cubicBezTo>
                  <a:cubicBezTo>
                    <a:pt x="627" y="1468"/>
                    <a:pt x="727" y="1445"/>
                    <a:pt x="777" y="1399"/>
                  </a:cubicBezTo>
                  <a:cubicBezTo>
                    <a:pt x="826" y="1352"/>
                    <a:pt x="830" y="1277"/>
                    <a:pt x="787" y="1233"/>
                  </a:cubicBezTo>
                  <a:cubicBezTo>
                    <a:pt x="757" y="1202"/>
                    <a:pt x="713" y="1195"/>
                    <a:pt x="672" y="1208"/>
                  </a:cubicBezTo>
                  <a:close/>
                  <a:moveTo>
                    <a:pt x="1570" y="896"/>
                  </a:moveTo>
                  <a:cubicBezTo>
                    <a:pt x="1214" y="540"/>
                    <a:pt x="1381" y="708"/>
                    <a:pt x="1190" y="516"/>
                  </a:cubicBezTo>
                  <a:cubicBezTo>
                    <a:pt x="1190" y="516"/>
                    <a:pt x="1132" y="459"/>
                    <a:pt x="1057" y="492"/>
                  </a:cubicBezTo>
                  <a:cubicBezTo>
                    <a:pt x="1003" y="515"/>
                    <a:pt x="935" y="547"/>
                    <a:pt x="883" y="571"/>
                  </a:cubicBezTo>
                  <a:cubicBezTo>
                    <a:pt x="827" y="601"/>
                    <a:pt x="786" y="610"/>
                    <a:pt x="767" y="610"/>
                  </a:cubicBezTo>
                  <a:cubicBezTo>
                    <a:pt x="657" y="609"/>
                    <a:pt x="569" y="521"/>
                    <a:pt x="569" y="412"/>
                  </a:cubicBezTo>
                  <a:cubicBezTo>
                    <a:pt x="569" y="341"/>
                    <a:pt x="606" y="279"/>
                    <a:pt x="662" y="244"/>
                  </a:cubicBezTo>
                  <a:cubicBezTo>
                    <a:pt x="741" y="189"/>
                    <a:pt x="923" y="93"/>
                    <a:pt x="923" y="93"/>
                  </a:cubicBezTo>
                  <a:cubicBezTo>
                    <a:pt x="923" y="93"/>
                    <a:pt x="868" y="22"/>
                    <a:pt x="747" y="22"/>
                  </a:cubicBezTo>
                  <a:cubicBezTo>
                    <a:pt x="625" y="22"/>
                    <a:pt x="372" y="188"/>
                    <a:pt x="372" y="188"/>
                  </a:cubicBezTo>
                  <a:cubicBezTo>
                    <a:pt x="372" y="188"/>
                    <a:pt x="300" y="235"/>
                    <a:pt x="197" y="19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0" y="811"/>
                    <a:pt x="56" y="827"/>
                    <a:pt x="107" y="848"/>
                  </a:cubicBezTo>
                  <a:cubicBezTo>
                    <a:pt x="118" y="815"/>
                    <a:pt x="137" y="785"/>
                    <a:pt x="162" y="760"/>
                  </a:cubicBezTo>
                  <a:cubicBezTo>
                    <a:pt x="246" y="680"/>
                    <a:pt x="386" y="679"/>
                    <a:pt x="462" y="758"/>
                  </a:cubicBezTo>
                  <a:cubicBezTo>
                    <a:pt x="485" y="782"/>
                    <a:pt x="502" y="811"/>
                    <a:pt x="510" y="842"/>
                  </a:cubicBezTo>
                  <a:cubicBezTo>
                    <a:pt x="541" y="852"/>
                    <a:pt x="568" y="869"/>
                    <a:pt x="591" y="892"/>
                  </a:cubicBezTo>
                  <a:cubicBezTo>
                    <a:pt x="614" y="916"/>
                    <a:pt x="630" y="944"/>
                    <a:pt x="638" y="976"/>
                  </a:cubicBezTo>
                  <a:cubicBezTo>
                    <a:pt x="669" y="985"/>
                    <a:pt x="697" y="1002"/>
                    <a:pt x="720" y="1025"/>
                  </a:cubicBezTo>
                  <a:cubicBezTo>
                    <a:pt x="745" y="1051"/>
                    <a:pt x="762" y="1083"/>
                    <a:pt x="770" y="1117"/>
                  </a:cubicBezTo>
                  <a:cubicBezTo>
                    <a:pt x="802" y="1127"/>
                    <a:pt x="831" y="1144"/>
                    <a:pt x="854" y="1168"/>
                  </a:cubicBezTo>
                  <a:cubicBezTo>
                    <a:pt x="900" y="1215"/>
                    <a:pt x="917" y="1279"/>
                    <a:pt x="907" y="1341"/>
                  </a:cubicBezTo>
                  <a:cubicBezTo>
                    <a:pt x="907" y="1341"/>
                    <a:pt x="907" y="1341"/>
                    <a:pt x="907" y="1341"/>
                  </a:cubicBezTo>
                  <a:cubicBezTo>
                    <a:pt x="908" y="1342"/>
                    <a:pt x="936" y="1373"/>
                    <a:pt x="953" y="1391"/>
                  </a:cubicBezTo>
                  <a:cubicBezTo>
                    <a:pt x="987" y="1424"/>
                    <a:pt x="1042" y="1424"/>
                    <a:pt x="1076" y="1391"/>
                  </a:cubicBezTo>
                  <a:cubicBezTo>
                    <a:pt x="1110" y="1357"/>
                    <a:pt x="1110" y="1301"/>
                    <a:pt x="1076" y="1267"/>
                  </a:cubicBezTo>
                  <a:cubicBezTo>
                    <a:pt x="1075" y="1266"/>
                    <a:pt x="954" y="1139"/>
                    <a:pt x="964" y="1130"/>
                  </a:cubicBezTo>
                  <a:cubicBezTo>
                    <a:pt x="973" y="1120"/>
                    <a:pt x="1127" y="1280"/>
                    <a:pt x="1130" y="1283"/>
                  </a:cubicBezTo>
                  <a:cubicBezTo>
                    <a:pt x="1164" y="1317"/>
                    <a:pt x="1220" y="1317"/>
                    <a:pt x="1254" y="1283"/>
                  </a:cubicBezTo>
                  <a:cubicBezTo>
                    <a:pt x="1287" y="1249"/>
                    <a:pt x="1287" y="1194"/>
                    <a:pt x="1254" y="1160"/>
                  </a:cubicBezTo>
                  <a:cubicBezTo>
                    <a:pt x="1252" y="1159"/>
                    <a:pt x="1245" y="1152"/>
                    <a:pt x="1242" y="1149"/>
                  </a:cubicBezTo>
                  <a:cubicBezTo>
                    <a:pt x="1242" y="1149"/>
                    <a:pt x="1089" y="1013"/>
                    <a:pt x="1101" y="1001"/>
                  </a:cubicBezTo>
                  <a:cubicBezTo>
                    <a:pt x="1113" y="990"/>
                    <a:pt x="1303" y="1167"/>
                    <a:pt x="1303" y="1167"/>
                  </a:cubicBezTo>
                  <a:cubicBezTo>
                    <a:pt x="1337" y="1198"/>
                    <a:pt x="1390" y="1197"/>
                    <a:pt x="1423" y="1165"/>
                  </a:cubicBezTo>
                  <a:cubicBezTo>
                    <a:pt x="1455" y="1133"/>
                    <a:pt x="1455" y="1082"/>
                    <a:pt x="1427" y="1048"/>
                  </a:cubicBezTo>
                  <a:cubicBezTo>
                    <a:pt x="1426" y="1046"/>
                    <a:pt x="1282" y="896"/>
                    <a:pt x="1293" y="884"/>
                  </a:cubicBezTo>
                  <a:cubicBezTo>
                    <a:pt x="1305" y="873"/>
                    <a:pt x="1448" y="1020"/>
                    <a:pt x="1448" y="1020"/>
                  </a:cubicBezTo>
                  <a:cubicBezTo>
                    <a:pt x="1482" y="1054"/>
                    <a:pt x="1537" y="1054"/>
                    <a:pt x="1571" y="1020"/>
                  </a:cubicBezTo>
                  <a:cubicBezTo>
                    <a:pt x="1605" y="986"/>
                    <a:pt x="1605" y="931"/>
                    <a:pt x="1571" y="897"/>
                  </a:cubicBezTo>
                  <a:cubicBezTo>
                    <a:pt x="1571" y="896"/>
                    <a:pt x="1570" y="896"/>
                    <a:pt x="1570" y="89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gray">
            <a:xfrm>
              <a:off x="4579903" y="3187211"/>
              <a:ext cx="12551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1pPr>
              <a:lvl2pPr marL="742950" indent="-28575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2pPr>
              <a:lvl3pPr marL="11430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3pPr>
              <a:lvl4pPr marL="16002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4pPr>
              <a:lvl5pPr marL="2057400" indent="-228600"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1255713" algn="l"/>
                  <a:tab pos="1487488" algn="l"/>
                  <a:tab pos="1828800" algn="l"/>
                  <a:tab pos="2170113" algn="l"/>
                </a:tabLst>
                <a:defRPr sz="3200">
                  <a:solidFill>
                    <a:schemeClr val="tx1"/>
                  </a:solidFill>
                  <a:latin typeface="GE Inspira Pitch" pitchFamily="34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rgbClr val="1E4191"/>
                  </a:solidFill>
                </a:rPr>
                <a:t>Partnerships</a:t>
              </a:r>
              <a:endParaRPr lang="en-US" sz="1200" b="1" dirty="0">
                <a:solidFill>
                  <a:srgbClr val="1E4191"/>
                </a:solidFill>
              </a:endParaRPr>
            </a:p>
          </p:txBody>
        </p:sp>
        <p:pic>
          <p:nvPicPr>
            <p:cNvPr id="100" name="Picture 2" descr="http://www.pearlgroups.org/Pearl-Training-Institute-Pvt-Ltd/images/SkillsDevelopment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4" y="3788065"/>
              <a:ext cx="4239079" cy="108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60" y="1228500"/>
              <a:ext cx="1811597" cy="2194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Rectangle 101"/>
            <p:cNvSpPr/>
            <p:nvPr/>
          </p:nvSpPr>
          <p:spPr>
            <a:xfrm>
              <a:off x="5706028" y="2454546"/>
              <a:ext cx="3314819" cy="990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8288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14300" indent="-114300" eaLnBrk="1" hangingPunct="1">
                <a:spcBef>
                  <a:spcPct val="50000"/>
                </a:spcBef>
                <a:spcAft>
                  <a:spcPts val="600"/>
                </a:spcAft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Partnered with </a:t>
              </a:r>
              <a:r>
                <a:rPr kumimoji="1" lang="en-US" sz="1200" dirty="0" err="1">
                  <a:solidFill>
                    <a:srgbClr val="1E4191"/>
                  </a:solidFill>
                  <a:latin typeface="GE Inspira Pitch"/>
                </a:rPr>
                <a:t>pvt.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 Organizations like Max &amp; IL&amp;FS who share the vision for HC skill </a:t>
              </a:r>
              <a:r>
                <a:rPr kumimoji="1" lang="en-US" sz="1200" dirty="0" err="1">
                  <a:solidFill>
                    <a:srgbClr val="1E4191"/>
                  </a:solidFill>
                  <a:latin typeface="GE Inspira Pitch"/>
                </a:rPr>
                <a:t>devpt</a:t>
              </a:r>
              <a:r>
                <a:rPr kumimoji="1" lang="en-US" sz="1200" dirty="0">
                  <a:solidFill>
                    <a:srgbClr val="1E4191"/>
                  </a:solidFill>
                  <a:latin typeface="GE Inspira Pitch"/>
                </a:rPr>
                <a:t>.</a:t>
              </a:r>
            </a:p>
            <a:p>
              <a:pPr marL="114300" indent="-114300" eaLnBrk="1" hangingPunct="1"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Exploring partnership with different </a:t>
              </a:r>
              <a:r>
                <a:rPr kumimoji="1" lang="en-US" sz="1200" dirty="0" err="1" smtClean="0">
                  <a:solidFill>
                    <a:srgbClr val="1E4191"/>
                  </a:solidFill>
                  <a:latin typeface="GE Inspira Pitch"/>
                </a:rPr>
                <a:t>govts</a:t>
              </a:r>
              <a:r>
                <a:rPr kumimoji="1" lang="en-US" sz="1200" dirty="0" smtClean="0">
                  <a:solidFill>
                    <a:srgbClr val="1E4191"/>
                  </a:solidFill>
                  <a:latin typeface="GE Inspira Pitch"/>
                </a:rPr>
                <a:t>. to achieve scale and reach in T2/T3 cities</a:t>
              </a:r>
            </a:p>
            <a:p>
              <a:pPr marL="114300" indent="-114300"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004880"/>
                </a:buClr>
                <a:buFont typeface="Wingdings" panose="05000000000000000000" pitchFamily="2" charset="2"/>
                <a:buChar char="§"/>
              </a:pPr>
              <a:endParaRPr kumimoji="1" lang="en-US" sz="1200" dirty="0">
                <a:solidFill>
                  <a:srgbClr val="1E4191"/>
                </a:solidFill>
                <a:latin typeface="GE Inspira Pit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6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1480" y="258184"/>
            <a:ext cx="8311896" cy="109728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Model Innovation </a:t>
            </a:r>
            <a:r>
              <a:rPr lang="en-US" dirty="0"/>
              <a:t>– </a:t>
            </a:r>
            <a:r>
              <a:rPr lang="en-US" dirty="0" smtClean="0"/>
              <a:t>PPP in Healthcare</a:t>
            </a:r>
            <a:endParaRPr lang="en-US" dirty="0"/>
          </a:p>
        </p:txBody>
      </p:sp>
      <p:sp>
        <p:nvSpPr>
          <p:cNvPr id="847876" name="Rectangle 1028"/>
          <p:cNvSpPr>
            <a:spLocks noChangeArrowheads="1"/>
          </p:cNvSpPr>
          <p:nvPr/>
        </p:nvSpPr>
        <p:spPr bwMode="auto">
          <a:xfrm>
            <a:off x="3444875" y="4271599"/>
            <a:ext cx="2351088" cy="847725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solidFill>
                  <a:srgbClr val="9933FF"/>
                </a:solidFill>
              </a:rPr>
              <a:t>Consortium</a:t>
            </a:r>
          </a:p>
        </p:txBody>
      </p:sp>
      <p:sp>
        <p:nvSpPr>
          <p:cNvPr id="847877" name="Rectangle 1029"/>
          <p:cNvSpPr>
            <a:spLocks noChangeArrowheads="1"/>
          </p:cNvSpPr>
          <p:nvPr/>
        </p:nvSpPr>
        <p:spPr bwMode="auto">
          <a:xfrm>
            <a:off x="515938" y="3468324"/>
            <a:ext cx="1668462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Equipment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Manufacturer</a:t>
            </a:r>
          </a:p>
        </p:txBody>
      </p:sp>
      <p:sp>
        <p:nvSpPr>
          <p:cNvPr id="847878" name="Line 1030"/>
          <p:cNvSpPr>
            <a:spLocks noChangeShapeType="1"/>
          </p:cNvSpPr>
          <p:nvPr/>
        </p:nvSpPr>
        <p:spPr bwMode="auto">
          <a:xfrm>
            <a:off x="5829300" y="4446224"/>
            <a:ext cx="12065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79" name="Line 1031"/>
          <p:cNvSpPr>
            <a:spLocks noChangeShapeType="1"/>
          </p:cNvSpPr>
          <p:nvPr/>
        </p:nvSpPr>
        <p:spPr bwMode="auto">
          <a:xfrm flipH="1">
            <a:off x="5818188" y="4993912"/>
            <a:ext cx="120808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0" name="Text Box 1032"/>
          <p:cNvSpPr txBox="1">
            <a:spLocks noChangeArrowheads="1"/>
          </p:cNvSpPr>
          <p:nvPr/>
        </p:nvSpPr>
        <p:spPr bwMode="auto">
          <a:xfrm>
            <a:off x="6165850" y="4941524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Space</a:t>
            </a:r>
          </a:p>
        </p:txBody>
      </p:sp>
      <p:sp>
        <p:nvSpPr>
          <p:cNvPr id="847881" name="Text Box 1033"/>
          <p:cNvSpPr txBox="1">
            <a:spLocks noChangeArrowheads="1"/>
          </p:cNvSpPr>
          <p:nvPr/>
        </p:nvSpPr>
        <p:spPr bwMode="auto">
          <a:xfrm>
            <a:off x="4716463" y="3581037"/>
            <a:ext cx="381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Govt Reimburses</a:t>
            </a:r>
            <a:r>
              <a:rPr lang="en-US" sz="1400" b="1"/>
              <a:t> </a:t>
            </a:r>
            <a:r>
              <a:rPr lang="en-US" sz="1400" b="1">
                <a:solidFill>
                  <a:srgbClr val="A50021"/>
                </a:solidFill>
                <a:sym typeface="Wingdings" pitchFamily="2" charset="2"/>
              </a:rPr>
              <a:t></a:t>
            </a:r>
            <a:r>
              <a:rPr lang="en-US" sz="1400" b="1">
                <a:sym typeface="Wingdings" pitchFamily="2" charset="2"/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Pay Per Use</a:t>
            </a:r>
            <a:endParaRPr lang="en-US" sz="1400" b="1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47882" name="Text Box 1034"/>
          <p:cNvSpPr txBox="1">
            <a:spLocks noChangeArrowheads="1"/>
          </p:cNvSpPr>
          <p:nvPr/>
        </p:nvSpPr>
        <p:spPr bwMode="auto">
          <a:xfrm rot="1967609">
            <a:off x="2084388" y="3850912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sz="1400" b="1" dirty="0"/>
              <a:t>CT/ MRI / ULS</a:t>
            </a:r>
          </a:p>
          <a:p>
            <a:pPr algn="ctr">
              <a:spcBef>
                <a:spcPct val="25000"/>
              </a:spcBef>
            </a:pPr>
            <a:r>
              <a:rPr lang="en-US" sz="1400" b="1" dirty="0"/>
              <a:t>Equipment</a:t>
            </a:r>
          </a:p>
        </p:txBody>
      </p:sp>
      <p:sp>
        <p:nvSpPr>
          <p:cNvPr id="847883" name="Rectangle 1035"/>
          <p:cNvSpPr>
            <a:spLocks noChangeArrowheads="1"/>
          </p:cNvSpPr>
          <p:nvPr/>
        </p:nvSpPr>
        <p:spPr bwMode="auto">
          <a:xfrm>
            <a:off x="530225" y="5068524"/>
            <a:ext cx="1679575" cy="920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Clinical Service Provider</a:t>
            </a:r>
          </a:p>
        </p:txBody>
      </p:sp>
      <p:sp>
        <p:nvSpPr>
          <p:cNvPr id="847884" name="Text Box 1036"/>
          <p:cNvSpPr txBox="1">
            <a:spLocks noChangeArrowheads="1"/>
          </p:cNvSpPr>
          <p:nvPr/>
        </p:nvSpPr>
        <p:spPr bwMode="auto">
          <a:xfrm rot="19611573">
            <a:off x="2082800" y="4943112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sz="1400" b="1" dirty="0"/>
              <a:t>Resources/</a:t>
            </a:r>
          </a:p>
          <a:p>
            <a:pPr algn="ctr">
              <a:spcBef>
                <a:spcPct val="25000"/>
              </a:spcBef>
            </a:pPr>
            <a:r>
              <a:rPr lang="en-US" sz="1400" b="1" dirty="0"/>
              <a:t> Expertise</a:t>
            </a:r>
          </a:p>
        </p:txBody>
      </p:sp>
      <p:sp>
        <p:nvSpPr>
          <p:cNvPr id="847885" name="Text Box 1037"/>
          <p:cNvSpPr txBox="1">
            <a:spLocks noChangeArrowheads="1"/>
          </p:cNvSpPr>
          <p:nvPr/>
        </p:nvSpPr>
        <p:spPr bwMode="auto">
          <a:xfrm>
            <a:off x="5940425" y="4189049"/>
            <a:ext cx="1038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Radiology Services </a:t>
            </a:r>
          </a:p>
        </p:txBody>
      </p:sp>
      <p:sp>
        <p:nvSpPr>
          <p:cNvPr id="847886" name="Line 1038"/>
          <p:cNvSpPr>
            <a:spLocks noChangeShapeType="1"/>
          </p:cNvSpPr>
          <p:nvPr/>
        </p:nvSpPr>
        <p:spPr bwMode="auto">
          <a:xfrm rot="21471199">
            <a:off x="2227263" y="3760424"/>
            <a:ext cx="1203325" cy="81756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7" name="Line 1039"/>
          <p:cNvSpPr>
            <a:spLocks noChangeShapeType="1"/>
          </p:cNvSpPr>
          <p:nvPr/>
        </p:nvSpPr>
        <p:spPr bwMode="auto">
          <a:xfrm rot="17616778">
            <a:off x="2228850" y="4779599"/>
            <a:ext cx="1192213" cy="79851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47888" name="Picture 1040" descr="WGE_Logo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90562"/>
            <a:ext cx="162877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7890" name="Picture 1042" descr="D:\Documents and Settings\305016759\Desktop\wheelch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8" b="-108"/>
          <a:stretch>
            <a:fillRect/>
          </a:stretch>
        </p:blipFill>
        <p:spPr bwMode="auto">
          <a:xfrm>
            <a:off x="4117975" y="5887674"/>
            <a:ext cx="77311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7891" name="AutoShape 1043"/>
          <p:cNvSpPr>
            <a:spLocks noChangeArrowheads="1"/>
          </p:cNvSpPr>
          <p:nvPr/>
        </p:nvSpPr>
        <p:spPr bwMode="auto">
          <a:xfrm rot="10800000">
            <a:off x="3446463" y="5128849"/>
            <a:ext cx="2344737" cy="7096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600" b="1">
              <a:latin typeface="GE Inspira" pitchFamily="34" charset="0"/>
            </a:endParaRPr>
          </a:p>
        </p:txBody>
      </p:sp>
      <p:sp>
        <p:nvSpPr>
          <p:cNvPr id="847892" name="Text Box 1044"/>
          <p:cNvSpPr txBox="1">
            <a:spLocks noChangeArrowheads="1"/>
          </p:cNvSpPr>
          <p:nvPr/>
        </p:nvSpPr>
        <p:spPr bwMode="auto">
          <a:xfrm>
            <a:off x="3438525" y="5122499"/>
            <a:ext cx="238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Diagnostic / Clinical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47893" name="AutoShape 1045"/>
          <p:cNvSpPr>
            <a:spLocks noChangeArrowheads="1"/>
          </p:cNvSpPr>
          <p:nvPr/>
        </p:nvSpPr>
        <p:spPr bwMode="auto">
          <a:xfrm>
            <a:off x="7086600" y="3836624"/>
            <a:ext cx="1673225" cy="1711325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Government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Hospitals</a:t>
            </a:r>
          </a:p>
        </p:txBody>
      </p:sp>
      <p:sp>
        <p:nvSpPr>
          <p:cNvPr id="847894" name="AutoShape 1046"/>
          <p:cNvSpPr>
            <a:spLocks noChangeArrowheads="1"/>
          </p:cNvSpPr>
          <p:nvPr/>
        </p:nvSpPr>
        <p:spPr bwMode="auto">
          <a:xfrm rot="10800000">
            <a:off x="4498975" y="3849324"/>
            <a:ext cx="603250" cy="412750"/>
          </a:xfrm>
          <a:custGeom>
            <a:avLst/>
            <a:gdLst>
              <a:gd name="T0" fmla="*/ 430905 w 21600"/>
              <a:gd name="T1" fmla="*/ 0 h 21600"/>
              <a:gd name="T2" fmla="*/ 258532 w 21600"/>
              <a:gd name="T3" fmla="*/ 137583 h 21600"/>
              <a:gd name="T4" fmla="*/ 0 w 21600"/>
              <a:gd name="T5" fmla="*/ 343977 h 21600"/>
              <a:gd name="T6" fmla="*/ 258532 w 21600"/>
              <a:gd name="T7" fmla="*/ 412750 h 21600"/>
              <a:gd name="T8" fmla="*/ 517063 w 21600"/>
              <a:gd name="T9" fmla="*/ 286632 h 21600"/>
              <a:gd name="T10" fmla="*/ 603250 w 21600"/>
              <a:gd name="T11" fmla="*/ 13758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600" b="1">
              <a:latin typeface="GE Inspira" pitchFamily="34" charset="0"/>
            </a:endParaRPr>
          </a:p>
        </p:txBody>
      </p:sp>
      <p:sp>
        <p:nvSpPr>
          <p:cNvPr id="847895" name="Rectangle 1047"/>
          <p:cNvSpPr>
            <a:spLocks noChangeArrowheads="1"/>
          </p:cNvSpPr>
          <p:nvPr/>
        </p:nvSpPr>
        <p:spPr bwMode="auto">
          <a:xfrm>
            <a:off x="5022850" y="3850912"/>
            <a:ext cx="2490788" cy="133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600" b="1">
              <a:latin typeface="GE Inspira" pitchFamily="34" charset="0"/>
            </a:endParaRPr>
          </a:p>
        </p:txBody>
      </p:sp>
      <p:sp>
        <p:nvSpPr>
          <p:cNvPr id="847896" name="Text Box 1048"/>
          <p:cNvSpPr txBox="1">
            <a:spLocks noChangeArrowheads="1"/>
          </p:cNvSpPr>
          <p:nvPr/>
        </p:nvSpPr>
        <p:spPr bwMode="auto">
          <a:xfrm>
            <a:off x="3573463" y="5843224"/>
            <a:ext cx="995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r>
              <a:rPr lang="en-US" sz="1800"/>
              <a:t>Patients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1370012" y="5183400"/>
            <a:ext cx="8747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</a:t>
            </a:r>
          </a:p>
          <a:p>
            <a:r>
              <a:rPr lang="en-US" sz="1400" b="1" dirty="0" smtClean="0"/>
              <a:t>Provider</a:t>
            </a:r>
          </a:p>
          <a:p>
            <a:r>
              <a:rPr lang="en-US" sz="1400" b="1" dirty="0"/>
              <a:t>P</a:t>
            </a:r>
            <a:r>
              <a:rPr lang="en-US" sz="1400" b="1" dirty="0" smtClean="0"/>
              <a:t>artner</a:t>
            </a:r>
            <a:endParaRPr lang="en-US" sz="1400" b="1" dirty="0"/>
          </a:p>
        </p:txBody>
      </p:sp>
      <p:pic>
        <p:nvPicPr>
          <p:cNvPr id="1034" name="Picture 10" descr="https://encrypted-tbn0.gstatic.com/images?q=tbn:ANd9GcQz2RxNGy_aNa0pihO6FyiSxvkg4BBbLK5tzqlojDInp-GuQa06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r="4679" b="7277"/>
          <a:stretch/>
        </p:blipFill>
        <p:spPr bwMode="auto">
          <a:xfrm>
            <a:off x="539749" y="5111159"/>
            <a:ext cx="810419" cy="8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36217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305016759\Desktop\PPP hospital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91088" y="914755"/>
            <a:ext cx="3710617" cy="23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0774" y="914182"/>
            <a:ext cx="3880157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Healthcare Issues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Inadequate infrastructure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Delayed execution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Lack of human resources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Obsolete technology / training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Inefficient HC service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</a:rPr>
              <a:t>Funding issues</a:t>
            </a:r>
          </a:p>
        </p:txBody>
      </p:sp>
    </p:spTree>
    <p:extLst>
      <p:ext uri="{BB962C8B-B14F-4D97-AF65-F5344CB8AC3E}">
        <p14:creationId xmlns:p14="http://schemas.microsoft.com/office/powerpoint/2010/main" val="28350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_PPT_2013_112613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9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16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4.xml><?xml version="1.0" encoding="utf-8"?>
<a:theme xmlns:a="http://schemas.openxmlformats.org/drawingml/2006/main" name="1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18_GE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6.xml><?xml version="1.0" encoding="utf-8"?>
<a:theme xmlns:a="http://schemas.openxmlformats.org/drawingml/2006/main" name="19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2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8.xml><?xml version="1.0" encoding="utf-8"?>
<a:theme xmlns:a="http://schemas.openxmlformats.org/drawingml/2006/main" name="2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9.xml><?xml version="1.0" encoding="utf-8"?>
<a:theme xmlns:a="http://schemas.openxmlformats.org/drawingml/2006/main" name="2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0.xml><?xml version="1.0" encoding="utf-8"?>
<a:theme xmlns:a="http://schemas.openxmlformats.org/drawingml/2006/main" name="2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1.xml><?xml version="1.0" encoding="utf-8"?>
<a:theme xmlns:a="http://schemas.openxmlformats.org/drawingml/2006/main" name="2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.xml><?xml version="1.0" encoding="utf-8"?>
<a:theme xmlns:a="http://schemas.openxmlformats.org/drawingml/2006/main" name="2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38731</TotalTime>
  <Words>413</Words>
  <Application>Microsoft Office PowerPoint</Application>
  <PresentationFormat>On-screen Show (4:3)</PresentationFormat>
  <Paragraphs>80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32</vt:i4>
      </vt:variant>
      <vt:variant>
        <vt:lpstr>Slide Titles</vt:lpstr>
      </vt:variant>
      <vt:variant>
        <vt:i4>5</vt:i4>
      </vt:variant>
    </vt:vector>
  </HeadingPairs>
  <TitlesOfParts>
    <vt:vector size="37" baseType="lpstr">
      <vt:lpstr>GE_PPT_2013_112613</vt:lpstr>
      <vt:lpstr>GE_Green</vt:lpstr>
      <vt:lpstr>GE_Blue</vt:lpstr>
      <vt:lpstr>GE_Purple</vt:lpstr>
      <vt:lpstr>GE_Red</vt:lpstr>
      <vt:lpstr>GE_Gray</vt:lpstr>
      <vt:lpstr>1_blank</vt:lpstr>
      <vt:lpstr>1_GE_Blue</vt:lpstr>
      <vt:lpstr>2_GE_Blue</vt:lpstr>
      <vt:lpstr>3_GE_Blue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11_GE_Blue</vt:lpstr>
      <vt:lpstr>12_GE_Blue</vt:lpstr>
      <vt:lpstr>13_GE_Blue</vt:lpstr>
      <vt:lpstr>14_GE_Blue</vt:lpstr>
      <vt:lpstr>15_GE_Blue</vt:lpstr>
      <vt:lpstr>16_GE_Blue</vt:lpstr>
      <vt:lpstr>17_GE_Blue</vt:lpstr>
      <vt:lpstr>18_GE_Blue</vt:lpstr>
      <vt:lpstr>19_GE_Blue</vt:lpstr>
      <vt:lpstr>20_GE_Blue</vt:lpstr>
      <vt:lpstr>21_GE_Blue</vt:lpstr>
      <vt:lpstr>22_GE_Blue</vt:lpstr>
      <vt:lpstr>23_GE_Blue</vt:lpstr>
      <vt:lpstr>24_GE_Blue</vt:lpstr>
      <vt:lpstr>25_GE_Blue</vt:lpstr>
      <vt:lpstr>Grassroots Innovations in Healthcare </vt:lpstr>
      <vt:lpstr>PowerPoint Presentation</vt:lpstr>
      <vt:lpstr>Product Innovation - Infant Care</vt:lpstr>
      <vt:lpstr>PowerPoint Presentation</vt:lpstr>
      <vt:lpstr>Model Innovation – PPP in Healthcare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James</dc:creator>
  <cp:lastModifiedBy>GE User</cp:lastModifiedBy>
  <cp:revision>517</cp:revision>
  <cp:lastPrinted>2014-07-29T17:48:58Z</cp:lastPrinted>
  <dcterms:created xsi:type="dcterms:W3CDTF">2013-11-05T17:48:22Z</dcterms:created>
  <dcterms:modified xsi:type="dcterms:W3CDTF">2015-02-09T14:18:51Z</dcterms:modified>
</cp:coreProperties>
</file>