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81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660066"/>
    <a:srgbClr val="66FF33"/>
    <a:srgbClr val="33CC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4" autoAdjust="0"/>
  </p:normalViewPr>
  <p:slideViewPr>
    <p:cSldViewPr>
      <p:cViewPr>
        <p:scale>
          <a:sx n="100" d="100"/>
          <a:sy n="100" d="100"/>
        </p:scale>
        <p:origin x="-35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9120-8138-41F7-89A4-9F7961AE44FA}" type="datetimeFigureOut">
              <a:rPr lang="en-US" smtClean="0"/>
              <a:pPr/>
              <a:t>04-Jun-2015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B0EF-9E4C-4F6F-AD1A-6531505F7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0" y="2628508"/>
            <a:ext cx="2628000" cy="4229631"/>
          </a:xfrm>
          <a:prstGeom prst="rect">
            <a:avLst/>
          </a:prstGeom>
        </p:spPr>
      </p:pic>
      <p:pic>
        <p:nvPicPr>
          <p:cNvPr id="3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6001200"/>
            <a:ext cx="1742400" cy="685680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8"/>
            <a:ext cx="2628000" cy="42296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CLIQUEZ POUR MODIFIER LE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les sous-titres</a:t>
            </a:r>
            <a:endParaRPr kumimoji="0" lang="en-US" dirty="0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0" y="432000"/>
            <a:ext cx="692307" cy="144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B6969704-CDBC-4A8D-A53D-917A933EA16E}" type="datetime1">
              <a:rPr lang="en-US" smtClean="0"/>
              <a:pPr/>
              <a:t>04-Jun-2015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  <a:endParaRPr lang="en-US" dirty="0" smtClean="0"/>
          </a:p>
          <a:p>
            <a:pPr lvl="1" eaLnBrk="1" latinLnBrk="0" hangingPunct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 eaLnBrk="1" latinLnBrk="0" hangingPunct="1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 eaLnBrk="1" latinLnBrk="0" hangingPunct="1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 eaLnBrk="1" latinLnBrk="0" hangingPunct="1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kumimoji="0"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B6969704-CDBC-4A8D-A53D-917A933EA16E}" type="datetime1">
              <a:rPr lang="en-US" smtClean="0"/>
              <a:pPr/>
              <a:t>04-Jun-2015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F3FC9364-75BC-4DD3-9644-B9E055D0A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600" y="5328000"/>
            <a:ext cx="950407" cy="153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00" y="468000"/>
            <a:ext cx="692308" cy="144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2682992"/>
            <a:ext cx="6624000" cy="1531616"/>
          </a:xfrm>
        </p:spPr>
        <p:txBody>
          <a:bodyPr anchor="ctr" anchorCtr="0"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</a:t>
            </a:r>
            <a:br>
              <a:rPr lang="fr-FR" dirty="0" smtClean="0"/>
            </a:br>
            <a:r>
              <a:rPr lang="fr-FR" dirty="0" smtClean="0"/>
              <a:t>le titre de l'en-tête de section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B6969704-CDBC-4A8D-A53D-917A933EA16E}" type="datetime1">
              <a:rPr lang="en-US" smtClean="0"/>
              <a:pPr/>
              <a:t>04-Jun-2015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F3FC9364-75BC-4DD3-9644-B9E055D0A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0" y="5328184"/>
            <a:ext cx="950407" cy="15296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4000" y="1306800"/>
            <a:ext cx="8154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0" y="288000"/>
            <a:ext cx="458653" cy="954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8000" y="1602000"/>
            <a:ext cx="8218800" cy="452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err="1" smtClean="0"/>
              <a:t>Deuxième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err="1" smtClean="0"/>
              <a:t>Troisième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err="1" smtClean="0"/>
              <a:t>Quatrième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err="1" smtClean="0"/>
              <a:t>Cinquième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B6969704-CDBC-4A8D-A53D-917A933EA16E}" type="datetime1">
              <a:rPr lang="en-US" smtClean="0"/>
              <a:pPr/>
              <a:t>04-Jun-2015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F3FC9364-75BC-4DD3-9644-B9E055D0A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315358"/>
            <a:ext cx="6804400" cy="2977738"/>
          </a:xfrm>
        </p:spPr>
        <p:txBody>
          <a:bodyPr/>
          <a:lstStyle/>
          <a:p>
            <a:pPr algn="ctr"/>
            <a:r>
              <a:rPr lang="en-US" cap="none" dirty="0"/>
              <a:t>STI OUTLOOK 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MINI-WORKSHOP #1</a:t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“TECHNOLOGY AND SECTORS TRENDS”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797152"/>
            <a:ext cx="6300000" cy="122413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MB 4122, 4 </a:t>
            </a:r>
            <a:r>
              <a:rPr lang="en-GB" dirty="0"/>
              <a:t>JUNE </a:t>
            </a:r>
            <a:r>
              <a:rPr lang="en-GB" dirty="0" smtClean="0"/>
              <a:t>2015, 14:30-17:30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Science and Technology Policy Division</a:t>
            </a:r>
          </a:p>
          <a:p>
            <a:pPr algn="ctr"/>
            <a:r>
              <a:rPr lang="en-GB" dirty="0" smtClean="0"/>
              <a:t>OECD Directorate for Science, Technology and Innovation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Tour de table</a:t>
            </a:r>
          </a:p>
          <a:p>
            <a:r>
              <a:rPr lang="en-GB" dirty="0" smtClean="0"/>
              <a:t>Retrospective exercise</a:t>
            </a:r>
          </a:p>
          <a:p>
            <a:r>
              <a:rPr lang="en-GB" dirty="0" smtClean="0"/>
              <a:t>Forward-looking exercise</a:t>
            </a:r>
          </a:p>
          <a:p>
            <a:r>
              <a:rPr lang="en-GB" dirty="0" smtClean="0"/>
              <a:t>Policy implications</a:t>
            </a:r>
          </a:p>
          <a:p>
            <a:r>
              <a:rPr lang="en-GB" dirty="0" smtClean="0"/>
              <a:t>Warp-up and debriefing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C9364-75BC-4DD3-9644-B9E055D0AD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2816"/>
            <a:ext cx="1230289" cy="37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7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been the most important changes </a:t>
            </a:r>
            <a:r>
              <a:rPr lang="en-GB" u="sng" dirty="0" smtClean="0"/>
              <a:t>in your field </a:t>
            </a:r>
            <a:r>
              <a:rPr lang="en-GB" dirty="0" smtClean="0"/>
              <a:t>since 2000?</a:t>
            </a:r>
          </a:p>
          <a:p>
            <a:endParaRPr lang="en-GB" dirty="0" smtClean="0"/>
          </a:p>
          <a:p>
            <a:r>
              <a:rPr lang="en-GB" dirty="0" smtClean="0"/>
              <a:t>What has NOT changed but remains extremely important </a:t>
            </a:r>
            <a:r>
              <a:rPr lang="en-GB" u="sng" dirty="0" smtClean="0"/>
              <a:t>in your field </a:t>
            </a:r>
            <a:r>
              <a:rPr lang="en-GB" dirty="0" smtClean="0"/>
              <a:t>since 2000?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C9364-75BC-4DD3-9644-B9E055D0AD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Retrospective 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78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technological changes do you expect to have disruptive effects </a:t>
            </a:r>
            <a:r>
              <a:rPr lang="en-GB" u="sng" dirty="0" smtClean="0"/>
              <a:t>in your field </a:t>
            </a:r>
            <a:r>
              <a:rPr lang="en-GB" dirty="0" smtClean="0"/>
              <a:t>by 2030?</a:t>
            </a:r>
          </a:p>
          <a:p>
            <a:r>
              <a:rPr lang="en-GB" dirty="0"/>
              <a:t>What </a:t>
            </a:r>
            <a:r>
              <a:rPr lang="en-GB" dirty="0" smtClean="0"/>
              <a:t>non-technological </a:t>
            </a:r>
            <a:r>
              <a:rPr lang="en-GB" dirty="0"/>
              <a:t>changes do you expect to </a:t>
            </a:r>
            <a:r>
              <a:rPr lang="en-GB" dirty="0" smtClean="0"/>
              <a:t>have </a:t>
            </a:r>
            <a:r>
              <a:rPr lang="en-GB" dirty="0"/>
              <a:t>disruptive effects </a:t>
            </a:r>
            <a:r>
              <a:rPr lang="en-GB" u="sng" dirty="0"/>
              <a:t>in your field </a:t>
            </a:r>
            <a:r>
              <a:rPr lang="en-GB" dirty="0"/>
              <a:t>by 2030?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C9364-75BC-4DD3-9644-B9E055D0AD8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Forward-looking 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2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technological changes do you expect to have disruptive effects </a:t>
            </a:r>
            <a:r>
              <a:rPr lang="en-GB" u="sng" dirty="0" smtClean="0"/>
              <a:t>in your field </a:t>
            </a:r>
            <a:r>
              <a:rPr lang="en-GB" dirty="0" smtClean="0"/>
              <a:t>by 2030?</a:t>
            </a:r>
          </a:p>
          <a:p>
            <a:r>
              <a:rPr lang="en-GB" dirty="0"/>
              <a:t>What </a:t>
            </a:r>
            <a:r>
              <a:rPr lang="en-GB" dirty="0" smtClean="0"/>
              <a:t>non-technological </a:t>
            </a:r>
            <a:r>
              <a:rPr lang="en-GB" dirty="0"/>
              <a:t>changes do you expect to </a:t>
            </a:r>
            <a:r>
              <a:rPr lang="en-GB" dirty="0" smtClean="0"/>
              <a:t>have </a:t>
            </a:r>
            <a:r>
              <a:rPr lang="en-GB" dirty="0"/>
              <a:t>disruptive effects </a:t>
            </a:r>
            <a:r>
              <a:rPr lang="en-GB" u="sng" dirty="0"/>
              <a:t>in your field </a:t>
            </a:r>
            <a:r>
              <a:rPr lang="en-GB" dirty="0"/>
              <a:t>by 2030</a:t>
            </a:r>
            <a:r>
              <a:rPr lang="en-GB" dirty="0" smtClean="0"/>
              <a:t>?</a:t>
            </a:r>
          </a:p>
          <a:p>
            <a:r>
              <a:rPr lang="en-GB" b="1" dirty="0" smtClean="0"/>
              <a:t>What is the degree of uncertainty around these changes? </a:t>
            </a:r>
            <a:r>
              <a:rPr lang="en-GB" dirty="0"/>
              <a:t>Please locate them </a:t>
            </a:r>
            <a:r>
              <a:rPr lang="en-GB" dirty="0" smtClean="0"/>
              <a:t>on the diagram</a:t>
            </a:r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C9364-75BC-4DD3-9644-B9E055D0AD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Forward-looking 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What are the policy implications </a:t>
            </a:r>
            <a:r>
              <a:rPr lang="en-GB" b="1" dirty="0" smtClean="0"/>
              <a:t>of your findings? For example, are there regulatory issues? Are there issues of redistribution</a:t>
            </a:r>
            <a:r>
              <a:rPr lang="en-GB" b="1" smtClean="0"/>
              <a:t>?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Please </a:t>
            </a:r>
            <a:r>
              <a:rPr lang="en-GB" sz="1800" dirty="0"/>
              <a:t>list </a:t>
            </a:r>
            <a:endParaRPr lang="en-GB" sz="1800" dirty="0" smtClean="0"/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sz="1800" dirty="0" smtClean="0"/>
              <a:t> </a:t>
            </a:r>
          </a:p>
          <a:p>
            <a:r>
              <a:rPr lang="en-GB" dirty="0" smtClean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C9364-75BC-4DD3-9644-B9E055D0AD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Policy implications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23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What worked well and what did not?</a:t>
            </a:r>
          </a:p>
          <a:p>
            <a:r>
              <a:rPr lang="en-GB" dirty="0" smtClean="0"/>
              <a:t>How could the mini-workshop approach be improved?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C9364-75BC-4DD3-9644-B9E055D0AD8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53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CDE_Français_blanc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204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OCDE_Français_blanc</vt:lpstr>
      <vt:lpstr>STI OUTLOOK  MINI-WORKSHOP #1  “TECHNOLOGY AND SECTORS TRENDS”</vt:lpstr>
      <vt:lpstr>Agenda</vt:lpstr>
      <vt:lpstr>Retrospective exercise</vt:lpstr>
      <vt:lpstr>Forward-looking exercise</vt:lpstr>
      <vt:lpstr>Forward-looking exercise</vt:lpstr>
      <vt:lpstr>Policy implications</vt:lpstr>
      <vt:lpstr>Feedback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OECD Science, technology and industry outlook 2012</dc:title>
  <dc:creator>kergroach_s</dc:creator>
  <cp:lastModifiedBy>KERGROACH Sandrine</cp:lastModifiedBy>
  <cp:revision>429</cp:revision>
  <dcterms:created xsi:type="dcterms:W3CDTF">2012-09-03T13:57:51Z</dcterms:created>
  <dcterms:modified xsi:type="dcterms:W3CDTF">2015-06-04T14:32:52Z</dcterms:modified>
</cp:coreProperties>
</file>