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n-lt"/>
        <a:ea typeface="+mn-ea"/>
        <a:cs typeface="+mn-cs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n-lt"/>
        <a:ea typeface="+mn-ea"/>
        <a:cs typeface="+mn-cs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n-lt"/>
        <a:ea typeface="+mn-ea"/>
        <a:cs typeface="+mn-cs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n-lt"/>
        <a:ea typeface="+mn-ea"/>
        <a:cs typeface="+mn-cs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n-lt"/>
        <a:ea typeface="+mn-ea"/>
        <a:cs typeface="+mn-cs"/>
        <a:sym typeface="Tahom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n-lt"/>
        <a:ea typeface="+mn-ea"/>
        <a:cs typeface="+mn-cs"/>
        <a:sym typeface="Tahom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n-lt"/>
        <a:ea typeface="+mn-ea"/>
        <a:cs typeface="+mn-cs"/>
        <a:sym typeface="Tahom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n-lt"/>
        <a:ea typeface="+mn-ea"/>
        <a:cs typeface="+mn-cs"/>
        <a:sym typeface="Tahom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n-lt"/>
        <a:ea typeface="+mn-ea"/>
        <a:cs typeface="+mn-cs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4EB"/>
          </a:solidFill>
        </a:fill>
      </a:tcStyle>
    </a:wholeTbl>
    <a:band2H>
      <a:tcTxStyle b="def" i="def"/>
      <a:tcStyle>
        <a:tcBdr/>
        <a:fill>
          <a:solidFill>
            <a:srgbClr val="EDF2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6"/>
          </a:solidFill>
        </a:fill>
      </a:tcStyle>
    </a:wholeTbl>
    <a:band2H>
      <a:tcTxStyle b="def" i="def"/>
      <a:tcStyle>
        <a:tcBdr/>
        <a:fill>
          <a:solidFill>
            <a:srgbClr val="F1F1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9DF"/>
          </a:solidFill>
        </a:fill>
      </a:tcStyle>
    </a:wholeTbl>
    <a:band2H>
      <a:tcTxStyle b="def" i="def"/>
      <a:tcStyle>
        <a:tcBdr/>
        <a:fill>
          <a:solidFill>
            <a:srgbClr val="EAED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66"/>
        </a:fontRef>
        <a:srgbClr val="0000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66"/>
        </a:fontRef>
        <a:srgbClr val="0000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D2"/>
          </a:solidFill>
        </a:fill>
      </a:tcStyle>
    </a:wholeTbl>
    <a:band2H>
      <a:tcTxStyle b="def" i="def"/>
      <a:tcStyle>
        <a:tcBdr/>
        <a:fill>
          <a:solidFill>
            <a:srgbClr val="E6E6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Tahoma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Tahoma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Tahoma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Tahoma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Tahoma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Tahoma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Tahoma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Tahoma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Tahoma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hello testing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" y="5194300"/>
            <a:ext cx="7467600" cy="914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" y="6032500"/>
            <a:ext cx="6400800" cy="7493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404859" y="6245225"/>
            <a:ext cx="281941" cy="2870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85800" y="1447800"/>
            <a:ext cx="3886200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689100" indent="-355600">
              <a:spcBef>
                <a:spcPts val="600"/>
              </a:spcBef>
              <a:defRPr sz="2800"/>
            </a:lvl4pPr>
            <a:lvl5pPr marL="21082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5800" y="1447800"/>
            <a:ext cx="7924800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12338" y="6172200"/>
            <a:ext cx="298263" cy="3073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spcBef>
                <a:spcPts val="800"/>
              </a:spcBef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3pPr>
      <a:lvl4pPr marL="16992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4pPr>
      <a:lvl5pPr marL="2118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5pPr>
      <a:lvl6pPr marL="2575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6pPr>
      <a:lvl7pPr marL="3032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7pPr>
      <a:lvl8pPr marL="34899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8pPr>
      <a:lvl9pPr marL="3947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n-lt"/>
          <a:ea typeface="+mn-ea"/>
          <a:cs typeface="+mn-cs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PowerPoint File</a:t>
            </a:r>
          </a:p>
        </p:txBody>
      </p:sp>
      <p:sp>
        <p:nvSpPr>
          <p:cNvPr id="95" name="Subtitle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St. Cloud Technical College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Sample Slide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an outline of bulleted points</a:t>
            </a:r>
          </a:p>
          <a:p>
            <a:pPr/>
            <a:r>
              <a:t>You can print out PPT files as handouts using the </a:t>
            </a:r>
            <a:br/>
            <a:r>
              <a:t>PRINT &gt; </a:t>
            </a:r>
            <a:br/>
            <a:r>
              <a:t>  PRINT WHAT &gt; HANDOUTS option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entral business district design template">
  <a:themeElements>
    <a:clrScheme name="Central business district design template">
      <a:dk1>
        <a:srgbClr val="000066"/>
      </a:dk1>
      <a:lt1>
        <a:srgbClr val="666666"/>
      </a:lt1>
      <a:dk2>
        <a:srgbClr val="A7A7A7"/>
      </a:dk2>
      <a:lt2>
        <a:srgbClr val="535353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0000FF"/>
      </a:hlink>
      <a:folHlink>
        <a:srgbClr val="FF00FF"/>
      </a:folHlink>
    </a:clrScheme>
    <a:fontScheme name="Central business district design 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Central business district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n-lt"/>
            <a:ea typeface="+mn-ea"/>
            <a:cs typeface="+mn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n-lt"/>
            <a:ea typeface="+mn-ea"/>
            <a:cs typeface="+mn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entral business district design template">
  <a:themeElements>
    <a:clrScheme name="Central business district desig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0000FF"/>
      </a:hlink>
      <a:folHlink>
        <a:srgbClr val="FF00FF"/>
      </a:folHlink>
    </a:clrScheme>
    <a:fontScheme name="Central business district design 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Central business district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n-lt"/>
            <a:ea typeface="+mn-ea"/>
            <a:cs typeface="+mn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n-lt"/>
            <a:ea typeface="+mn-ea"/>
            <a:cs typeface="+mn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