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D6AB-D25D-4584-9BA2-2AE23CA9EC03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0E55-FF05-4366-983B-DF7F0BAF71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62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D6AB-D25D-4584-9BA2-2AE23CA9EC03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0E55-FF05-4366-983B-DF7F0BAF71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83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D6AB-D25D-4584-9BA2-2AE23CA9EC03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0E55-FF05-4366-983B-DF7F0BAF71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03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D6AB-D25D-4584-9BA2-2AE23CA9EC03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0E55-FF05-4366-983B-DF7F0BAF71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8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D6AB-D25D-4584-9BA2-2AE23CA9EC03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0E55-FF05-4366-983B-DF7F0BAF71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18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D6AB-D25D-4584-9BA2-2AE23CA9EC03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0E55-FF05-4366-983B-DF7F0BAF71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95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D6AB-D25D-4584-9BA2-2AE23CA9EC03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0E55-FF05-4366-983B-DF7F0BAF71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90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D6AB-D25D-4584-9BA2-2AE23CA9EC03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0E55-FF05-4366-983B-DF7F0BAF71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84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D6AB-D25D-4584-9BA2-2AE23CA9EC03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0E55-FF05-4366-983B-DF7F0BAF71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33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D6AB-D25D-4584-9BA2-2AE23CA9EC03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0E55-FF05-4366-983B-DF7F0BAF71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15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D6AB-D25D-4584-9BA2-2AE23CA9EC03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0E55-FF05-4366-983B-DF7F0BAF71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3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DD6AB-D25D-4584-9BA2-2AE23CA9EC03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20E55-FF05-4366-983B-DF7F0BAF71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84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1978" y="486032"/>
            <a:ext cx="10989276" cy="597243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softEdge rad="3175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84" y="1705231"/>
            <a:ext cx="3768811" cy="3768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785" y="1482809"/>
            <a:ext cx="4213654" cy="421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9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1978" y="486032"/>
            <a:ext cx="10989276" cy="597243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84" y="1705231"/>
            <a:ext cx="3768811" cy="3768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785" y="1482809"/>
            <a:ext cx="4213654" cy="421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2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84" y="1705231"/>
            <a:ext cx="3768811" cy="3768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785" y="1482809"/>
            <a:ext cx="4213654" cy="421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7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84" y="1705231"/>
            <a:ext cx="3768811" cy="3768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785" y="1482809"/>
            <a:ext cx="4213654" cy="421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2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84" y="1705231"/>
            <a:ext cx="3768811" cy="3768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785" y="1482809"/>
            <a:ext cx="4213654" cy="421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9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35" y="1544594"/>
            <a:ext cx="3768811" cy="3768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785" y="1482809"/>
            <a:ext cx="4213654" cy="421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4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35" y="1544594"/>
            <a:ext cx="3768811" cy="3768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785" y="1482809"/>
            <a:ext cx="4213654" cy="421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8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Knippel, David</dc:creator>
  <cp:lastModifiedBy>Knippel, David</cp:lastModifiedBy>
  <cp:revision>2</cp:revision>
  <dcterms:created xsi:type="dcterms:W3CDTF">2016-04-04T07:37:56Z</dcterms:created>
  <dcterms:modified xsi:type="dcterms:W3CDTF">2016-04-05T15:53:59Z</dcterms:modified>
</cp:coreProperties>
</file>