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sdasadsada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123950"/>
            <a:ext cx="56388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