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Signika"/>
      <p:regular r:id="rId30"/>
      <p:bold r:id="rId31"/>
    </p:embeddedFont>
    <p:embeddedFont>
      <p:font typeface="Comfortaa Regular"/>
      <p:regular r:id="rId32"/>
      <p:bold r:id="rId33"/>
    </p:embeddedFont>
    <p:embeddedFont>
      <p:font typeface="Lora"/>
      <p:regular r:id="rId34"/>
      <p:bold r:id="rId35"/>
      <p:italic r:id="rId36"/>
      <p:boldItalic r:id="rId37"/>
    </p:embeddedFont>
    <p:embeddedFont>
      <p:font typeface="Quicksand"/>
      <p:regular r:id="rId38"/>
      <p:bold r:id="rId39"/>
    </p:embeddedFont>
    <p:embeddedFont>
      <p:font typeface="Sriracha"/>
      <p:regular r:id="rId40"/>
    </p:embeddedFont>
    <p:embeddedFont>
      <p:font typeface="Quicksand Light"/>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riracha-regular.fntdata"/><Relationship Id="rId20" Type="http://schemas.openxmlformats.org/officeDocument/2006/relationships/slide" Target="slides/slide16.xml"/><Relationship Id="rId42" Type="http://schemas.openxmlformats.org/officeDocument/2006/relationships/font" Target="fonts/QuicksandLight-bold.fntdata"/><Relationship Id="rId41" Type="http://schemas.openxmlformats.org/officeDocument/2006/relationships/font" Target="fonts/QuicksandLight-regular.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ignika-bold.fntdata"/><Relationship Id="rId30" Type="http://schemas.openxmlformats.org/officeDocument/2006/relationships/font" Target="fonts/Signika-regular.fntdata"/><Relationship Id="rId11" Type="http://schemas.openxmlformats.org/officeDocument/2006/relationships/slide" Target="slides/slide7.xml"/><Relationship Id="rId33" Type="http://schemas.openxmlformats.org/officeDocument/2006/relationships/font" Target="fonts/ComfortaaRegular-bold.fntdata"/><Relationship Id="rId10" Type="http://schemas.openxmlformats.org/officeDocument/2006/relationships/slide" Target="slides/slide6.xml"/><Relationship Id="rId32" Type="http://schemas.openxmlformats.org/officeDocument/2006/relationships/font" Target="fonts/ComfortaaRegular-regular.fntdata"/><Relationship Id="rId13" Type="http://schemas.openxmlformats.org/officeDocument/2006/relationships/slide" Target="slides/slide9.xml"/><Relationship Id="rId35" Type="http://schemas.openxmlformats.org/officeDocument/2006/relationships/font" Target="fonts/Lora-bold.fntdata"/><Relationship Id="rId12" Type="http://schemas.openxmlformats.org/officeDocument/2006/relationships/slide" Target="slides/slide8.xml"/><Relationship Id="rId34" Type="http://schemas.openxmlformats.org/officeDocument/2006/relationships/font" Target="fonts/Lora-regular.fntdata"/><Relationship Id="rId15" Type="http://schemas.openxmlformats.org/officeDocument/2006/relationships/slide" Target="slides/slide11.xml"/><Relationship Id="rId37" Type="http://schemas.openxmlformats.org/officeDocument/2006/relationships/font" Target="fonts/Lora-boldItalic.fntdata"/><Relationship Id="rId14" Type="http://schemas.openxmlformats.org/officeDocument/2006/relationships/slide" Target="slides/slide10.xml"/><Relationship Id="rId36" Type="http://schemas.openxmlformats.org/officeDocument/2006/relationships/font" Target="fonts/Lora-italic.fntdata"/><Relationship Id="rId17" Type="http://schemas.openxmlformats.org/officeDocument/2006/relationships/slide" Target="slides/slide13.xml"/><Relationship Id="rId39" Type="http://schemas.openxmlformats.org/officeDocument/2006/relationships/font" Target="fonts/Quicksand-bold.fntdata"/><Relationship Id="rId16" Type="http://schemas.openxmlformats.org/officeDocument/2006/relationships/slide" Target="slides/slide12.xml"/><Relationship Id="rId38" Type="http://schemas.openxmlformats.org/officeDocument/2006/relationships/font" Target="fonts/Quicksand-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e243b9d41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ae243b9d41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a2def6139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a2def6139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aa2def6139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aa2def6139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aa2def6139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aa2def6139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aa2def6139_2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aa2def6139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aa578eef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aa578eef3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b3f0fea42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gb3f0fea42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a2def6139_2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aa2def6139_2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a578eefb8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aa578eefb8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0"/>
            <a:ext cx="9144000" cy="5143500"/>
          </a:xfrm>
          <a:prstGeom prst="rect">
            <a:avLst/>
          </a:prstGeom>
          <a:solidFill>
            <a:srgbClr val="FBA83E">
              <a:alpha val="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p:nvPr/>
        </p:nvSpPr>
        <p:spPr>
          <a:xfrm>
            <a:off x="0" y="137475"/>
            <a:ext cx="6156650" cy="5006015"/>
          </a:xfrm>
          <a:custGeom>
            <a:rect b="b" l="l" r="r" t="t"/>
            <a:pathLst>
              <a:path extrusionOk="0" h="155575" w="191334">
                <a:moveTo>
                  <a:pt x="118313" y="0"/>
                </a:moveTo>
                <a:cubicBezTo>
                  <a:pt x="116208" y="0"/>
                  <a:pt x="114067" y="389"/>
                  <a:pt x="111990" y="1210"/>
                </a:cubicBezTo>
                <a:lnTo>
                  <a:pt x="0" y="45322"/>
                </a:lnTo>
                <a:lnTo>
                  <a:pt x="0" y="155574"/>
                </a:lnTo>
                <a:lnTo>
                  <a:pt x="191333" y="155574"/>
                </a:lnTo>
                <a:lnTo>
                  <a:pt x="134362" y="10937"/>
                </a:lnTo>
                <a:cubicBezTo>
                  <a:pt x="131691" y="4146"/>
                  <a:pt x="125189" y="0"/>
                  <a:pt x="11831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ctrTitle"/>
          </p:nvPr>
        </p:nvSpPr>
        <p:spPr>
          <a:xfrm>
            <a:off x="715450" y="1388829"/>
            <a:ext cx="3856500" cy="275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2" name="Google Shape;12;p2"/>
          <p:cNvSpPr txBox="1"/>
          <p:nvPr>
            <p:ph idx="1" type="subTitle"/>
          </p:nvPr>
        </p:nvSpPr>
        <p:spPr>
          <a:xfrm>
            <a:off x="715450" y="4137663"/>
            <a:ext cx="3856500" cy="46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left">
  <p:cSld name="CUSTOM_2">
    <p:spTree>
      <p:nvGrpSpPr>
        <p:cNvPr id="59" name="Shape 59"/>
        <p:cNvGrpSpPr/>
        <p:nvPr/>
      </p:nvGrpSpPr>
      <p:grpSpPr>
        <a:xfrm>
          <a:off x="0" y="0"/>
          <a:ext cx="0" cy="0"/>
          <a:chOff x="0" y="0"/>
          <a:chExt cx="0" cy="0"/>
        </a:xfrm>
      </p:grpSpPr>
      <p:sp>
        <p:nvSpPr>
          <p:cNvPr id="60" name="Google Shape;60;p11"/>
          <p:cNvSpPr/>
          <p:nvPr/>
        </p:nvSpPr>
        <p:spPr>
          <a:xfrm>
            <a:off x="0" y="0"/>
            <a:ext cx="9144000" cy="5143500"/>
          </a:xfrm>
          <a:prstGeom prst="rect">
            <a:avLst/>
          </a:prstGeom>
          <a:solidFill>
            <a:srgbClr val="FBA83E">
              <a:alpha val="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1"/>
          <p:cNvSpPr/>
          <p:nvPr/>
        </p:nvSpPr>
        <p:spPr>
          <a:xfrm>
            <a:off x="0" y="185000"/>
            <a:ext cx="4792216" cy="4958546"/>
          </a:xfrm>
          <a:custGeom>
            <a:rect b="b" l="l" r="r" t="t"/>
            <a:pathLst>
              <a:path extrusionOk="0" h="156421" w="151174">
                <a:moveTo>
                  <a:pt x="59085" y="0"/>
                </a:moveTo>
                <a:cubicBezTo>
                  <a:pt x="56348" y="0"/>
                  <a:pt x="53584" y="822"/>
                  <a:pt x="51185" y="2532"/>
                </a:cubicBezTo>
                <a:lnTo>
                  <a:pt x="0" y="38965"/>
                </a:lnTo>
                <a:lnTo>
                  <a:pt x="0" y="156420"/>
                </a:lnTo>
                <a:lnTo>
                  <a:pt x="109799" y="156420"/>
                </a:lnTo>
                <a:lnTo>
                  <a:pt x="143601" y="132358"/>
                </a:lnTo>
                <a:cubicBezTo>
                  <a:pt x="149745" y="127988"/>
                  <a:pt x="151174" y="119475"/>
                  <a:pt x="146804" y="113343"/>
                </a:cubicBezTo>
                <a:lnTo>
                  <a:pt x="70199" y="5723"/>
                </a:lnTo>
                <a:cubicBezTo>
                  <a:pt x="67539" y="1990"/>
                  <a:pt x="63344" y="0"/>
                  <a:pt x="590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1"/>
          <p:cNvSpPr txBox="1"/>
          <p:nvPr>
            <p:ph type="title"/>
          </p:nvPr>
        </p:nvSpPr>
        <p:spPr>
          <a:xfrm>
            <a:off x="715450" y="2571750"/>
            <a:ext cx="2983200" cy="47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Signika"/>
                <a:ea typeface="Signika"/>
                <a:cs typeface="Signika"/>
                <a:sym typeface="Signika"/>
              </a:defRPr>
            </a:lvl2pPr>
            <a:lvl3pPr lvl="2" algn="l">
              <a:lnSpc>
                <a:spcPct val="100000"/>
              </a:lnSpc>
              <a:spcBef>
                <a:spcPts val="0"/>
              </a:spcBef>
              <a:spcAft>
                <a:spcPts val="0"/>
              </a:spcAft>
              <a:buSzPts val="3000"/>
              <a:buNone/>
              <a:defRPr>
                <a:latin typeface="Signika"/>
                <a:ea typeface="Signika"/>
                <a:cs typeface="Signika"/>
                <a:sym typeface="Signika"/>
              </a:defRPr>
            </a:lvl3pPr>
            <a:lvl4pPr lvl="3" algn="l">
              <a:lnSpc>
                <a:spcPct val="100000"/>
              </a:lnSpc>
              <a:spcBef>
                <a:spcPts val="0"/>
              </a:spcBef>
              <a:spcAft>
                <a:spcPts val="0"/>
              </a:spcAft>
              <a:buSzPts val="3000"/>
              <a:buNone/>
              <a:defRPr>
                <a:latin typeface="Signika"/>
                <a:ea typeface="Signika"/>
                <a:cs typeface="Signika"/>
                <a:sym typeface="Signika"/>
              </a:defRPr>
            </a:lvl4pPr>
            <a:lvl5pPr lvl="4" algn="l">
              <a:lnSpc>
                <a:spcPct val="100000"/>
              </a:lnSpc>
              <a:spcBef>
                <a:spcPts val="0"/>
              </a:spcBef>
              <a:spcAft>
                <a:spcPts val="0"/>
              </a:spcAft>
              <a:buSzPts val="3000"/>
              <a:buNone/>
              <a:defRPr>
                <a:latin typeface="Signika"/>
                <a:ea typeface="Signika"/>
                <a:cs typeface="Signika"/>
                <a:sym typeface="Signika"/>
              </a:defRPr>
            </a:lvl5pPr>
            <a:lvl6pPr lvl="5" algn="l">
              <a:lnSpc>
                <a:spcPct val="100000"/>
              </a:lnSpc>
              <a:spcBef>
                <a:spcPts val="0"/>
              </a:spcBef>
              <a:spcAft>
                <a:spcPts val="0"/>
              </a:spcAft>
              <a:buSzPts val="3000"/>
              <a:buNone/>
              <a:defRPr>
                <a:latin typeface="Signika"/>
                <a:ea typeface="Signika"/>
                <a:cs typeface="Signika"/>
                <a:sym typeface="Signika"/>
              </a:defRPr>
            </a:lvl6pPr>
            <a:lvl7pPr lvl="6" algn="l">
              <a:lnSpc>
                <a:spcPct val="100000"/>
              </a:lnSpc>
              <a:spcBef>
                <a:spcPts val="0"/>
              </a:spcBef>
              <a:spcAft>
                <a:spcPts val="0"/>
              </a:spcAft>
              <a:buSzPts val="3000"/>
              <a:buNone/>
              <a:defRPr>
                <a:latin typeface="Signika"/>
                <a:ea typeface="Signika"/>
                <a:cs typeface="Signika"/>
                <a:sym typeface="Signika"/>
              </a:defRPr>
            </a:lvl7pPr>
            <a:lvl8pPr lvl="7" algn="l">
              <a:lnSpc>
                <a:spcPct val="100000"/>
              </a:lnSpc>
              <a:spcBef>
                <a:spcPts val="0"/>
              </a:spcBef>
              <a:spcAft>
                <a:spcPts val="0"/>
              </a:spcAft>
              <a:buSzPts val="3000"/>
              <a:buNone/>
              <a:defRPr>
                <a:latin typeface="Signika"/>
                <a:ea typeface="Signika"/>
                <a:cs typeface="Signika"/>
                <a:sym typeface="Signika"/>
              </a:defRPr>
            </a:lvl8pPr>
            <a:lvl9pPr lvl="8" algn="l">
              <a:lnSpc>
                <a:spcPct val="100000"/>
              </a:lnSpc>
              <a:spcBef>
                <a:spcPts val="0"/>
              </a:spcBef>
              <a:spcAft>
                <a:spcPts val="0"/>
              </a:spcAft>
              <a:buSzPts val="3000"/>
              <a:buNone/>
              <a:defRPr>
                <a:latin typeface="Signika"/>
                <a:ea typeface="Signika"/>
                <a:cs typeface="Signika"/>
                <a:sym typeface="Signika"/>
              </a:defRPr>
            </a:lvl9pPr>
          </a:lstStyle>
          <a:p/>
        </p:txBody>
      </p:sp>
      <p:sp>
        <p:nvSpPr>
          <p:cNvPr id="63" name="Google Shape;63;p11"/>
          <p:cNvSpPr txBox="1"/>
          <p:nvPr>
            <p:ph idx="1" type="subTitle"/>
          </p:nvPr>
        </p:nvSpPr>
        <p:spPr>
          <a:xfrm>
            <a:off x="715450" y="3210650"/>
            <a:ext cx="2983200" cy="139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right 2">
  <p:cSld name="CUSTOM_2_1">
    <p:spTree>
      <p:nvGrpSpPr>
        <p:cNvPr id="64" name="Shape 64"/>
        <p:cNvGrpSpPr/>
        <p:nvPr/>
      </p:nvGrpSpPr>
      <p:grpSpPr>
        <a:xfrm>
          <a:off x="0" y="0"/>
          <a:ext cx="0" cy="0"/>
          <a:chOff x="0" y="0"/>
          <a:chExt cx="0" cy="0"/>
        </a:xfrm>
      </p:grpSpPr>
      <p:sp>
        <p:nvSpPr>
          <p:cNvPr id="65" name="Google Shape;65;p12"/>
          <p:cNvSpPr/>
          <p:nvPr/>
        </p:nvSpPr>
        <p:spPr>
          <a:xfrm>
            <a:off x="0" y="0"/>
            <a:ext cx="9144000" cy="5143500"/>
          </a:xfrm>
          <a:prstGeom prst="rect">
            <a:avLst/>
          </a:prstGeom>
          <a:solidFill>
            <a:srgbClr val="FBA83E">
              <a:alpha val="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2"/>
          <p:cNvSpPr/>
          <p:nvPr/>
        </p:nvSpPr>
        <p:spPr>
          <a:xfrm flipH="1">
            <a:off x="4351775" y="185000"/>
            <a:ext cx="4792216" cy="4958546"/>
          </a:xfrm>
          <a:custGeom>
            <a:rect b="b" l="l" r="r" t="t"/>
            <a:pathLst>
              <a:path extrusionOk="0" h="156421" w="151174">
                <a:moveTo>
                  <a:pt x="59085" y="0"/>
                </a:moveTo>
                <a:cubicBezTo>
                  <a:pt x="56348" y="0"/>
                  <a:pt x="53584" y="822"/>
                  <a:pt x="51185" y="2532"/>
                </a:cubicBezTo>
                <a:lnTo>
                  <a:pt x="0" y="38965"/>
                </a:lnTo>
                <a:lnTo>
                  <a:pt x="0" y="156420"/>
                </a:lnTo>
                <a:lnTo>
                  <a:pt x="109799" y="156420"/>
                </a:lnTo>
                <a:lnTo>
                  <a:pt x="143601" y="132358"/>
                </a:lnTo>
                <a:cubicBezTo>
                  <a:pt x="149745" y="127988"/>
                  <a:pt x="151174" y="119475"/>
                  <a:pt x="146804" y="113343"/>
                </a:cubicBezTo>
                <a:lnTo>
                  <a:pt x="70199" y="5723"/>
                </a:lnTo>
                <a:cubicBezTo>
                  <a:pt x="67539" y="1990"/>
                  <a:pt x="63344" y="0"/>
                  <a:pt x="590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2"/>
          <p:cNvSpPr txBox="1"/>
          <p:nvPr>
            <p:ph type="title"/>
          </p:nvPr>
        </p:nvSpPr>
        <p:spPr>
          <a:xfrm>
            <a:off x="5445350" y="2571750"/>
            <a:ext cx="2983200" cy="478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a:lvl1pPr>
            <a:lvl2pPr lvl="1" algn="r">
              <a:lnSpc>
                <a:spcPct val="100000"/>
              </a:lnSpc>
              <a:spcBef>
                <a:spcPts val="0"/>
              </a:spcBef>
              <a:spcAft>
                <a:spcPts val="0"/>
              </a:spcAft>
              <a:buSzPts val="3000"/>
              <a:buNone/>
              <a:defRPr>
                <a:latin typeface="Signika"/>
                <a:ea typeface="Signika"/>
                <a:cs typeface="Signika"/>
                <a:sym typeface="Signika"/>
              </a:defRPr>
            </a:lvl2pPr>
            <a:lvl3pPr lvl="2" algn="r">
              <a:lnSpc>
                <a:spcPct val="100000"/>
              </a:lnSpc>
              <a:spcBef>
                <a:spcPts val="0"/>
              </a:spcBef>
              <a:spcAft>
                <a:spcPts val="0"/>
              </a:spcAft>
              <a:buSzPts val="3000"/>
              <a:buNone/>
              <a:defRPr>
                <a:latin typeface="Signika"/>
                <a:ea typeface="Signika"/>
                <a:cs typeface="Signika"/>
                <a:sym typeface="Signika"/>
              </a:defRPr>
            </a:lvl3pPr>
            <a:lvl4pPr lvl="3" algn="r">
              <a:lnSpc>
                <a:spcPct val="100000"/>
              </a:lnSpc>
              <a:spcBef>
                <a:spcPts val="0"/>
              </a:spcBef>
              <a:spcAft>
                <a:spcPts val="0"/>
              </a:spcAft>
              <a:buSzPts val="3000"/>
              <a:buNone/>
              <a:defRPr>
                <a:latin typeface="Signika"/>
                <a:ea typeface="Signika"/>
                <a:cs typeface="Signika"/>
                <a:sym typeface="Signika"/>
              </a:defRPr>
            </a:lvl4pPr>
            <a:lvl5pPr lvl="4" algn="r">
              <a:lnSpc>
                <a:spcPct val="100000"/>
              </a:lnSpc>
              <a:spcBef>
                <a:spcPts val="0"/>
              </a:spcBef>
              <a:spcAft>
                <a:spcPts val="0"/>
              </a:spcAft>
              <a:buSzPts val="3000"/>
              <a:buNone/>
              <a:defRPr>
                <a:latin typeface="Signika"/>
                <a:ea typeface="Signika"/>
                <a:cs typeface="Signika"/>
                <a:sym typeface="Signika"/>
              </a:defRPr>
            </a:lvl5pPr>
            <a:lvl6pPr lvl="5" algn="r">
              <a:lnSpc>
                <a:spcPct val="100000"/>
              </a:lnSpc>
              <a:spcBef>
                <a:spcPts val="0"/>
              </a:spcBef>
              <a:spcAft>
                <a:spcPts val="0"/>
              </a:spcAft>
              <a:buSzPts val="3000"/>
              <a:buNone/>
              <a:defRPr>
                <a:latin typeface="Signika"/>
                <a:ea typeface="Signika"/>
                <a:cs typeface="Signika"/>
                <a:sym typeface="Signika"/>
              </a:defRPr>
            </a:lvl6pPr>
            <a:lvl7pPr lvl="6" algn="r">
              <a:lnSpc>
                <a:spcPct val="100000"/>
              </a:lnSpc>
              <a:spcBef>
                <a:spcPts val="0"/>
              </a:spcBef>
              <a:spcAft>
                <a:spcPts val="0"/>
              </a:spcAft>
              <a:buSzPts val="3000"/>
              <a:buNone/>
              <a:defRPr>
                <a:latin typeface="Signika"/>
                <a:ea typeface="Signika"/>
                <a:cs typeface="Signika"/>
                <a:sym typeface="Signika"/>
              </a:defRPr>
            </a:lvl7pPr>
            <a:lvl8pPr lvl="7" algn="r">
              <a:lnSpc>
                <a:spcPct val="100000"/>
              </a:lnSpc>
              <a:spcBef>
                <a:spcPts val="0"/>
              </a:spcBef>
              <a:spcAft>
                <a:spcPts val="0"/>
              </a:spcAft>
              <a:buSzPts val="3000"/>
              <a:buNone/>
              <a:defRPr>
                <a:latin typeface="Signika"/>
                <a:ea typeface="Signika"/>
                <a:cs typeface="Signika"/>
                <a:sym typeface="Signika"/>
              </a:defRPr>
            </a:lvl8pPr>
            <a:lvl9pPr lvl="8" algn="r">
              <a:lnSpc>
                <a:spcPct val="100000"/>
              </a:lnSpc>
              <a:spcBef>
                <a:spcPts val="0"/>
              </a:spcBef>
              <a:spcAft>
                <a:spcPts val="0"/>
              </a:spcAft>
              <a:buSzPts val="3000"/>
              <a:buNone/>
              <a:defRPr>
                <a:latin typeface="Signika"/>
                <a:ea typeface="Signika"/>
                <a:cs typeface="Signika"/>
                <a:sym typeface="Signika"/>
              </a:defRPr>
            </a:lvl9pPr>
          </a:lstStyle>
          <a:p/>
        </p:txBody>
      </p:sp>
      <p:sp>
        <p:nvSpPr>
          <p:cNvPr id="68" name="Google Shape;68;p12"/>
          <p:cNvSpPr txBox="1"/>
          <p:nvPr>
            <p:ph idx="1" type="subTitle"/>
          </p:nvPr>
        </p:nvSpPr>
        <p:spPr>
          <a:xfrm>
            <a:off x="5445350" y="3210650"/>
            <a:ext cx="2983200" cy="1393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sz="1600"/>
            </a:lvl2pPr>
            <a:lvl3pPr lvl="2" algn="r">
              <a:lnSpc>
                <a:spcPct val="100000"/>
              </a:lnSpc>
              <a:spcBef>
                <a:spcPts val="0"/>
              </a:spcBef>
              <a:spcAft>
                <a:spcPts val="0"/>
              </a:spcAft>
              <a:buSzPts val="1400"/>
              <a:buNone/>
              <a:defRPr sz="1600"/>
            </a:lvl3pPr>
            <a:lvl4pPr lvl="3" algn="r">
              <a:lnSpc>
                <a:spcPct val="100000"/>
              </a:lnSpc>
              <a:spcBef>
                <a:spcPts val="0"/>
              </a:spcBef>
              <a:spcAft>
                <a:spcPts val="0"/>
              </a:spcAft>
              <a:buSzPts val="1400"/>
              <a:buNone/>
              <a:defRPr sz="1600"/>
            </a:lvl4pPr>
            <a:lvl5pPr lvl="4" algn="r">
              <a:lnSpc>
                <a:spcPct val="100000"/>
              </a:lnSpc>
              <a:spcBef>
                <a:spcPts val="0"/>
              </a:spcBef>
              <a:spcAft>
                <a:spcPts val="0"/>
              </a:spcAft>
              <a:buSzPts val="1400"/>
              <a:buNone/>
              <a:defRPr sz="1600"/>
            </a:lvl5pPr>
            <a:lvl6pPr lvl="5" algn="r">
              <a:lnSpc>
                <a:spcPct val="100000"/>
              </a:lnSpc>
              <a:spcBef>
                <a:spcPts val="0"/>
              </a:spcBef>
              <a:spcAft>
                <a:spcPts val="0"/>
              </a:spcAft>
              <a:buSzPts val="1400"/>
              <a:buNone/>
              <a:defRPr sz="1600"/>
            </a:lvl6pPr>
            <a:lvl7pPr lvl="6" algn="r">
              <a:lnSpc>
                <a:spcPct val="100000"/>
              </a:lnSpc>
              <a:spcBef>
                <a:spcPts val="0"/>
              </a:spcBef>
              <a:spcAft>
                <a:spcPts val="0"/>
              </a:spcAft>
              <a:buSzPts val="1400"/>
              <a:buNone/>
              <a:defRPr sz="1600"/>
            </a:lvl7pPr>
            <a:lvl8pPr lvl="7" algn="r">
              <a:lnSpc>
                <a:spcPct val="100000"/>
              </a:lnSpc>
              <a:spcBef>
                <a:spcPts val="0"/>
              </a:spcBef>
              <a:spcAft>
                <a:spcPts val="0"/>
              </a:spcAft>
              <a:buSzPts val="1400"/>
              <a:buNone/>
              <a:defRPr sz="1600"/>
            </a:lvl8pPr>
            <a:lvl9pPr lvl="8" algn="r">
              <a:lnSpc>
                <a:spcPct val="100000"/>
              </a:lnSpc>
              <a:spcBef>
                <a:spcPts val="0"/>
              </a:spcBef>
              <a:spcAft>
                <a:spcPts val="0"/>
              </a:spcAft>
              <a:buSzPts val="1400"/>
              <a:buNone/>
              <a:defRPr sz="1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69" name="Shape 69"/>
        <p:cNvGrpSpPr/>
        <p:nvPr/>
      </p:nvGrpSpPr>
      <p:grpSpPr>
        <a:xfrm>
          <a:off x="0" y="0"/>
          <a:ext cx="0" cy="0"/>
          <a:chOff x="0" y="0"/>
          <a:chExt cx="0" cy="0"/>
        </a:xfrm>
      </p:grpSpPr>
      <p:sp>
        <p:nvSpPr>
          <p:cNvPr id="70" name="Google Shape;70;p13"/>
          <p:cNvSpPr txBox="1"/>
          <p:nvPr>
            <p:ph type="title"/>
          </p:nvPr>
        </p:nvSpPr>
        <p:spPr>
          <a:xfrm>
            <a:off x="715450" y="526350"/>
            <a:ext cx="7713000" cy="166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71" name="Shape 71"/>
        <p:cNvGrpSpPr/>
        <p:nvPr/>
      </p:nvGrpSpPr>
      <p:grpSpPr>
        <a:xfrm>
          <a:off x="0" y="0"/>
          <a:ext cx="0" cy="0"/>
          <a:chOff x="0" y="0"/>
          <a:chExt cx="0" cy="0"/>
        </a:xfrm>
      </p:grpSpPr>
      <p:sp>
        <p:nvSpPr>
          <p:cNvPr id="72" name="Google Shape;72;p14"/>
          <p:cNvSpPr txBox="1"/>
          <p:nvPr>
            <p:ph type="title"/>
          </p:nvPr>
        </p:nvSpPr>
        <p:spPr>
          <a:xfrm>
            <a:off x="715425" y="1605950"/>
            <a:ext cx="3856500" cy="47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3" name="Google Shape;73;p14"/>
          <p:cNvSpPr txBox="1"/>
          <p:nvPr>
            <p:ph idx="1" type="body"/>
          </p:nvPr>
        </p:nvSpPr>
        <p:spPr>
          <a:xfrm>
            <a:off x="715450" y="2244850"/>
            <a:ext cx="3856500" cy="1292700"/>
          </a:xfrm>
          <a:prstGeom prst="rect">
            <a:avLst/>
          </a:prstGeom>
          <a:noFill/>
          <a:ln>
            <a:noFill/>
          </a:ln>
        </p:spPr>
        <p:txBody>
          <a:bodyPr anchorCtr="0" anchor="ctr" bIns="91425" lIns="91425" spcFirstLastPara="1" rIns="91425" wrap="square" tIns="91425">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74" name="Shape 74"/>
        <p:cNvGrpSpPr/>
        <p:nvPr/>
      </p:nvGrpSpPr>
      <p:grpSpPr>
        <a:xfrm>
          <a:off x="0" y="0"/>
          <a:ext cx="0" cy="0"/>
          <a:chOff x="0" y="0"/>
          <a:chExt cx="0" cy="0"/>
        </a:xfrm>
      </p:grpSpPr>
      <p:sp>
        <p:nvSpPr>
          <p:cNvPr id="75" name="Google Shape;75;p15"/>
          <p:cNvSpPr txBox="1"/>
          <p:nvPr>
            <p:ph hasCustomPrompt="1" type="title"/>
          </p:nvPr>
        </p:nvSpPr>
        <p:spPr>
          <a:xfrm>
            <a:off x="715450" y="1485813"/>
            <a:ext cx="7713300" cy="126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10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76" name="Google Shape;76;p15"/>
          <p:cNvSpPr txBox="1"/>
          <p:nvPr>
            <p:ph idx="1" type="body"/>
          </p:nvPr>
        </p:nvSpPr>
        <p:spPr>
          <a:xfrm>
            <a:off x="715450" y="2899688"/>
            <a:ext cx="7713300" cy="473700"/>
          </a:xfrm>
          <a:prstGeom prst="rect">
            <a:avLst/>
          </a:prstGeom>
          <a:noFill/>
          <a:ln>
            <a:noFill/>
          </a:ln>
        </p:spPr>
        <p:txBody>
          <a:bodyPr anchorCtr="0" anchor="ctr" bIns="91425" lIns="91425" spcFirstLastPara="1" rIns="91425" wrap="square" tIns="91425">
            <a:noAutofit/>
          </a:bodyPr>
          <a:lstStyle>
            <a:lvl1pPr indent="-355600" lvl="0" marL="457200" algn="ctr">
              <a:lnSpc>
                <a:spcPct val="100000"/>
              </a:lnSpc>
              <a:spcBef>
                <a:spcPts val="0"/>
              </a:spcBef>
              <a:spcAft>
                <a:spcPts val="0"/>
              </a:spcAft>
              <a:buSzPts val="2000"/>
              <a:buChar char="●"/>
              <a:defRPr sz="2000"/>
            </a:lvl1pPr>
            <a:lvl2pPr indent="-355600" lvl="1" marL="914400" algn="ctr">
              <a:lnSpc>
                <a:spcPct val="100000"/>
              </a:lnSpc>
              <a:spcBef>
                <a:spcPts val="0"/>
              </a:spcBef>
              <a:spcAft>
                <a:spcPts val="0"/>
              </a:spcAft>
              <a:buSzPts val="2000"/>
              <a:buChar char="○"/>
              <a:defRPr sz="2000"/>
            </a:lvl2pPr>
            <a:lvl3pPr indent="-355600" lvl="2" marL="1371600" algn="ctr">
              <a:lnSpc>
                <a:spcPct val="100000"/>
              </a:lnSpc>
              <a:spcBef>
                <a:spcPts val="0"/>
              </a:spcBef>
              <a:spcAft>
                <a:spcPts val="0"/>
              </a:spcAft>
              <a:buSzPts val="2000"/>
              <a:buChar char="■"/>
              <a:defRPr sz="2000"/>
            </a:lvl3pPr>
            <a:lvl4pPr indent="-355600" lvl="3" marL="1828800" algn="ctr">
              <a:lnSpc>
                <a:spcPct val="100000"/>
              </a:lnSpc>
              <a:spcBef>
                <a:spcPts val="0"/>
              </a:spcBef>
              <a:spcAft>
                <a:spcPts val="0"/>
              </a:spcAft>
              <a:buSzPts val="2000"/>
              <a:buChar char="●"/>
              <a:defRPr sz="2000"/>
            </a:lvl4pPr>
            <a:lvl5pPr indent="-355600" lvl="4" marL="2286000" algn="ctr">
              <a:lnSpc>
                <a:spcPct val="100000"/>
              </a:lnSpc>
              <a:spcBef>
                <a:spcPts val="0"/>
              </a:spcBef>
              <a:spcAft>
                <a:spcPts val="0"/>
              </a:spcAft>
              <a:buSzPts val="2000"/>
              <a:buChar char="○"/>
              <a:defRPr sz="2000"/>
            </a:lvl5pPr>
            <a:lvl6pPr indent="-355600" lvl="5" marL="2743200" algn="ctr">
              <a:lnSpc>
                <a:spcPct val="100000"/>
              </a:lnSpc>
              <a:spcBef>
                <a:spcPts val="0"/>
              </a:spcBef>
              <a:spcAft>
                <a:spcPts val="0"/>
              </a:spcAft>
              <a:buSzPts val="2000"/>
              <a:buChar char="■"/>
              <a:defRPr sz="2000"/>
            </a:lvl6pPr>
            <a:lvl7pPr indent="-355600" lvl="6" marL="3200400" algn="ctr">
              <a:lnSpc>
                <a:spcPct val="100000"/>
              </a:lnSpc>
              <a:spcBef>
                <a:spcPts val="0"/>
              </a:spcBef>
              <a:spcAft>
                <a:spcPts val="0"/>
              </a:spcAft>
              <a:buSzPts val="2000"/>
              <a:buChar char="●"/>
              <a:defRPr sz="2000"/>
            </a:lvl7pPr>
            <a:lvl8pPr indent="-355600" lvl="7" marL="3657600" algn="ctr">
              <a:lnSpc>
                <a:spcPct val="100000"/>
              </a:lnSpc>
              <a:spcBef>
                <a:spcPts val="0"/>
              </a:spcBef>
              <a:spcAft>
                <a:spcPts val="0"/>
              </a:spcAft>
              <a:buSzPts val="2000"/>
              <a:buChar char="○"/>
              <a:defRPr sz="2000"/>
            </a:lvl8pPr>
            <a:lvl9pPr indent="-355600" lvl="8" marL="4114800" algn="ctr">
              <a:lnSpc>
                <a:spcPct val="100000"/>
              </a:lnSpc>
              <a:spcBef>
                <a:spcPts val="0"/>
              </a:spcBef>
              <a:spcAft>
                <a:spcPts val="0"/>
              </a:spcAft>
              <a:buSzPts val="2000"/>
              <a:buChar char="■"/>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5">
    <p:bg>
      <p:bgPr>
        <a:solidFill>
          <a:srgbClr val="D2FAF0"/>
        </a:soli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715450" y="539025"/>
            <a:ext cx="7713000" cy="47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1A4477"/>
              </a:buClr>
              <a:buSzPts val="3000"/>
              <a:buNone/>
              <a:defRPr sz="3000">
                <a:solidFill>
                  <a:srgbClr val="1A4477"/>
                </a:solidFill>
              </a:defRPr>
            </a:lvl1pPr>
            <a:lvl2pPr lvl="1" algn="l">
              <a:lnSpc>
                <a:spcPct val="100000"/>
              </a:lnSpc>
              <a:spcBef>
                <a:spcPts val="0"/>
              </a:spcBef>
              <a:spcAft>
                <a:spcPts val="0"/>
              </a:spcAft>
              <a:buClr>
                <a:srgbClr val="1A4477"/>
              </a:buClr>
              <a:buSzPts val="3000"/>
              <a:buNone/>
              <a:defRPr sz="3000">
                <a:solidFill>
                  <a:srgbClr val="1A4477"/>
                </a:solidFill>
              </a:defRPr>
            </a:lvl2pPr>
            <a:lvl3pPr lvl="2" algn="l">
              <a:lnSpc>
                <a:spcPct val="100000"/>
              </a:lnSpc>
              <a:spcBef>
                <a:spcPts val="0"/>
              </a:spcBef>
              <a:spcAft>
                <a:spcPts val="0"/>
              </a:spcAft>
              <a:buClr>
                <a:srgbClr val="1A4477"/>
              </a:buClr>
              <a:buSzPts val="3000"/>
              <a:buNone/>
              <a:defRPr sz="3000">
                <a:solidFill>
                  <a:srgbClr val="1A4477"/>
                </a:solidFill>
              </a:defRPr>
            </a:lvl3pPr>
            <a:lvl4pPr lvl="3" algn="l">
              <a:lnSpc>
                <a:spcPct val="100000"/>
              </a:lnSpc>
              <a:spcBef>
                <a:spcPts val="0"/>
              </a:spcBef>
              <a:spcAft>
                <a:spcPts val="0"/>
              </a:spcAft>
              <a:buClr>
                <a:srgbClr val="1A4477"/>
              </a:buClr>
              <a:buSzPts val="3000"/>
              <a:buNone/>
              <a:defRPr sz="3000">
                <a:solidFill>
                  <a:srgbClr val="1A4477"/>
                </a:solidFill>
              </a:defRPr>
            </a:lvl4pPr>
            <a:lvl5pPr lvl="4" algn="l">
              <a:lnSpc>
                <a:spcPct val="100000"/>
              </a:lnSpc>
              <a:spcBef>
                <a:spcPts val="0"/>
              </a:spcBef>
              <a:spcAft>
                <a:spcPts val="0"/>
              </a:spcAft>
              <a:buClr>
                <a:srgbClr val="1A4477"/>
              </a:buClr>
              <a:buSzPts val="3000"/>
              <a:buNone/>
              <a:defRPr sz="3000">
                <a:solidFill>
                  <a:srgbClr val="1A4477"/>
                </a:solidFill>
              </a:defRPr>
            </a:lvl5pPr>
            <a:lvl6pPr lvl="5" algn="l">
              <a:lnSpc>
                <a:spcPct val="100000"/>
              </a:lnSpc>
              <a:spcBef>
                <a:spcPts val="0"/>
              </a:spcBef>
              <a:spcAft>
                <a:spcPts val="0"/>
              </a:spcAft>
              <a:buClr>
                <a:srgbClr val="1A4477"/>
              </a:buClr>
              <a:buSzPts val="3000"/>
              <a:buNone/>
              <a:defRPr sz="3000">
                <a:solidFill>
                  <a:srgbClr val="1A4477"/>
                </a:solidFill>
              </a:defRPr>
            </a:lvl6pPr>
            <a:lvl7pPr lvl="6" algn="l">
              <a:lnSpc>
                <a:spcPct val="100000"/>
              </a:lnSpc>
              <a:spcBef>
                <a:spcPts val="0"/>
              </a:spcBef>
              <a:spcAft>
                <a:spcPts val="0"/>
              </a:spcAft>
              <a:buClr>
                <a:srgbClr val="1A4477"/>
              </a:buClr>
              <a:buSzPts val="3000"/>
              <a:buNone/>
              <a:defRPr sz="3000">
                <a:solidFill>
                  <a:srgbClr val="1A4477"/>
                </a:solidFill>
              </a:defRPr>
            </a:lvl7pPr>
            <a:lvl8pPr lvl="7" algn="l">
              <a:lnSpc>
                <a:spcPct val="100000"/>
              </a:lnSpc>
              <a:spcBef>
                <a:spcPts val="0"/>
              </a:spcBef>
              <a:spcAft>
                <a:spcPts val="0"/>
              </a:spcAft>
              <a:buClr>
                <a:srgbClr val="1A4477"/>
              </a:buClr>
              <a:buSzPts val="3000"/>
              <a:buNone/>
              <a:defRPr sz="3000">
                <a:solidFill>
                  <a:srgbClr val="1A4477"/>
                </a:solidFill>
              </a:defRPr>
            </a:lvl8pPr>
            <a:lvl9pPr lvl="8" algn="l">
              <a:lnSpc>
                <a:spcPct val="100000"/>
              </a:lnSpc>
              <a:spcBef>
                <a:spcPts val="0"/>
              </a:spcBef>
              <a:spcAft>
                <a:spcPts val="0"/>
              </a:spcAft>
              <a:buClr>
                <a:srgbClr val="1A4477"/>
              </a:buClr>
              <a:buSzPts val="3000"/>
              <a:buNone/>
              <a:defRPr sz="3000">
                <a:solidFill>
                  <a:srgbClr val="1A4477"/>
                </a:solidFill>
              </a:defRPr>
            </a:lvl9pPr>
          </a:lstStyle>
          <a:p/>
        </p:txBody>
      </p:sp>
      <p:sp>
        <p:nvSpPr>
          <p:cNvPr id="79" name="Google Shape;79;p16"/>
          <p:cNvSpPr txBox="1"/>
          <p:nvPr>
            <p:ph idx="1" type="subTitle"/>
          </p:nvPr>
        </p:nvSpPr>
        <p:spPr>
          <a:xfrm>
            <a:off x="945725" y="1407575"/>
            <a:ext cx="2175300" cy="478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2000">
                <a:latin typeface="Sriracha"/>
                <a:ea typeface="Sriracha"/>
                <a:cs typeface="Sriracha"/>
                <a:sym typeface="Sriracha"/>
              </a:defRPr>
            </a:lvl1pPr>
            <a:lvl2pPr lvl="1" algn="r">
              <a:lnSpc>
                <a:spcPct val="100000"/>
              </a:lnSpc>
              <a:spcBef>
                <a:spcPts val="0"/>
              </a:spcBef>
              <a:spcAft>
                <a:spcPts val="0"/>
              </a:spcAft>
              <a:buSzPts val="1400"/>
              <a:buNone/>
              <a:defRPr sz="2000">
                <a:latin typeface="Sriracha"/>
                <a:ea typeface="Sriracha"/>
                <a:cs typeface="Sriracha"/>
                <a:sym typeface="Sriracha"/>
              </a:defRPr>
            </a:lvl2pPr>
            <a:lvl3pPr lvl="2" algn="r">
              <a:lnSpc>
                <a:spcPct val="100000"/>
              </a:lnSpc>
              <a:spcBef>
                <a:spcPts val="0"/>
              </a:spcBef>
              <a:spcAft>
                <a:spcPts val="0"/>
              </a:spcAft>
              <a:buSzPts val="1400"/>
              <a:buNone/>
              <a:defRPr sz="2000">
                <a:latin typeface="Sriracha"/>
                <a:ea typeface="Sriracha"/>
                <a:cs typeface="Sriracha"/>
                <a:sym typeface="Sriracha"/>
              </a:defRPr>
            </a:lvl3pPr>
            <a:lvl4pPr lvl="3" algn="r">
              <a:lnSpc>
                <a:spcPct val="100000"/>
              </a:lnSpc>
              <a:spcBef>
                <a:spcPts val="0"/>
              </a:spcBef>
              <a:spcAft>
                <a:spcPts val="0"/>
              </a:spcAft>
              <a:buSzPts val="1400"/>
              <a:buNone/>
              <a:defRPr sz="2000">
                <a:latin typeface="Sriracha"/>
                <a:ea typeface="Sriracha"/>
                <a:cs typeface="Sriracha"/>
                <a:sym typeface="Sriracha"/>
              </a:defRPr>
            </a:lvl4pPr>
            <a:lvl5pPr lvl="4" algn="r">
              <a:lnSpc>
                <a:spcPct val="100000"/>
              </a:lnSpc>
              <a:spcBef>
                <a:spcPts val="0"/>
              </a:spcBef>
              <a:spcAft>
                <a:spcPts val="0"/>
              </a:spcAft>
              <a:buSzPts val="1400"/>
              <a:buNone/>
              <a:defRPr sz="2000">
                <a:latin typeface="Sriracha"/>
                <a:ea typeface="Sriracha"/>
                <a:cs typeface="Sriracha"/>
                <a:sym typeface="Sriracha"/>
              </a:defRPr>
            </a:lvl5pPr>
            <a:lvl6pPr lvl="5" algn="r">
              <a:lnSpc>
                <a:spcPct val="100000"/>
              </a:lnSpc>
              <a:spcBef>
                <a:spcPts val="0"/>
              </a:spcBef>
              <a:spcAft>
                <a:spcPts val="0"/>
              </a:spcAft>
              <a:buSzPts val="1400"/>
              <a:buNone/>
              <a:defRPr sz="2000">
                <a:latin typeface="Sriracha"/>
                <a:ea typeface="Sriracha"/>
                <a:cs typeface="Sriracha"/>
                <a:sym typeface="Sriracha"/>
              </a:defRPr>
            </a:lvl6pPr>
            <a:lvl7pPr lvl="6" algn="r">
              <a:lnSpc>
                <a:spcPct val="100000"/>
              </a:lnSpc>
              <a:spcBef>
                <a:spcPts val="0"/>
              </a:spcBef>
              <a:spcAft>
                <a:spcPts val="0"/>
              </a:spcAft>
              <a:buSzPts val="1400"/>
              <a:buNone/>
              <a:defRPr sz="2000">
                <a:latin typeface="Sriracha"/>
                <a:ea typeface="Sriracha"/>
                <a:cs typeface="Sriracha"/>
                <a:sym typeface="Sriracha"/>
              </a:defRPr>
            </a:lvl7pPr>
            <a:lvl8pPr lvl="7" algn="r">
              <a:lnSpc>
                <a:spcPct val="100000"/>
              </a:lnSpc>
              <a:spcBef>
                <a:spcPts val="0"/>
              </a:spcBef>
              <a:spcAft>
                <a:spcPts val="0"/>
              </a:spcAft>
              <a:buSzPts val="1400"/>
              <a:buNone/>
              <a:defRPr sz="2000">
                <a:latin typeface="Sriracha"/>
                <a:ea typeface="Sriracha"/>
                <a:cs typeface="Sriracha"/>
                <a:sym typeface="Sriracha"/>
              </a:defRPr>
            </a:lvl8pPr>
            <a:lvl9pPr lvl="8" algn="r">
              <a:lnSpc>
                <a:spcPct val="100000"/>
              </a:lnSpc>
              <a:spcBef>
                <a:spcPts val="0"/>
              </a:spcBef>
              <a:spcAft>
                <a:spcPts val="0"/>
              </a:spcAft>
              <a:buSzPts val="1400"/>
              <a:buNone/>
              <a:defRPr sz="2000">
                <a:latin typeface="Sriracha"/>
                <a:ea typeface="Sriracha"/>
                <a:cs typeface="Sriracha"/>
                <a:sym typeface="Sriracha"/>
              </a:defRPr>
            </a:lvl9pPr>
          </a:lstStyle>
          <a:p/>
        </p:txBody>
      </p:sp>
      <p:sp>
        <p:nvSpPr>
          <p:cNvPr id="80" name="Google Shape;80;p16"/>
          <p:cNvSpPr txBox="1"/>
          <p:nvPr>
            <p:ph idx="2" type="subTitle"/>
          </p:nvPr>
        </p:nvSpPr>
        <p:spPr>
          <a:xfrm>
            <a:off x="945738" y="1813613"/>
            <a:ext cx="2175300" cy="850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sz="1600"/>
            </a:lvl2pPr>
            <a:lvl3pPr lvl="2" algn="r">
              <a:lnSpc>
                <a:spcPct val="100000"/>
              </a:lnSpc>
              <a:spcBef>
                <a:spcPts val="0"/>
              </a:spcBef>
              <a:spcAft>
                <a:spcPts val="0"/>
              </a:spcAft>
              <a:buSzPts val="1400"/>
              <a:buNone/>
              <a:defRPr sz="1600"/>
            </a:lvl3pPr>
            <a:lvl4pPr lvl="3" algn="r">
              <a:lnSpc>
                <a:spcPct val="100000"/>
              </a:lnSpc>
              <a:spcBef>
                <a:spcPts val="0"/>
              </a:spcBef>
              <a:spcAft>
                <a:spcPts val="0"/>
              </a:spcAft>
              <a:buSzPts val="1400"/>
              <a:buNone/>
              <a:defRPr sz="1600"/>
            </a:lvl4pPr>
            <a:lvl5pPr lvl="4" algn="r">
              <a:lnSpc>
                <a:spcPct val="100000"/>
              </a:lnSpc>
              <a:spcBef>
                <a:spcPts val="0"/>
              </a:spcBef>
              <a:spcAft>
                <a:spcPts val="0"/>
              </a:spcAft>
              <a:buSzPts val="1400"/>
              <a:buNone/>
              <a:defRPr sz="1600"/>
            </a:lvl5pPr>
            <a:lvl6pPr lvl="5" algn="r">
              <a:lnSpc>
                <a:spcPct val="100000"/>
              </a:lnSpc>
              <a:spcBef>
                <a:spcPts val="0"/>
              </a:spcBef>
              <a:spcAft>
                <a:spcPts val="0"/>
              </a:spcAft>
              <a:buSzPts val="1400"/>
              <a:buNone/>
              <a:defRPr sz="1600"/>
            </a:lvl6pPr>
            <a:lvl7pPr lvl="6" algn="r">
              <a:lnSpc>
                <a:spcPct val="100000"/>
              </a:lnSpc>
              <a:spcBef>
                <a:spcPts val="0"/>
              </a:spcBef>
              <a:spcAft>
                <a:spcPts val="0"/>
              </a:spcAft>
              <a:buSzPts val="1400"/>
              <a:buNone/>
              <a:defRPr sz="1600"/>
            </a:lvl7pPr>
            <a:lvl8pPr lvl="7" algn="r">
              <a:lnSpc>
                <a:spcPct val="100000"/>
              </a:lnSpc>
              <a:spcBef>
                <a:spcPts val="0"/>
              </a:spcBef>
              <a:spcAft>
                <a:spcPts val="0"/>
              </a:spcAft>
              <a:buSzPts val="1400"/>
              <a:buNone/>
              <a:defRPr sz="1600"/>
            </a:lvl8pPr>
            <a:lvl9pPr lvl="8" algn="r">
              <a:lnSpc>
                <a:spcPct val="100000"/>
              </a:lnSpc>
              <a:spcBef>
                <a:spcPts val="0"/>
              </a:spcBef>
              <a:spcAft>
                <a:spcPts val="0"/>
              </a:spcAft>
              <a:buSzPts val="1400"/>
              <a:buNone/>
              <a:defRPr sz="1600"/>
            </a:lvl9pPr>
          </a:lstStyle>
          <a:p/>
        </p:txBody>
      </p:sp>
      <p:sp>
        <p:nvSpPr>
          <p:cNvPr id="81" name="Google Shape;81;p16"/>
          <p:cNvSpPr txBox="1"/>
          <p:nvPr>
            <p:ph idx="3" type="subTitle"/>
          </p:nvPr>
        </p:nvSpPr>
        <p:spPr>
          <a:xfrm>
            <a:off x="6022950" y="1407575"/>
            <a:ext cx="2175300" cy="47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2000">
                <a:latin typeface="Sriracha"/>
                <a:ea typeface="Sriracha"/>
                <a:cs typeface="Sriracha"/>
                <a:sym typeface="Sriracha"/>
              </a:defRPr>
            </a:lvl1pPr>
            <a:lvl2pPr lvl="1" algn="l">
              <a:lnSpc>
                <a:spcPct val="100000"/>
              </a:lnSpc>
              <a:spcBef>
                <a:spcPts val="0"/>
              </a:spcBef>
              <a:spcAft>
                <a:spcPts val="0"/>
              </a:spcAft>
              <a:buSzPts val="1400"/>
              <a:buNone/>
              <a:defRPr sz="2000">
                <a:latin typeface="Sriracha"/>
                <a:ea typeface="Sriracha"/>
                <a:cs typeface="Sriracha"/>
                <a:sym typeface="Sriracha"/>
              </a:defRPr>
            </a:lvl2pPr>
            <a:lvl3pPr lvl="2" algn="l">
              <a:lnSpc>
                <a:spcPct val="100000"/>
              </a:lnSpc>
              <a:spcBef>
                <a:spcPts val="0"/>
              </a:spcBef>
              <a:spcAft>
                <a:spcPts val="0"/>
              </a:spcAft>
              <a:buSzPts val="1400"/>
              <a:buNone/>
              <a:defRPr sz="2000">
                <a:latin typeface="Sriracha"/>
                <a:ea typeface="Sriracha"/>
                <a:cs typeface="Sriracha"/>
                <a:sym typeface="Sriracha"/>
              </a:defRPr>
            </a:lvl3pPr>
            <a:lvl4pPr lvl="3" algn="l">
              <a:lnSpc>
                <a:spcPct val="100000"/>
              </a:lnSpc>
              <a:spcBef>
                <a:spcPts val="0"/>
              </a:spcBef>
              <a:spcAft>
                <a:spcPts val="0"/>
              </a:spcAft>
              <a:buSzPts val="1400"/>
              <a:buNone/>
              <a:defRPr sz="2000">
                <a:latin typeface="Sriracha"/>
                <a:ea typeface="Sriracha"/>
                <a:cs typeface="Sriracha"/>
                <a:sym typeface="Sriracha"/>
              </a:defRPr>
            </a:lvl4pPr>
            <a:lvl5pPr lvl="4" algn="l">
              <a:lnSpc>
                <a:spcPct val="100000"/>
              </a:lnSpc>
              <a:spcBef>
                <a:spcPts val="0"/>
              </a:spcBef>
              <a:spcAft>
                <a:spcPts val="0"/>
              </a:spcAft>
              <a:buSzPts val="1400"/>
              <a:buNone/>
              <a:defRPr sz="2000">
                <a:latin typeface="Sriracha"/>
                <a:ea typeface="Sriracha"/>
                <a:cs typeface="Sriracha"/>
                <a:sym typeface="Sriracha"/>
              </a:defRPr>
            </a:lvl5pPr>
            <a:lvl6pPr lvl="5" algn="l">
              <a:lnSpc>
                <a:spcPct val="100000"/>
              </a:lnSpc>
              <a:spcBef>
                <a:spcPts val="0"/>
              </a:spcBef>
              <a:spcAft>
                <a:spcPts val="0"/>
              </a:spcAft>
              <a:buSzPts val="1400"/>
              <a:buNone/>
              <a:defRPr sz="2000">
                <a:latin typeface="Sriracha"/>
                <a:ea typeface="Sriracha"/>
                <a:cs typeface="Sriracha"/>
                <a:sym typeface="Sriracha"/>
              </a:defRPr>
            </a:lvl6pPr>
            <a:lvl7pPr lvl="6" algn="l">
              <a:lnSpc>
                <a:spcPct val="100000"/>
              </a:lnSpc>
              <a:spcBef>
                <a:spcPts val="0"/>
              </a:spcBef>
              <a:spcAft>
                <a:spcPts val="0"/>
              </a:spcAft>
              <a:buSzPts val="1400"/>
              <a:buNone/>
              <a:defRPr sz="2000">
                <a:latin typeface="Sriracha"/>
                <a:ea typeface="Sriracha"/>
                <a:cs typeface="Sriracha"/>
                <a:sym typeface="Sriracha"/>
              </a:defRPr>
            </a:lvl7pPr>
            <a:lvl8pPr lvl="7" algn="l">
              <a:lnSpc>
                <a:spcPct val="100000"/>
              </a:lnSpc>
              <a:spcBef>
                <a:spcPts val="0"/>
              </a:spcBef>
              <a:spcAft>
                <a:spcPts val="0"/>
              </a:spcAft>
              <a:buSzPts val="1400"/>
              <a:buNone/>
              <a:defRPr sz="2000">
                <a:latin typeface="Sriracha"/>
                <a:ea typeface="Sriracha"/>
                <a:cs typeface="Sriracha"/>
                <a:sym typeface="Sriracha"/>
              </a:defRPr>
            </a:lvl8pPr>
            <a:lvl9pPr lvl="8" algn="l">
              <a:lnSpc>
                <a:spcPct val="100000"/>
              </a:lnSpc>
              <a:spcBef>
                <a:spcPts val="0"/>
              </a:spcBef>
              <a:spcAft>
                <a:spcPts val="0"/>
              </a:spcAft>
              <a:buSzPts val="1400"/>
              <a:buNone/>
              <a:defRPr sz="2000">
                <a:latin typeface="Sriracha"/>
                <a:ea typeface="Sriracha"/>
                <a:cs typeface="Sriracha"/>
                <a:sym typeface="Sriracha"/>
              </a:defRPr>
            </a:lvl9pPr>
          </a:lstStyle>
          <a:p/>
        </p:txBody>
      </p:sp>
      <p:sp>
        <p:nvSpPr>
          <p:cNvPr id="82" name="Google Shape;82;p16"/>
          <p:cNvSpPr txBox="1"/>
          <p:nvPr>
            <p:ph idx="4" type="subTitle"/>
          </p:nvPr>
        </p:nvSpPr>
        <p:spPr>
          <a:xfrm>
            <a:off x="6022963" y="1810165"/>
            <a:ext cx="2175300" cy="85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sp>
        <p:nvSpPr>
          <p:cNvPr id="83" name="Google Shape;83;p16"/>
          <p:cNvSpPr txBox="1"/>
          <p:nvPr>
            <p:ph idx="5" type="subTitle"/>
          </p:nvPr>
        </p:nvSpPr>
        <p:spPr>
          <a:xfrm>
            <a:off x="945725" y="3101400"/>
            <a:ext cx="2175300" cy="478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2000">
                <a:latin typeface="Sriracha"/>
                <a:ea typeface="Sriracha"/>
                <a:cs typeface="Sriracha"/>
                <a:sym typeface="Sriracha"/>
              </a:defRPr>
            </a:lvl1pPr>
            <a:lvl2pPr lvl="1" algn="r">
              <a:lnSpc>
                <a:spcPct val="100000"/>
              </a:lnSpc>
              <a:spcBef>
                <a:spcPts val="0"/>
              </a:spcBef>
              <a:spcAft>
                <a:spcPts val="0"/>
              </a:spcAft>
              <a:buSzPts val="1400"/>
              <a:buNone/>
              <a:defRPr sz="2000">
                <a:latin typeface="Sriracha"/>
                <a:ea typeface="Sriracha"/>
                <a:cs typeface="Sriracha"/>
                <a:sym typeface="Sriracha"/>
              </a:defRPr>
            </a:lvl2pPr>
            <a:lvl3pPr lvl="2" algn="r">
              <a:lnSpc>
                <a:spcPct val="100000"/>
              </a:lnSpc>
              <a:spcBef>
                <a:spcPts val="0"/>
              </a:spcBef>
              <a:spcAft>
                <a:spcPts val="0"/>
              </a:spcAft>
              <a:buSzPts val="1400"/>
              <a:buNone/>
              <a:defRPr sz="2000">
                <a:latin typeface="Sriracha"/>
                <a:ea typeface="Sriracha"/>
                <a:cs typeface="Sriracha"/>
                <a:sym typeface="Sriracha"/>
              </a:defRPr>
            </a:lvl3pPr>
            <a:lvl4pPr lvl="3" algn="r">
              <a:lnSpc>
                <a:spcPct val="100000"/>
              </a:lnSpc>
              <a:spcBef>
                <a:spcPts val="0"/>
              </a:spcBef>
              <a:spcAft>
                <a:spcPts val="0"/>
              </a:spcAft>
              <a:buSzPts val="1400"/>
              <a:buNone/>
              <a:defRPr sz="2000">
                <a:latin typeface="Sriracha"/>
                <a:ea typeface="Sriracha"/>
                <a:cs typeface="Sriracha"/>
                <a:sym typeface="Sriracha"/>
              </a:defRPr>
            </a:lvl4pPr>
            <a:lvl5pPr lvl="4" algn="r">
              <a:lnSpc>
                <a:spcPct val="100000"/>
              </a:lnSpc>
              <a:spcBef>
                <a:spcPts val="0"/>
              </a:spcBef>
              <a:spcAft>
                <a:spcPts val="0"/>
              </a:spcAft>
              <a:buSzPts val="1400"/>
              <a:buNone/>
              <a:defRPr sz="2000">
                <a:latin typeface="Sriracha"/>
                <a:ea typeface="Sriracha"/>
                <a:cs typeface="Sriracha"/>
                <a:sym typeface="Sriracha"/>
              </a:defRPr>
            </a:lvl5pPr>
            <a:lvl6pPr lvl="5" algn="r">
              <a:lnSpc>
                <a:spcPct val="100000"/>
              </a:lnSpc>
              <a:spcBef>
                <a:spcPts val="0"/>
              </a:spcBef>
              <a:spcAft>
                <a:spcPts val="0"/>
              </a:spcAft>
              <a:buSzPts val="1400"/>
              <a:buNone/>
              <a:defRPr sz="2000">
                <a:latin typeface="Sriracha"/>
                <a:ea typeface="Sriracha"/>
                <a:cs typeface="Sriracha"/>
                <a:sym typeface="Sriracha"/>
              </a:defRPr>
            </a:lvl6pPr>
            <a:lvl7pPr lvl="6" algn="r">
              <a:lnSpc>
                <a:spcPct val="100000"/>
              </a:lnSpc>
              <a:spcBef>
                <a:spcPts val="0"/>
              </a:spcBef>
              <a:spcAft>
                <a:spcPts val="0"/>
              </a:spcAft>
              <a:buSzPts val="1400"/>
              <a:buNone/>
              <a:defRPr sz="2000">
                <a:latin typeface="Sriracha"/>
                <a:ea typeface="Sriracha"/>
                <a:cs typeface="Sriracha"/>
                <a:sym typeface="Sriracha"/>
              </a:defRPr>
            </a:lvl7pPr>
            <a:lvl8pPr lvl="7" algn="r">
              <a:lnSpc>
                <a:spcPct val="100000"/>
              </a:lnSpc>
              <a:spcBef>
                <a:spcPts val="0"/>
              </a:spcBef>
              <a:spcAft>
                <a:spcPts val="0"/>
              </a:spcAft>
              <a:buSzPts val="1400"/>
              <a:buNone/>
              <a:defRPr sz="2000">
                <a:latin typeface="Sriracha"/>
                <a:ea typeface="Sriracha"/>
                <a:cs typeface="Sriracha"/>
                <a:sym typeface="Sriracha"/>
              </a:defRPr>
            </a:lvl8pPr>
            <a:lvl9pPr lvl="8" algn="r">
              <a:lnSpc>
                <a:spcPct val="100000"/>
              </a:lnSpc>
              <a:spcBef>
                <a:spcPts val="0"/>
              </a:spcBef>
              <a:spcAft>
                <a:spcPts val="0"/>
              </a:spcAft>
              <a:buSzPts val="1400"/>
              <a:buNone/>
              <a:defRPr sz="2000">
                <a:latin typeface="Sriracha"/>
                <a:ea typeface="Sriracha"/>
                <a:cs typeface="Sriracha"/>
                <a:sym typeface="Sriracha"/>
              </a:defRPr>
            </a:lvl9pPr>
          </a:lstStyle>
          <a:p/>
        </p:txBody>
      </p:sp>
      <p:sp>
        <p:nvSpPr>
          <p:cNvPr id="84" name="Google Shape;84;p16"/>
          <p:cNvSpPr txBox="1"/>
          <p:nvPr>
            <p:ph idx="6" type="subTitle"/>
          </p:nvPr>
        </p:nvSpPr>
        <p:spPr>
          <a:xfrm>
            <a:off x="945738" y="3504000"/>
            <a:ext cx="2175300" cy="850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sz="1600"/>
            </a:lvl2pPr>
            <a:lvl3pPr lvl="2" algn="r">
              <a:lnSpc>
                <a:spcPct val="100000"/>
              </a:lnSpc>
              <a:spcBef>
                <a:spcPts val="0"/>
              </a:spcBef>
              <a:spcAft>
                <a:spcPts val="0"/>
              </a:spcAft>
              <a:buSzPts val="1400"/>
              <a:buNone/>
              <a:defRPr sz="1600"/>
            </a:lvl3pPr>
            <a:lvl4pPr lvl="3" algn="r">
              <a:lnSpc>
                <a:spcPct val="100000"/>
              </a:lnSpc>
              <a:spcBef>
                <a:spcPts val="0"/>
              </a:spcBef>
              <a:spcAft>
                <a:spcPts val="0"/>
              </a:spcAft>
              <a:buSzPts val="1400"/>
              <a:buNone/>
              <a:defRPr sz="1600"/>
            </a:lvl4pPr>
            <a:lvl5pPr lvl="4" algn="r">
              <a:lnSpc>
                <a:spcPct val="100000"/>
              </a:lnSpc>
              <a:spcBef>
                <a:spcPts val="0"/>
              </a:spcBef>
              <a:spcAft>
                <a:spcPts val="0"/>
              </a:spcAft>
              <a:buSzPts val="1400"/>
              <a:buNone/>
              <a:defRPr sz="1600"/>
            </a:lvl5pPr>
            <a:lvl6pPr lvl="5" algn="r">
              <a:lnSpc>
                <a:spcPct val="100000"/>
              </a:lnSpc>
              <a:spcBef>
                <a:spcPts val="0"/>
              </a:spcBef>
              <a:spcAft>
                <a:spcPts val="0"/>
              </a:spcAft>
              <a:buSzPts val="1400"/>
              <a:buNone/>
              <a:defRPr sz="1600"/>
            </a:lvl6pPr>
            <a:lvl7pPr lvl="6" algn="r">
              <a:lnSpc>
                <a:spcPct val="100000"/>
              </a:lnSpc>
              <a:spcBef>
                <a:spcPts val="0"/>
              </a:spcBef>
              <a:spcAft>
                <a:spcPts val="0"/>
              </a:spcAft>
              <a:buSzPts val="1400"/>
              <a:buNone/>
              <a:defRPr sz="1600"/>
            </a:lvl7pPr>
            <a:lvl8pPr lvl="7" algn="r">
              <a:lnSpc>
                <a:spcPct val="100000"/>
              </a:lnSpc>
              <a:spcBef>
                <a:spcPts val="0"/>
              </a:spcBef>
              <a:spcAft>
                <a:spcPts val="0"/>
              </a:spcAft>
              <a:buSzPts val="1400"/>
              <a:buNone/>
              <a:defRPr sz="1600"/>
            </a:lvl8pPr>
            <a:lvl9pPr lvl="8" algn="r">
              <a:lnSpc>
                <a:spcPct val="100000"/>
              </a:lnSpc>
              <a:spcBef>
                <a:spcPts val="0"/>
              </a:spcBef>
              <a:spcAft>
                <a:spcPts val="0"/>
              </a:spcAft>
              <a:buSzPts val="1400"/>
              <a:buNone/>
              <a:defRPr sz="1600"/>
            </a:lvl9pPr>
          </a:lstStyle>
          <a:p/>
        </p:txBody>
      </p:sp>
      <p:sp>
        <p:nvSpPr>
          <p:cNvPr id="85" name="Google Shape;85;p16"/>
          <p:cNvSpPr txBox="1"/>
          <p:nvPr>
            <p:ph idx="7" type="subTitle"/>
          </p:nvPr>
        </p:nvSpPr>
        <p:spPr>
          <a:xfrm>
            <a:off x="6022950" y="3101400"/>
            <a:ext cx="2175300" cy="47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2000">
                <a:latin typeface="Sriracha"/>
                <a:ea typeface="Sriracha"/>
                <a:cs typeface="Sriracha"/>
                <a:sym typeface="Sriracha"/>
              </a:defRPr>
            </a:lvl1pPr>
            <a:lvl2pPr lvl="1" algn="l">
              <a:lnSpc>
                <a:spcPct val="100000"/>
              </a:lnSpc>
              <a:spcBef>
                <a:spcPts val="0"/>
              </a:spcBef>
              <a:spcAft>
                <a:spcPts val="0"/>
              </a:spcAft>
              <a:buSzPts val="1400"/>
              <a:buNone/>
              <a:defRPr sz="2000">
                <a:latin typeface="Sriracha"/>
                <a:ea typeface="Sriracha"/>
                <a:cs typeface="Sriracha"/>
                <a:sym typeface="Sriracha"/>
              </a:defRPr>
            </a:lvl2pPr>
            <a:lvl3pPr lvl="2" algn="l">
              <a:lnSpc>
                <a:spcPct val="100000"/>
              </a:lnSpc>
              <a:spcBef>
                <a:spcPts val="0"/>
              </a:spcBef>
              <a:spcAft>
                <a:spcPts val="0"/>
              </a:spcAft>
              <a:buSzPts val="1400"/>
              <a:buNone/>
              <a:defRPr sz="2000">
                <a:latin typeface="Sriracha"/>
                <a:ea typeface="Sriracha"/>
                <a:cs typeface="Sriracha"/>
                <a:sym typeface="Sriracha"/>
              </a:defRPr>
            </a:lvl3pPr>
            <a:lvl4pPr lvl="3" algn="l">
              <a:lnSpc>
                <a:spcPct val="100000"/>
              </a:lnSpc>
              <a:spcBef>
                <a:spcPts val="0"/>
              </a:spcBef>
              <a:spcAft>
                <a:spcPts val="0"/>
              </a:spcAft>
              <a:buSzPts val="1400"/>
              <a:buNone/>
              <a:defRPr sz="2000">
                <a:latin typeface="Sriracha"/>
                <a:ea typeface="Sriracha"/>
                <a:cs typeface="Sriracha"/>
                <a:sym typeface="Sriracha"/>
              </a:defRPr>
            </a:lvl4pPr>
            <a:lvl5pPr lvl="4" algn="l">
              <a:lnSpc>
                <a:spcPct val="100000"/>
              </a:lnSpc>
              <a:spcBef>
                <a:spcPts val="0"/>
              </a:spcBef>
              <a:spcAft>
                <a:spcPts val="0"/>
              </a:spcAft>
              <a:buSzPts val="1400"/>
              <a:buNone/>
              <a:defRPr sz="2000">
                <a:latin typeface="Sriracha"/>
                <a:ea typeface="Sriracha"/>
                <a:cs typeface="Sriracha"/>
                <a:sym typeface="Sriracha"/>
              </a:defRPr>
            </a:lvl5pPr>
            <a:lvl6pPr lvl="5" algn="l">
              <a:lnSpc>
                <a:spcPct val="100000"/>
              </a:lnSpc>
              <a:spcBef>
                <a:spcPts val="0"/>
              </a:spcBef>
              <a:spcAft>
                <a:spcPts val="0"/>
              </a:spcAft>
              <a:buSzPts val="1400"/>
              <a:buNone/>
              <a:defRPr sz="2000">
                <a:latin typeface="Sriracha"/>
                <a:ea typeface="Sriracha"/>
                <a:cs typeface="Sriracha"/>
                <a:sym typeface="Sriracha"/>
              </a:defRPr>
            </a:lvl6pPr>
            <a:lvl7pPr lvl="6" algn="l">
              <a:lnSpc>
                <a:spcPct val="100000"/>
              </a:lnSpc>
              <a:spcBef>
                <a:spcPts val="0"/>
              </a:spcBef>
              <a:spcAft>
                <a:spcPts val="0"/>
              </a:spcAft>
              <a:buSzPts val="1400"/>
              <a:buNone/>
              <a:defRPr sz="2000">
                <a:latin typeface="Sriracha"/>
                <a:ea typeface="Sriracha"/>
                <a:cs typeface="Sriracha"/>
                <a:sym typeface="Sriracha"/>
              </a:defRPr>
            </a:lvl7pPr>
            <a:lvl8pPr lvl="7" algn="l">
              <a:lnSpc>
                <a:spcPct val="100000"/>
              </a:lnSpc>
              <a:spcBef>
                <a:spcPts val="0"/>
              </a:spcBef>
              <a:spcAft>
                <a:spcPts val="0"/>
              </a:spcAft>
              <a:buSzPts val="1400"/>
              <a:buNone/>
              <a:defRPr sz="2000">
                <a:latin typeface="Sriracha"/>
                <a:ea typeface="Sriracha"/>
                <a:cs typeface="Sriracha"/>
                <a:sym typeface="Sriracha"/>
              </a:defRPr>
            </a:lvl8pPr>
            <a:lvl9pPr lvl="8" algn="l">
              <a:lnSpc>
                <a:spcPct val="100000"/>
              </a:lnSpc>
              <a:spcBef>
                <a:spcPts val="0"/>
              </a:spcBef>
              <a:spcAft>
                <a:spcPts val="0"/>
              </a:spcAft>
              <a:buSzPts val="1400"/>
              <a:buNone/>
              <a:defRPr sz="2000">
                <a:latin typeface="Sriracha"/>
                <a:ea typeface="Sriracha"/>
                <a:cs typeface="Sriracha"/>
                <a:sym typeface="Sriracha"/>
              </a:defRPr>
            </a:lvl9pPr>
          </a:lstStyle>
          <a:p/>
        </p:txBody>
      </p:sp>
      <p:sp>
        <p:nvSpPr>
          <p:cNvPr id="86" name="Google Shape;86;p16"/>
          <p:cNvSpPr txBox="1"/>
          <p:nvPr>
            <p:ph idx="8" type="subTitle"/>
          </p:nvPr>
        </p:nvSpPr>
        <p:spPr>
          <a:xfrm>
            <a:off x="6022963" y="3504000"/>
            <a:ext cx="2175300" cy="85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4">
    <p:bg>
      <p:bgPr>
        <a:solidFill>
          <a:srgbClr val="D2FAF0"/>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715450" y="539025"/>
            <a:ext cx="7713000" cy="47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1A4477"/>
              </a:buClr>
              <a:buSzPts val="3000"/>
              <a:buNone/>
              <a:defRPr sz="3000">
                <a:solidFill>
                  <a:srgbClr val="1A4477"/>
                </a:solidFill>
              </a:defRPr>
            </a:lvl1pPr>
            <a:lvl2pPr lvl="1" algn="l">
              <a:lnSpc>
                <a:spcPct val="100000"/>
              </a:lnSpc>
              <a:spcBef>
                <a:spcPts val="0"/>
              </a:spcBef>
              <a:spcAft>
                <a:spcPts val="0"/>
              </a:spcAft>
              <a:buClr>
                <a:srgbClr val="1A4477"/>
              </a:buClr>
              <a:buSzPts val="3000"/>
              <a:buNone/>
              <a:defRPr sz="3000">
                <a:solidFill>
                  <a:srgbClr val="1A4477"/>
                </a:solidFill>
              </a:defRPr>
            </a:lvl2pPr>
            <a:lvl3pPr lvl="2" algn="l">
              <a:lnSpc>
                <a:spcPct val="100000"/>
              </a:lnSpc>
              <a:spcBef>
                <a:spcPts val="0"/>
              </a:spcBef>
              <a:spcAft>
                <a:spcPts val="0"/>
              </a:spcAft>
              <a:buClr>
                <a:srgbClr val="1A4477"/>
              </a:buClr>
              <a:buSzPts val="3000"/>
              <a:buNone/>
              <a:defRPr sz="3000">
                <a:solidFill>
                  <a:srgbClr val="1A4477"/>
                </a:solidFill>
              </a:defRPr>
            </a:lvl3pPr>
            <a:lvl4pPr lvl="3" algn="l">
              <a:lnSpc>
                <a:spcPct val="100000"/>
              </a:lnSpc>
              <a:spcBef>
                <a:spcPts val="0"/>
              </a:spcBef>
              <a:spcAft>
                <a:spcPts val="0"/>
              </a:spcAft>
              <a:buClr>
                <a:srgbClr val="1A4477"/>
              </a:buClr>
              <a:buSzPts val="3000"/>
              <a:buNone/>
              <a:defRPr sz="3000">
                <a:solidFill>
                  <a:srgbClr val="1A4477"/>
                </a:solidFill>
              </a:defRPr>
            </a:lvl4pPr>
            <a:lvl5pPr lvl="4" algn="l">
              <a:lnSpc>
                <a:spcPct val="100000"/>
              </a:lnSpc>
              <a:spcBef>
                <a:spcPts val="0"/>
              </a:spcBef>
              <a:spcAft>
                <a:spcPts val="0"/>
              </a:spcAft>
              <a:buClr>
                <a:srgbClr val="1A4477"/>
              </a:buClr>
              <a:buSzPts val="3000"/>
              <a:buNone/>
              <a:defRPr sz="3000">
                <a:solidFill>
                  <a:srgbClr val="1A4477"/>
                </a:solidFill>
              </a:defRPr>
            </a:lvl5pPr>
            <a:lvl6pPr lvl="5" algn="l">
              <a:lnSpc>
                <a:spcPct val="100000"/>
              </a:lnSpc>
              <a:spcBef>
                <a:spcPts val="0"/>
              </a:spcBef>
              <a:spcAft>
                <a:spcPts val="0"/>
              </a:spcAft>
              <a:buClr>
                <a:srgbClr val="1A4477"/>
              </a:buClr>
              <a:buSzPts val="3000"/>
              <a:buNone/>
              <a:defRPr sz="3000">
                <a:solidFill>
                  <a:srgbClr val="1A4477"/>
                </a:solidFill>
              </a:defRPr>
            </a:lvl6pPr>
            <a:lvl7pPr lvl="6" algn="l">
              <a:lnSpc>
                <a:spcPct val="100000"/>
              </a:lnSpc>
              <a:spcBef>
                <a:spcPts val="0"/>
              </a:spcBef>
              <a:spcAft>
                <a:spcPts val="0"/>
              </a:spcAft>
              <a:buClr>
                <a:srgbClr val="1A4477"/>
              </a:buClr>
              <a:buSzPts val="3000"/>
              <a:buNone/>
              <a:defRPr sz="3000">
                <a:solidFill>
                  <a:srgbClr val="1A4477"/>
                </a:solidFill>
              </a:defRPr>
            </a:lvl7pPr>
            <a:lvl8pPr lvl="7" algn="l">
              <a:lnSpc>
                <a:spcPct val="100000"/>
              </a:lnSpc>
              <a:spcBef>
                <a:spcPts val="0"/>
              </a:spcBef>
              <a:spcAft>
                <a:spcPts val="0"/>
              </a:spcAft>
              <a:buClr>
                <a:srgbClr val="1A4477"/>
              </a:buClr>
              <a:buSzPts val="3000"/>
              <a:buNone/>
              <a:defRPr sz="3000">
                <a:solidFill>
                  <a:srgbClr val="1A4477"/>
                </a:solidFill>
              </a:defRPr>
            </a:lvl8pPr>
            <a:lvl9pPr lvl="8" algn="l">
              <a:lnSpc>
                <a:spcPct val="100000"/>
              </a:lnSpc>
              <a:spcBef>
                <a:spcPts val="0"/>
              </a:spcBef>
              <a:spcAft>
                <a:spcPts val="0"/>
              </a:spcAft>
              <a:buClr>
                <a:srgbClr val="1A4477"/>
              </a:buClr>
              <a:buSzPts val="3000"/>
              <a:buNone/>
              <a:defRPr sz="3000">
                <a:solidFill>
                  <a:srgbClr val="1A4477"/>
                </a:solidFill>
              </a:defRPr>
            </a:lvl9pPr>
          </a:lstStyle>
          <a:p/>
        </p:txBody>
      </p:sp>
      <p:sp>
        <p:nvSpPr>
          <p:cNvPr id="89" name="Google Shape;89;p17"/>
          <p:cNvSpPr txBox="1"/>
          <p:nvPr>
            <p:ph idx="1" type="subTitle"/>
          </p:nvPr>
        </p:nvSpPr>
        <p:spPr>
          <a:xfrm>
            <a:off x="1041375" y="1300213"/>
            <a:ext cx="3205500" cy="47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000">
                <a:latin typeface="Sriracha"/>
                <a:ea typeface="Sriracha"/>
                <a:cs typeface="Sriracha"/>
                <a:sym typeface="Sriracha"/>
              </a:defRPr>
            </a:lvl1pPr>
            <a:lvl2pPr lvl="1" algn="ctr">
              <a:lnSpc>
                <a:spcPct val="100000"/>
              </a:lnSpc>
              <a:spcBef>
                <a:spcPts val="0"/>
              </a:spcBef>
              <a:spcAft>
                <a:spcPts val="0"/>
              </a:spcAft>
              <a:buSzPts val="1400"/>
              <a:buNone/>
              <a:defRPr sz="2000">
                <a:latin typeface="Sriracha"/>
                <a:ea typeface="Sriracha"/>
                <a:cs typeface="Sriracha"/>
                <a:sym typeface="Sriracha"/>
              </a:defRPr>
            </a:lvl2pPr>
            <a:lvl3pPr lvl="2" algn="ctr">
              <a:lnSpc>
                <a:spcPct val="100000"/>
              </a:lnSpc>
              <a:spcBef>
                <a:spcPts val="0"/>
              </a:spcBef>
              <a:spcAft>
                <a:spcPts val="0"/>
              </a:spcAft>
              <a:buSzPts val="1400"/>
              <a:buNone/>
              <a:defRPr sz="2000">
                <a:latin typeface="Sriracha"/>
                <a:ea typeface="Sriracha"/>
                <a:cs typeface="Sriracha"/>
                <a:sym typeface="Sriracha"/>
              </a:defRPr>
            </a:lvl3pPr>
            <a:lvl4pPr lvl="3" algn="ctr">
              <a:lnSpc>
                <a:spcPct val="100000"/>
              </a:lnSpc>
              <a:spcBef>
                <a:spcPts val="0"/>
              </a:spcBef>
              <a:spcAft>
                <a:spcPts val="0"/>
              </a:spcAft>
              <a:buSzPts val="1400"/>
              <a:buNone/>
              <a:defRPr sz="2000">
                <a:latin typeface="Sriracha"/>
                <a:ea typeface="Sriracha"/>
                <a:cs typeface="Sriracha"/>
                <a:sym typeface="Sriracha"/>
              </a:defRPr>
            </a:lvl4pPr>
            <a:lvl5pPr lvl="4" algn="ctr">
              <a:lnSpc>
                <a:spcPct val="100000"/>
              </a:lnSpc>
              <a:spcBef>
                <a:spcPts val="0"/>
              </a:spcBef>
              <a:spcAft>
                <a:spcPts val="0"/>
              </a:spcAft>
              <a:buSzPts val="1400"/>
              <a:buNone/>
              <a:defRPr sz="2000">
                <a:latin typeface="Sriracha"/>
                <a:ea typeface="Sriracha"/>
                <a:cs typeface="Sriracha"/>
                <a:sym typeface="Sriracha"/>
              </a:defRPr>
            </a:lvl5pPr>
            <a:lvl6pPr lvl="5" algn="ctr">
              <a:lnSpc>
                <a:spcPct val="100000"/>
              </a:lnSpc>
              <a:spcBef>
                <a:spcPts val="0"/>
              </a:spcBef>
              <a:spcAft>
                <a:spcPts val="0"/>
              </a:spcAft>
              <a:buSzPts val="1400"/>
              <a:buNone/>
              <a:defRPr sz="2000">
                <a:latin typeface="Sriracha"/>
                <a:ea typeface="Sriracha"/>
                <a:cs typeface="Sriracha"/>
                <a:sym typeface="Sriracha"/>
              </a:defRPr>
            </a:lvl6pPr>
            <a:lvl7pPr lvl="6" algn="ctr">
              <a:lnSpc>
                <a:spcPct val="100000"/>
              </a:lnSpc>
              <a:spcBef>
                <a:spcPts val="0"/>
              </a:spcBef>
              <a:spcAft>
                <a:spcPts val="0"/>
              </a:spcAft>
              <a:buSzPts val="1400"/>
              <a:buNone/>
              <a:defRPr sz="2000">
                <a:latin typeface="Sriracha"/>
                <a:ea typeface="Sriracha"/>
                <a:cs typeface="Sriracha"/>
                <a:sym typeface="Sriracha"/>
              </a:defRPr>
            </a:lvl7pPr>
            <a:lvl8pPr lvl="7" algn="ctr">
              <a:lnSpc>
                <a:spcPct val="100000"/>
              </a:lnSpc>
              <a:spcBef>
                <a:spcPts val="0"/>
              </a:spcBef>
              <a:spcAft>
                <a:spcPts val="0"/>
              </a:spcAft>
              <a:buSzPts val="1400"/>
              <a:buNone/>
              <a:defRPr sz="2000">
                <a:latin typeface="Sriracha"/>
                <a:ea typeface="Sriracha"/>
                <a:cs typeface="Sriracha"/>
                <a:sym typeface="Sriracha"/>
              </a:defRPr>
            </a:lvl8pPr>
            <a:lvl9pPr lvl="8" algn="ctr">
              <a:lnSpc>
                <a:spcPct val="100000"/>
              </a:lnSpc>
              <a:spcBef>
                <a:spcPts val="0"/>
              </a:spcBef>
              <a:spcAft>
                <a:spcPts val="0"/>
              </a:spcAft>
              <a:buSzPts val="1400"/>
              <a:buNone/>
              <a:defRPr sz="2000">
                <a:latin typeface="Sriracha"/>
                <a:ea typeface="Sriracha"/>
                <a:cs typeface="Sriracha"/>
                <a:sym typeface="Sriracha"/>
              </a:defRPr>
            </a:lvl9pPr>
          </a:lstStyle>
          <a:p/>
        </p:txBody>
      </p:sp>
      <p:sp>
        <p:nvSpPr>
          <p:cNvPr id="90" name="Google Shape;90;p17"/>
          <p:cNvSpPr txBox="1"/>
          <p:nvPr>
            <p:ph idx="2" type="subTitle"/>
          </p:nvPr>
        </p:nvSpPr>
        <p:spPr>
          <a:xfrm>
            <a:off x="1041375" y="1684529"/>
            <a:ext cx="3205500" cy="58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1" name="Google Shape;91;p17"/>
          <p:cNvSpPr txBox="1"/>
          <p:nvPr>
            <p:ph idx="3" type="subTitle"/>
          </p:nvPr>
        </p:nvSpPr>
        <p:spPr>
          <a:xfrm>
            <a:off x="1041375" y="3498988"/>
            <a:ext cx="3205500" cy="47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000">
                <a:latin typeface="Sriracha"/>
                <a:ea typeface="Sriracha"/>
                <a:cs typeface="Sriracha"/>
                <a:sym typeface="Sriracha"/>
              </a:defRPr>
            </a:lvl1pPr>
            <a:lvl2pPr lvl="1" algn="ctr">
              <a:lnSpc>
                <a:spcPct val="100000"/>
              </a:lnSpc>
              <a:spcBef>
                <a:spcPts val="0"/>
              </a:spcBef>
              <a:spcAft>
                <a:spcPts val="0"/>
              </a:spcAft>
              <a:buSzPts val="1400"/>
              <a:buNone/>
              <a:defRPr sz="2000">
                <a:latin typeface="Sriracha"/>
                <a:ea typeface="Sriracha"/>
                <a:cs typeface="Sriracha"/>
                <a:sym typeface="Sriracha"/>
              </a:defRPr>
            </a:lvl2pPr>
            <a:lvl3pPr lvl="2" algn="ctr">
              <a:lnSpc>
                <a:spcPct val="100000"/>
              </a:lnSpc>
              <a:spcBef>
                <a:spcPts val="0"/>
              </a:spcBef>
              <a:spcAft>
                <a:spcPts val="0"/>
              </a:spcAft>
              <a:buSzPts val="1400"/>
              <a:buNone/>
              <a:defRPr sz="2000">
                <a:latin typeface="Sriracha"/>
                <a:ea typeface="Sriracha"/>
                <a:cs typeface="Sriracha"/>
                <a:sym typeface="Sriracha"/>
              </a:defRPr>
            </a:lvl3pPr>
            <a:lvl4pPr lvl="3" algn="ctr">
              <a:lnSpc>
                <a:spcPct val="100000"/>
              </a:lnSpc>
              <a:spcBef>
                <a:spcPts val="0"/>
              </a:spcBef>
              <a:spcAft>
                <a:spcPts val="0"/>
              </a:spcAft>
              <a:buSzPts val="1400"/>
              <a:buNone/>
              <a:defRPr sz="2000">
                <a:latin typeface="Sriracha"/>
                <a:ea typeface="Sriracha"/>
                <a:cs typeface="Sriracha"/>
                <a:sym typeface="Sriracha"/>
              </a:defRPr>
            </a:lvl4pPr>
            <a:lvl5pPr lvl="4" algn="ctr">
              <a:lnSpc>
                <a:spcPct val="100000"/>
              </a:lnSpc>
              <a:spcBef>
                <a:spcPts val="0"/>
              </a:spcBef>
              <a:spcAft>
                <a:spcPts val="0"/>
              </a:spcAft>
              <a:buSzPts val="1400"/>
              <a:buNone/>
              <a:defRPr sz="2000">
                <a:latin typeface="Sriracha"/>
                <a:ea typeface="Sriracha"/>
                <a:cs typeface="Sriracha"/>
                <a:sym typeface="Sriracha"/>
              </a:defRPr>
            </a:lvl5pPr>
            <a:lvl6pPr lvl="5" algn="ctr">
              <a:lnSpc>
                <a:spcPct val="100000"/>
              </a:lnSpc>
              <a:spcBef>
                <a:spcPts val="0"/>
              </a:spcBef>
              <a:spcAft>
                <a:spcPts val="0"/>
              </a:spcAft>
              <a:buSzPts val="1400"/>
              <a:buNone/>
              <a:defRPr sz="2000">
                <a:latin typeface="Sriracha"/>
                <a:ea typeface="Sriracha"/>
                <a:cs typeface="Sriracha"/>
                <a:sym typeface="Sriracha"/>
              </a:defRPr>
            </a:lvl6pPr>
            <a:lvl7pPr lvl="6" algn="ctr">
              <a:lnSpc>
                <a:spcPct val="100000"/>
              </a:lnSpc>
              <a:spcBef>
                <a:spcPts val="0"/>
              </a:spcBef>
              <a:spcAft>
                <a:spcPts val="0"/>
              </a:spcAft>
              <a:buSzPts val="1400"/>
              <a:buNone/>
              <a:defRPr sz="2000">
                <a:latin typeface="Sriracha"/>
                <a:ea typeface="Sriracha"/>
                <a:cs typeface="Sriracha"/>
                <a:sym typeface="Sriracha"/>
              </a:defRPr>
            </a:lvl7pPr>
            <a:lvl8pPr lvl="7" algn="ctr">
              <a:lnSpc>
                <a:spcPct val="100000"/>
              </a:lnSpc>
              <a:spcBef>
                <a:spcPts val="0"/>
              </a:spcBef>
              <a:spcAft>
                <a:spcPts val="0"/>
              </a:spcAft>
              <a:buSzPts val="1400"/>
              <a:buNone/>
              <a:defRPr sz="2000">
                <a:latin typeface="Sriracha"/>
                <a:ea typeface="Sriracha"/>
                <a:cs typeface="Sriracha"/>
                <a:sym typeface="Sriracha"/>
              </a:defRPr>
            </a:lvl8pPr>
            <a:lvl9pPr lvl="8" algn="ctr">
              <a:lnSpc>
                <a:spcPct val="100000"/>
              </a:lnSpc>
              <a:spcBef>
                <a:spcPts val="0"/>
              </a:spcBef>
              <a:spcAft>
                <a:spcPts val="0"/>
              </a:spcAft>
              <a:buSzPts val="1400"/>
              <a:buNone/>
              <a:defRPr sz="2000">
                <a:latin typeface="Sriracha"/>
                <a:ea typeface="Sriracha"/>
                <a:cs typeface="Sriracha"/>
                <a:sym typeface="Sriracha"/>
              </a:defRPr>
            </a:lvl9pPr>
          </a:lstStyle>
          <a:p/>
        </p:txBody>
      </p:sp>
      <p:sp>
        <p:nvSpPr>
          <p:cNvPr id="92" name="Google Shape;92;p17"/>
          <p:cNvSpPr txBox="1"/>
          <p:nvPr>
            <p:ph idx="4" type="subTitle"/>
          </p:nvPr>
        </p:nvSpPr>
        <p:spPr>
          <a:xfrm>
            <a:off x="1041375" y="3883304"/>
            <a:ext cx="3205500" cy="58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3" name="Google Shape;93;p17"/>
          <p:cNvSpPr txBox="1"/>
          <p:nvPr>
            <p:ph idx="5" type="subTitle"/>
          </p:nvPr>
        </p:nvSpPr>
        <p:spPr>
          <a:xfrm>
            <a:off x="1041375" y="2399600"/>
            <a:ext cx="3205500" cy="47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000">
                <a:latin typeface="Sriracha"/>
                <a:ea typeface="Sriracha"/>
                <a:cs typeface="Sriracha"/>
                <a:sym typeface="Sriracha"/>
              </a:defRPr>
            </a:lvl1pPr>
            <a:lvl2pPr lvl="1" algn="ctr">
              <a:lnSpc>
                <a:spcPct val="100000"/>
              </a:lnSpc>
              <a:spcBef>
                <a:spcPts val="0"/>
              </a:spcBef>
              <a:spcAft>
                <a:spcPts val="0"/>
              </a:spcAft>
              <a:buSzPts val="1400"/>
              <a:buNone/>
              <a:defRPr sz="2000">
                <a:latin typeface="Sriracha"/>
                <a:ea typeface="Sriracha"/>
                <a:cs typeface="Sriracha"/>
                <a:sym typeface="Sriracha"/>
              </a:defRPr>
            </a:lvl2pPr>
            <a:lvl3pPr lvl="2" algn="ctr">
              <a:lnSpc>
                <a:spcPct val="100000"/>
              </a:lnSpc>
              <a:spcBef>
                <a:spcPts val="0"/>
              </a:spcBef>
              <a:spcAft>
                <a:spcPts val="0"/>
              </a:spcAft>
              <a:buSzPts val="1400"/>
              <a:buNone/>
              <a:defRPr sz="2000">
                <a:latin typeface="Sriracha"/>
                <a:ea typeface="Sriracha"/>
                <a:cs typeface="Sriracha"/>
                <a:sym typeface="Sriracha"/>
              </a:defRPr>
            </a:lvl3pPr>
            <a:lvl4pPr lvl="3" algn="ctr">
              <a:lnSpc>
                <a:spcPct val="100000"/>
              </a:lnSpc>
              <a:spcBef>
                <a:spcPts val="0"/>
              </a:spcBef>
              <a:spcAft>
                <a:spcPts val="0"/>
              </a:spcAft>
              <a:buSzPts val="1400"/>
              <a:buNone/>
              <a:defRPr sz="2000">
                <a:latin typeface="Sriracha"/>
                <a:ea typeface="Sriracha"/>
                <a:cs typeface="Sriracha"/>
                <a:sym typeface="Sriracha"/>
              </a:defRPr>
            </a:lvl4pPr>
            <a:lvl5pPr lvl="4" algn="ctr">
              <a:lnSpc>
                <a:spcPct val="100000"/>
              </a:lnSpc>
              <a:spcBef>
                <a:spcPts val="0"/>
              </a:spcBef>
              <a:spcAft>
                <a:spcPts val="0"/>
              </a:spcAft>
              <a:buSzPts val="1400"/>
              <a:buNone/>
              <a:defRPr sz="2000">
                <a:latin typeface="Sriracha"/>
                <a:ea typeface="Sriracha"/>
                <a:cs typeface="Sriracha"/>
                <a:sym typeface="Sriracha"/>
              </a:defRPr>
            </a:lvl5pPr>
            <a:lvl6pPr lvl="5" algn="ctr">
              <a:lnSpc>
                <a:spcPct val="100000"/>
              </a:lnSpc>
              <a:spcBef>
                <a:spcPts val="0"/>
              </a:spcBef>
              <a:spcAft>
                <a:spcPts val="0"/>
              </a:spcAft>
              <a:buSzPts val="1400"/>
              <a:buNone/>
              <a:defRPr sz="2000">
                <a:latin typeface="Sriracha"/>
                <a:ea typeface="Sriracha"/>
                <a:cs typeface="Sriracha"/>
                <a:sym typeface="Sriracha"/>
              </a:defRPr>
            </a:lvl6pPr>
            <a:lvl7pPr lvl="6" algn="ctr">
              <a:lnSpc>
                <a:spcPct val="100000"/>
              </a:lnSpc>
              <a:spcBef>
                <a:spcPts val="0"/>
              </a:spcBef>
              <a:spcAft>
                <a:spcPts val="0"/>
              </a:spcAft>
              <a:buSzPts val="1400"/>
              <a:buNone/>
              <a:defRPr sz="2000">
                <a:latin typeface="Sriracha"/>
                <a:ea typeface="Sriracha"/>
                <a:cs typeface="Sriracha"/>
                <a:sym typeface="Sriracha"/>
              </a:defRPr>
            </a:lvl7pPr>
            <a:lvl8pPr lvl="7" algn="ctr">
              <a:lnSpc>
                <a:spcPct val="100000"/>
              </a:lnSpc>
              <a:spcBef>
                <a:spcPts val="0"/>
              </a:spcBef>
              <a:spcAft>
                <a:spcPts val="0"/>
              </a:spcAft>
              <a:buSzPts val="1400"/>
              <a:buNone/>
              <a:defRPr sz="2000">
                <a:latin typeface="Sriracha"/>
                <a:ea typeface="Sriracha"/>
                <a:cs typeface="Sriracha"/>
                <a:sym typeface="Sriracha"/>
              </a:defRPr>
            </a:lvl8pPr>
            <a:lvl9pPr lvl="8" algn="ctr">
              <a:lnSpc>
                <a:spcPct val="100000"/>
              </a:lnSpc>
              <a:spcBef>
                <a:spcPts val="0"/>
              </a:spcBef>
              <a:spcAft>
                <a:spcPts val="0"/>
              </a:spcAft>
              <a:buSzPts val="1400"/>
              <a:buNone/>
              <a:defRPr sz="2000">
                <a:latin typeface="Sriracha"/>
                <a:ea typeface="Sriracha"/>
                <a:cs typeface="Sriracha"/>
                <a:sym typeface="Sriracha"/>
              </a:defRPr>
            </a:lvl9pPr>
          </a:lstStyle>
          <a:p/>
        </p:txBody>
      </p:sp>
      <p:sp>
        <p:nvSpPr>
          <p:cNvPr id="94" name="Google Shape;94;p17"/>
          <p:cNvSpPr txBox="1"/>
          <p:nvPr>
            <p:ph idx="6" type="subTitle"/>
          </p:nvPr>
        </p:nvSpPr>
        <p:spPr>
          <a:xfrm>
            <a:off x="1041375" y="2783897"/>
            <a:ext cx="3205500" cy="58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3">
    <p:spTree>
      <p:nvGrpSpPr>
        <p:cNvPr id="95" name="Shape 95"/>
        <p:cNvGrpSpPr/>
        <p:nvPr/>
      </p:nvGrpSpPr>
      <p:grpSpPr>
        <a:xfrm>
          <a:off x="0" y="0"/>
          <a:ext cx="0" cy="0"/>
          <a:chOff x="0" y="0"/>
          <a:chExt cx="0" cy="0"/>
        </a:xfrm>
      </p:grpSpPr>
      <p:sp>
        <p:nvSpPr>
          <p:cNvPr id="96" name="Google Shape;96;p18"/>
          <p:cNvSpPr/>
          <p:nvPr/>
        </p:nvSpPr>
        <p:spPr>
          <a:xfrm>
            <a:off x="0" y="0"/>
            <a:ext cx="9144000" cy="5143500"/>
          </a:xfrm>
          <a:prstGeom prst="rect">
            <a:avLst/>
          </a:prstGeom>
          <a:solidFill>
            <a:srgbClr val="FBA83E">
              <a:alpha val="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8"/>
          <p:cNvSpPr/>
          <p:nvPr/>
        </p:nvSpPr>
        <p:spPr>
          <a:xfrm flipH="1">
            <a:off x="2987350" y="137475"/>
            <a:ext cx="6156650" cy="5006015"/>
          </a:xfrm>
          <a:custGeom>
            <a:rect b="b" l="l" r="r" t="t"/>
            <a:pathLst>
              <a:path extrusionOk="0" h="155575" w="191334">
                <a:moveTo>
                  <a:pt x="118313" y="0"/>
                </a:moveTo>
                <a:cubicBezTo>
                  <a:pt x="116208" y="0"/>
                  <a:pt x="114067" y="389"/>
                  <a:pt x="111990" y="1210"/>
                </a:cubicBezTo>
                <a:lnTo>
                  <a:pt x="0" y="45322"/>
                </a:lnTo>
                <a:lnTo>
                  <a:pt x="0" y="155574"/>
                </a:lnTo>
                <a:lnTo>
                  <a:pt x="191333" y="155574"/>
                </a:lnTo>
                <a:lnTo>
                  <a:pt x="134362" y="10937"/>
                </a:lnTo>
                <a:cubicBezTo>
                  <a:pt x="131691" y="4146"/>
                  <a:pt x="125189" y="0"/>
                  <a:pt x="11831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8"/>
          <p:cNvSpPr txBox="1"/>
          <p:nvPr>
            <p:ph type="ctrTitle"/>
          </p:nvPr>
        </p:nvSpPr>
        <p:spPr>
          <a:xfrm>
            <a:off x="4572000" y="1219076"/>
            <a:ext cx="3856500" cy="63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99" name="Google Shape;99;p18"/>
          <p:cNvSpPr txBox="1"/>
          <p:nvPr>
            <p:ph idx="1" type="subTitle"/>
          </p:nvPr>
        </p:nvSpPr>
        <p:spPr>
          <a:xfrm>
            <a:off x="4572000" y="1906674"/>
            <a:ext cx="3856500" cy="893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0" name="Google Shape;100;p18"/>
          <p:cNvSpPr txBox="1"/>
          <p:nvPr/>
        </p:nvSpPr>
        <p:spPr>
          <a:xfrm>
            <a:off x="4572000" y="3748075"/>
            <a:ext cx="3856500" cy="58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Quicksand"/>
                <a:ea typeface="Quicksand"/>
                <a:cs typeface="Quicksand"/>
                <a:sym typeface="Quicksand"/>
              </a:rPr>
              <a:t>CREDITS: This presentation template was created by </a:t>
            </a:r>
            <a:r>
              <a:rPr b="1" i="0" lang="en" sz="1100" u="none" cap="none" strike="noStrike">
                <a:solidFill>
                  <a:schemeClr val="hlink"/>
                </a:solidFill>
                <a:uFill>
                  <a:noFill/>
                </a:uFill>
                <a:latin typeface="Quicksand"/>
                <a:ea typeface="Quicksand"/>
                <a:cs typeface="Quicksand"/>
                <a:sym typeface="Quicksand"/>
                <a:hlinkClick r:id="rId2"/>
              </a:rPr>
              <a:t>Slidesgo</a:t>
            </a:r>
            <a:r>
              <a:rPr b="0" i="0" lang="en" sz="1100" u="none" cap="none" strike="noStrike">
                <a:solidFill>
                  <a:schemeClr val="dk1"/>
                </a:solidFill>
                <a:latin typeface="Quicksand"/>
                <a:ea typeface="Quicksand"/>
                <a:cs typeface="Quicksand"/>
                <a:sym typeface="Quicksand"/>
              </a:rPr>
              <a:t>, including icons by </a:t>
            </a:r>
            <a:r>
              <a:rPr b="1" i="0" lang="en" sz="1100" u="none" cap="none" strike="noStrike">
                <a:solidFill>
                  <a:schemeClr val="hlink"/>
                </a:solidFill>
                <a:uFill>
                  <a:noFill/>
                </a:uFill>
                <a:latin typeface="Quicksand"/>
                <a:ea typeface="Quicksand"/>
                <a:cs typeface="Quicksand"/>
                <a:sym typeface="Quicksand"/>
                <a:hlinkClick r:id="rId3"/>
              </a:rPr>
              <a:t>Flaticon</a:t>
            </a:r>
            <a:r>
              <a:rPr b="0" i="0" lang="en" sz="1100" u="none" cap="none" strike="noStrike">
                <a:solidFill>
                  <a:schemeClr val="dk1"/>
                </a:solidFill>
                <a:latin typeface="Quicksand"/>
                <a:ea typeface="Quicksand"/>
                <a:cs typeface="Quicksand"/>
                <a:sym typeface="Quicksand"/>
              </a:rPr>
              <a:t>, and infographics &amp; images by </a:t>
            </a:r>
            <a:r>
              <a:rPr b="1" i="0" lang="en" sz="1100" u="none" cap="none" strike="noStrike">
                <a:solidFill>
                  <a:schemeClr val="hlink"/>
                </a:solidFill>
                <a:uFill>
                  <a:noFill/>
                </a:uFill>
                <a:latin typeface="Quicksand"/>
                <a:ea typeface="Quicksand"/>
                <a:cs typeface="Quicksand"/>
                <a:sym typeface="Quicksand"/>
                <a:hlinkClick r:id="rId4"/>
              </a:rPr>
              <a:t>Freepik</a:t>
            </a:r>
            <a:r>
              <a:rPr b="0" i="0" lang="en" sz="1100" u="none" cap="none" strike="noStrike">
                <a:solidFill>
                  <a:schemeClr val="dk1"/>
                </a:solidFill>
                <a:latin typeface="Quicksand"/>
                <a:ea typeface="Quicksand"/>
                <a:cs typeface="Quicksand"/>
                <a:sym typeface="Quicksand"/>
              </a:rPr>
              <a:t>. </a:t>
            </a:r>
            <a:endParaRPr b="1" i="0" sz="1100" u="none" cap="none" strike="noStrike">
              <a:solidFill>
                <a:schemeClr val="dk1"/>
              </a:solidFill>
              <a:latin typeface="Quicksand"/>
              <a:ea typeface="Quicksand"/>
              <a:cs typeface="Quicksand"/>
              <a:sym typeface="Quicksan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101" name="Shape 101"/>
        <p:cNvGrpSpPr/>
        <p:nvPr/>
      </p:nvGrpSpPr>
      <p:grpSpPr>
        <a:xfrm>
          <a:off x="0" y="0"/>
          <a:ext cx="0" cy="0"/>
          <a:chOff x="0" y="0"/>
          <a:chExt cx="0" cy="0"/>
        </a:xfrm>
      </p:grpSpPr>
      <p:sp>
        <p:nvSpPr>
          <p:cNvPr id="102" name="Google Shape;102;p19"/>
          <p:cNvSpPr txBox="1"/>
          <p:nvPr>
            <p:ph type="title"/>
          </p:nvPr>
        </p:nvSpPr>
        <p:spPr>
          <a:xfrm>
            <a:off x="715450" y="539025"/>
            <a:ext cx="7713000" cy="47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3" name="Google Shape;103;p19"/>
          <p:cNvSpPr txBox="1"/>
          <p:nvPr>
            <p:ph idx="1" type="body"/>
          </p:nvPr>
        </p:nvSpPr>
        <p:spPr>
          <a:xfrm>
            <a:off x="1106550" y="3067450"/>
            <a:ext cx="3074700" cy="1240800"/>
          </a:xfrm>
          <a:prstGeom prst="rect">
            <a:avLst/>
          </a:prstGeom>
          <a:noFill/>
          <a:ln>
            <a:noFill/>
          </a:ln>
        </p:spPr>
        <p:txBody>
          <a:bodyPr anchorCtr="0" anchor="t" bIns="91425" lIns="91425" spcFirstLastPara="1" rIns="91425" wrap="square" tIns="91425">
            <a:noAutofit/>
          </a:bodyPr>
          <a:lstStyle>
            <a:lvl1pPr indent="-330200" lvl="0" marL="457200" algn="ctr">
              <a:lnSpc>
                <a:spcPct val="100000"/>
              </a:lnSpc>
              <a:spcBef>
                <a:spcPts val="0"/>
              </a:spcBef>
              <a:spcAft>
                <a:spcPts val="0"/>
              </a:spcAft>
              <a:buSzPts val="1600"/>
              <a:buChar char="●"/>
              <a:defRPr sz="1600"/>
            </a:lvl1pPr>
            <a:lvl2pPr indent="-330200" lvl="1" marL="914400" algn="ctr">
              <a:lnSpc>
                <a:spcPct val="100000"/>
              </a:lnSpc>
              <a:spcBef>
                <a:spcPts val="0"/>
              </a:spcBef>
              <a:spcAft>
                <a:spcPts val="0"/>
              </a:spcAft>
              <a:buSzPts val="1600"/>
              <a:buChar char="○"/>
              <a:defRPr sz="1600"/>
            </a:lvl2pPr>
            <a:lvl3pPr indent="-330200" lvl="2" marL="1371600" algn="ctr">
              <a:lnSpc>
                <a:spcPct val="100000"/>
              </a:lnSpc>
              <a:spcBef>
                <a:spcPts val="0"/>
              </a:spcBef>
              <a:spcAft>
                <a:spcPts val="0"/>
              </a:spcAft>
              <a:buSzPts val="1600"/>
              <a:buChar char="■"/>
              <a:defRPr sz="1600"/>
            </a:lvl3pPr>
            <a:lvl4pPr indent="-330200" lvl="3" marL="1828800" algn="ctr">
              <a:lnSpc>
                <a:spcPct val="100000"/>
              </a:lnSpc>
              <a:spcBef>
                <a:spcPts val="0"/>
              </a:spcBef>
              <a:spcAft>
                <a:spcPts val="0"/>
              </a:spcAft>
              <a:buSzPts val="1600"/>
              <a:buChar char="●"/>
              <a:defRPr sz="1600"/>
            </a:lvl4pPr>
            <a:lvl5pPr indent="-330200" lvl="4" marL="2286000" algn="ctr">
              <a:lnSpc>
                <a:spcPct val="100000"/>
              </a:lnSpc>
              <a:spcBef>
                <a:spcPts val="0"/>
              </a:spcBef>
              <a:spcAft>
                <a:spcPts val="0"/>
              </a:spcAft>
              <a:buSzPts val="1600"/>
              <a:buChar char="○"/>
              <a:defRPr sz="1600"/>
            </a:lvl5pPr>
            <a:lvl6pPr indent="-330200" lvl="5" marL="2743200" algn="ctr">
              <a:lnSpc>
                <a:spcPct val="100000"/>
              </a:lnSpc>
              <a:spcBef>
                <a:spcPts val="0"/>
              </a:spcBef>
              <a:spcAft>
                <a:spcPts val="0"/>
              </a:spcAft>
              <a:buSzPts val="1600"/>
              <a:buChar char="■"/>
              <a:defRPr sz="1600"/>
            </a:lvl6pPr>
            <a:lvl7pPr indent="-330200" lvl="6" marL="3200400" algn="ctr">
              <a:lnSpc>
                <a:spcPct val="100000"/>
              </a:lnSpc>
              <a:spcBef>
                <a:spcPts val="0"/>
              </a:spcBef>
              <a:spcAft>
                <a:spcPts val="0"/>
              </a:spcAft>
              <a:buSzPts val="1600"/>
              <a:buChar char="●"/>
              <a:defRPr sz="1600"/>
            </a:lvl7pPr>
            <a:lvl8pPr indent="-330200" lvl="7" marL="3657600" algn="ctr">
              <a:lnSpc>
                <a:spcPct val="100000"/>
              </a:lnSpc>
              <a:spcBef>
                <a:spcPts val="0"/>
              </a:spcBef>
              <a:spcAft>
                <a:spcPts val="0"/>
              </a:spcAft>
              <a:buSzPts val="1600"/>
              <a:buChar char="○"/>
              <a:defRPr sz="1600"/>
            </a:lvl8pPr>
            <a:lvl9pPr indent="-330200" lvl="8" marL="4114800" algn="ctr">
              <a:lnSpc>
                <a:spcPct val="100000"/>
              </a:lnSpc>
              <a:spcBef>
                <a:spcPts val="0"/>
              </a:spcBef>
              <a:spcAft>
                <a:spcPts val="0"/>
              </a:spcAft>
              <a:buSzPts val="1600"/>
              <a:buChar char="■"/>
              <a:defRPr sz="1600"/>
            </a:lvl9pPr>
          </a:lstStyle>
          <a:p/>
        </p:txBody>
      </p:sp>
      <p:sp>
        <p:nvSpPr>
          <p:cNvPr id="104" name="Google Shape;104;p19"/>
          <p:cNvSpPr txBox="1"/>
          <p:nvPr>
            <p:ph idx="2" type="body"/>
          </p:nvPr>
        </p:nvSpPr>
        <p:spPr>
          <a:xfrm>
            <a:off x="4963050" y="3067450"/>
            <a:ext cx="3074700" cy="1240800"/>
          </a:xfrm>
          <a:prstGeom prst="rect">
            <a:avLst/>
          </a:prstGeom>
          <a:noFill/>
          <a:ln>
            <a:noFill/>
          </a:ln>
        </p:spPr>
        <p:txBody>
          <a:bodyPr anchorCtr="0" anchor="t" bIns="91425" lIns="91425" spcFirstLastPara="1" rIns="91425" wrap="square" tIns="91425">
            <a:noAutofit/>
          </a:bodyPr>
          <a:lstStyle>
            <a:lvl1pPr indent="-330200" lvl="0" marL="457200" algn="ctr">
              <a:lnSpc>
                <a:spcPct val="100000"/>
              </a:lnSpc>
              <a:spcBef>
                <a:spcPts val="0"/>
              </a:spcBef>
              <a:spcAft>
                <a:spcPts val="0"/>
              </a:spcAft>
              <a:buSzPts val="1600"/>
              <a:buChar char="●"/>
              <a:defRPr sz="1600"/>
            </a:lvl1pPr>
            <a:lvl2pPr indent="-330200" lvl="1" marL="914400" algn="ctr">
              <a:lnSpc>
                <a:spcPct val="100000"/>
              </a:lnSpc>
              <a:spcBef>
                <a:spcPts val="0"/>
              </a:spcBef>
              <a:spcAft>
                <a:spcPts val="0"/>
              </a:spcAft>
              <a:buSzPts val="1600"/>
              <a:buChar char="○"/>
              <a:defRPr sz="1600"/>
            </a:lvl2pPr>
            <a:lvl3pPr indent="-330200" lvl="2" marL="1371600" algn="ctr">
              <a:lnSpc>
                <a:spcPct val="100000"/>
              </a:lnSpc>
              <a:spcBef>
                <a:spcPts val="0"/>
              </a:spcBef>
              <a:spcAft>
                <a:spcPts val="0"/>
              </a:spcAft>
              <a:buSzPts val="1600"/>
              <a:buChar char="■"/>
              <a:defRPr sz="1600"/>
            </a:lvl3pPr>
            <a:lvl4pPr indent="-330200" lvl="3" marL="1828800" algn="ctr">
              <a:lnSpc>
                <a:spcPct val="100000"/>
              </a:lnSpc>
              <a:spcBef>
                <a:spcPts val="0"/>
              </a:spcBef>
              <a:spcAft>
                <a:spcPts val="0"/>
              </a:spcAft>
              <a:buSzPts val="1600"/>
              <a:buChar char="●"/>
              <a:defRPr sz="1600"/>
            </a:lvl4pPr>
            <a:lvl5pPr indent="-330200" lvl="4" marL="2286000" algn="ctr">
              <a:lnSpc>
                <a:spcPct val="100000"/>
              </a:lnSpc>
              <a:spcBef>
                <a:spcPts val="0"/>
              </a:spcBef>
              <a:spcAft>
                <a:spcPts val="0"/>
              </a:spcAft>
              <a:buSzPts val="1600"/>
              <a:buChar char="○"/>
              <a:defRPr sz="1600"/>
            </a:lvl5pPr>
            <a:lvl6pPr indent="-330200" lvl="5" marL="2743200" algn="ctr">
              <a:lnSpc>
                <a:spcPct val="100000"/>
              </a:lnSpc>
              <a:spcBef>
                <a:spcPts val="0"/>
              </a:spcBef>
              <a:spcAft>
                <a:spcPts val="0"/>
              </a:spcAft>
              <a:buSzPts val="1600"/>
              <a:buChar char="■"/>
              <a:defRPr sz="1600"/>
            </a:lvl6pPr>
            <a:lvl7pPr indent="-330200" lvl="6" marL="3200400" algn="ctr">
              <a:lnSpc>
                <a:spcPct val="100000"/>
              </a:lnSpc>
              <a:spcBef>
                <a:spcPts val="0"/>
              </a:spcBef>
              <a:spcAft>
                <a:spcPts val="0"/>
              </a:spcAft>
              <a:buSzPts val="1600"/>
              <a:buChar char="●"/>
              <a:defRPr sz="1600"/>
            </a:lvl7pPr>
            <a:lvl8pPr indent="-330200" lvl="7" marL="3657600" algn="ctr">
              <a:lnSpc>
                <a:spcPct val="100000"/>
              </a:lnSpc>
              <a:spcBef>
                <a:spcPts val="0"/>
              </a:spcBef>
              <a:spcAft>
                <a:spcPts val="0"/>
              </a:spcAft>
              <a:buSzPts val="1600"/>
              <a:buChar char="○"/>
              <a:defRPr sz="1600"/>
            </a:lvl8pPr>
            <a:lvl9pPr indent="-330200" lvl="8" marL="4114800" algn="ctr">
              <a:lnSpc>
                <a:spcPct val="100000"/>
              </a:lnSpc>
              <a:spcBef>
                <a:spcPts val="0"/>
              </a:spcBef>
              <a:spcAft>
                <a:spcPts val="0"/>
              </a:spcAft>
              <a:buSzPts val="1600"/>
              <a:buChar char="■"/>
              <a:defRPr sz="1600"/>
            </a:lvl9pPr>
          </a:lstStyle>
          <a:p/>
        </p:txBody>
      </p:sp>
      <p:sp>
        <p:nvSpPr>
          <p:cNvPr id="105" name="Google Shape;105;p19"/>
          <p:cNvSpPr txBox="1"/>
          <p:nvPr>
            <p:ph idx="3" type="subTitle"/>
          </p:nvPr>
        </p:nvSpPr>
        <p:spPr>
          <a:xfrm>
            <a:off x="1106450" y="2530750"/>
            <a:ext cx="3074700" cy="47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000">
                <a:latin typeface="Sriracha"/>
                <a:ea typeface="Sriracha"/>
                <a:cs typeface="Sriracha"/>
                <a:sym typeface="Sriracha"/>
              </a:defRPr>
            </a:lvl1pPr>
            <a:lvl2pPr lvl="1" algn="ctr">
              <a:lnSpc>
                <a:spcPct val="100000"/>
              </a:lnSpc>
              <a:spcBef>
                <a:spcPts val="0"/>
              </a:spcBef>
              <a:spcAft>
                <a:spcPts val="0"/>
              </a:spcAft>
              <a:buSzPts val="1400"/>
              <a:buNone/>
              <a:defRPr sz="2000">
                <a:latin typeface="Sriracha"/>
                <a:ea typeface="Sriracha"/>
                <a:cs typeface="Sriracha"/>
                <a:sym typeface="Sriracha"/>
              </a:defRPr>
            </a:lvl2pPr>
            <a:lvl3pPr lvl="2" algn="ctr">
              <a:lnSpc>
                <a:spcPct val="100000"/>
              </a:lnSpc>
              <a:spcBef>
                <a:spcPts val="0"/>
              </a:spcBef>
              <a:spcAft>
                <a:spcPts val="0"/>
              </a:spcAft>
              <a:buSzPts val="1400"/>
              <a:buNone/>
              <a:defRPr sz="2000">
                <a:latin typeface="Sriracha"/>
                <a:ea typeface="Sriracha"/>
                <a:cs typeface="Sriracha"/>
                <a:sym typeface="Sriracha"/>
              </a:defRPr>
            </a:lvl3pPr>
            <a:lvl4pPr lvl="3" algn="ctr">
              <a:lnSpc>
                <a:spcPct val="100000"/>
              </a:lnSpc>
              <a:spcBef>
                <a:spcPts val="0"/>
              </a:spcBef>
              <a:spcAft>
                <a:spcPts val="0"/>
              </a:spcAft>
              <a:buSzPts val="1400"/>
              <a:buNone/>
              <a:defRPr sz="2000">
                <a:latin typeface="Sriracha"/>
                <a:ea typeface="Sriracha"/>
                <a:cs typeface="Sriracha"/>
                <a:sym typeface="Sriracha"/>
              </a:defRPr>
            </a:lvl4pPr>
            <a:lvl5pPr lvl="4" algn="ctr">
              <a:lnSpc>
                <a:spcPct val="100000"/>
              </a:lnSpc>
              <a:spcBef>
                <a:spcPts val="0"/>
              </a:spcBef>
              <a:spcAft>
                <a:spcPts val="0"/>
              </a:spcAft>
              <a:buSzPts val="1400"/>
              <a:buNone/>
              <a:defRPr sz="2000">
                <a:latin typeface="Sriracha"/>
                <a:ea typeface="Sriracha"/>
                <a:cs typeface="Sriracha"/>
                <a:sym typeface="Sriracha"/>
              </a:defRPr>
            </a:lvl5pPr>
            <a:lvl6pPr lvl="5" algn="ctr">
              <a:lnSpc>
                <a:spcPct val="100000"/>
              </a:lnSpc>
              <a:spcBef>
                <a:spcPts val="0"/>
              </a:spcBef>
              <a:spcAft>
                <a:spcPts val="0"/>
              </a:spcAft>
              <a:buSzPts val="1400"/>
              <a:buNone/>
              <a:defRPr sz="2000">
                <a:latin typeface="Sriracha"/>
                <a:ea typeface="Sriracha"/>
                <a:cs typeface="Sriracha"/>
                <a:sym typeface="Sriracha"/>
              </a:defRPr>
            </a:lvl6pPr>
            <a:lvl7pPr lvl="6" algn="ctr">
              <a:lnSpc>
                <a:spcPct val="100000"/>
              </a:lnSpc>
              <a:spcBef>
                <a:spcPts val="0"/>
              </a:spcBef>
              <a:spcAft>
                <a:spcPts val="0"/>
              </a:spcAft>
              <a:buSzPts val="1400"/>
              <a:buNone/>
              <a:defRPr sz="2000">
                <a:latin typeface="Sriracha"/>
                <a:ea typeface="Sriracha"/>
                <a:cs typeface="Sriracha"/>
                <a:sym typeface="Sriracha"/>
              </a:defRPr>
            </a:lvl7pPr>
            <a:lvl8pPr lvl="7" algn="ctr">
              <a:lnSpc>
                <a:spcPct val="100000"/>
              </a:lnSpc>
              <a:spcBef>
                <a:spcPts val="0"/>
              </a:spcBef>
              <a:spcAft>
                <a:spcPts val="0"/>
              </a:spcAft>
              <a:buSzPts val="1400"/>
              <a:buNone/>
              <a:defRPr sz="2000">
                <a:latin typeface="Sriracha"/>
                <a:ea typeface="Sriracha"/>
                <a:cs typeface="Sriracha"/>
                <a:sym typeface="Sriracha"/>
              </a:defRPr>
            </a:lvl8pPr>
            <a:lvl9pPr lvl="8" algn="ctr">
              <a:lnSpc>
                <a:spcPct val="100000"/>
              </a:lnSpc>
              <a:spcBef>
                <a:spcPts val="0"/>
              </a:spcBef>
              <a:spcAft>
                <a:spcPts val="0"/>
              </a:spcAft>
              <a:buSzPts val="1400"/>
              <a:buNone/>
              <a:defRPr sz="2000">
                <a:latin typeface="Sriracha"/>
                <a:ea typeface="Sriracha"/>
                <a:cs typeface="Sriracha"/>
                <a:sym typeface="Sriracha"/>
              </a:defRPr>
            </a:lvl9pPr>
          </a:lstStyle>
          <a:p/>
        </p:txBody>
      </p:sp>
      <p:sp>
        <p:nvSpPr>
          <p:cNvPr id="106" name="Google Shape;106;p19"/>
          <p:cNvSpPr txBox="1"/>
          <p:nvPr>
            <p:ph idx="4" type="subTitle"/>
          </p:nvPr>
        </p:nvSpPr>
        <p:spPr>
          <a:xfrm>
            <a:off x="4963050" y="2530750"/>
            <a:ext cx="3074700" cy="47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000">
                <a:latin typeface="Sriracha"/>
                <a:ea typeface="Sriracha"/>
                <a:cs typeface="Sriracha"/>
                <a:sym typeface="Sriracha"/>
              </a:defRPr>
            </a:lvl1pPr>
            <a:lvl2pPr lvl="1" algn="ctr">
              <a:lnSpc>
                <a:spcPct val="100000"/>
              </a:lnSpc>
              <a:spcBef>
                <a:spcPts val="0"/>
              </a:spcBef>
              <a:spcAft>
                <a:spcPts val="0"/>
              </a:spcAft>
              <a:buSzPts val="1400"/>
              <a:buNone/>
              <a:defRPr sz="2000">
                <a:latin typeface="Sriracha"/>
                <a:ea typeface="Sriracha"/>
                <a:cs typeface="Sriracha"/>
                <a:sym typeface="Sriracha"/>
              </a:defRPr>
            </a:lvl2pPr>
            <a:lvl3pPr lvl="2" algn="ctr">
              <a:lnSpc>
                <a:spcPct val="100000"/>
              </a:lnSpc>
              <a:spcBef>
                <a:spcPts val="0"/>
              </a:spcBef>
              <a:spcAft>
                <a:spcPts val="0"/>
              </a:spcAft>
              <a:buSzPts val="1400"/>
              <a:buNone/>
              <a:defRPr sz="2000">
                <a:latin typeface="Sriracha"/>
                <a:ea typeface="Sriracha"/>
                <a:cs typeface="Sriracha"/>
                <a:sym typeface="Sriracha"/>
              </a:defRPr>
            </a:lvl3pPr>
            <a:lvl4pPr lvl="3" algn="ctr">
              <a:lnSpc>
                <a:spcPct val="100000"/>
              </a:lnSpc>
              <a:spcBef>
                <a:spcPts val="0"/>
              </a:spcBef>
              <a:spcAft>
                <a:spcPts val="0"/>
              </a:spcAft>
              <a:buSzPts val="1400"/>
              <a:buNone/>
              <a:defRPr sz="2000">
                <a:latin typeface="Sriracha"/>
                <a:ea typeface="Sriracha"/>
                <a:cs typeface="Sriracha"/>
                <a:sym typeface="Sriracha"/>
              </a:defRPr>
            </a:lvl4pPr>
            <a:lvl5pPr lvl="4" algn="ctr">
              <a:lnSpc>
                <a:spcPct val="100000"/>
              </a:lnSpc>
              <a:spcBef>
                <a:spcPts val="0"/>
              </a:spcBef>
              <a:spcAft>
                <a:spcPts val="0"/>
              </a:spcAft>
              <a:buSzPts val="1400"/>
              <a:buNone/>
              <a:defRPr sz="2000">
                <a:latin typeface="Sriracha"/>
                <a:ea typeface="Sriracha"/>
                <a:cs typeface="Sriracha"/>
                <a:sym typeface="Sriracha"/>
              </a:defRPr>
            </a:lvl5pPr>
            <a:lvl6pPr lvl="5" algn="ctr">
              <a:lnSpc>
                <a:spcPct val="100000"/>
              </a:lnSpc>
              <a:spcBef>
                <a:spcPts val="0"/>
              </a:spcBef>
              <a:spcAft>
                <a:spcPts val="0"/>
              </a:spcAft>
              <a:buSzPts val="1400"/>
              <a:buNone/>
              <a:defRPr sz="2000">
                <a:latin typeface="Sriracha"/>
                <a:ea typeface="Sriracha"/>
                <a:cs typeface="Sriracha"/>
                <a:sym typeface="Sriracha"/>
              </a:defRPr>
            </a:lvl6pPr>
            <a:lvl7pPr lvl="6" algn="ctr">
              <a:lnSpc>
                <a:spcPct val="100000"/>
              </a:lnSpc>
              <a:spcBef>
                <a:spcPts val="0"/>
              </a:spcBef>
              <a:spcAft>
                <a:spcPts val="0"/>
              </a:spcAft>
              <a:buSzPts val="1400"/>
              <a:buNone/>
              <a:defRPr sz="2000">
                <a:latin typeface="Sriracha"/>
                <a:ea typeface="Sriracha"/>
                <a:cs typeface="Sriracha"/>
                <a:sym typeface="Sriracha"/>
              </a:defRPr>
            </a:lvl7pPr>
            <a:lvl8pPr lvl="7" algn="ctr">
              <a:lnSpc>
                <a:spcPct val="100000"/>
              </a:lnSpc>
              <a:spcBef>
                <a:spcPts val="0"/>
              </a:spcBef>
              <a:spcAft>
                <a:spcPts val="0"/>
              </a:spcAft>
              <a:buSzPts val="1400"/>
              <a:buNone/>
              <a:defRPr sz="2000">
                <a:latin typeface="Sriracha"/>
                <a:ea typeface="Sriracha"/>
                <a:cs typeface="Sriracha"/>
                <a:sym typeface="Sriracha"/>
              </a:defRPr>
            </a:lvl8pPr>
            <a:lvl9pPr lvl="8" algn="ctr">
              <a:lnSpc>
                <a:spcPct val="100000"/>
              </a:lnSpc>
              <a:spcBef>
                <a:spcPts val="0"/>
              </a:spcBef>
              <a:spcAft>
                <a:spcPts val="0"/>
              </a:spcAft>
              <a:buSzPts val="1400"/>
              <a:buNone/>
              <a:defRPr sz="2000">
                <a:latin typeface="Sriracha"/>
                <a:ea typeface="Sriracha"/>
                <a:cs typeface="Sriracha"/>
                <a:sym typeface="Sriracha"/>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107" name="Shape 107"/>
        <p:cNvGrpSpPr/>
        <p:nvPr/>
      </p:nvGrpSpPr>
      <p:grpSpPr>
        <a:xfrm>
          <a:off x="0" y="0"/>
          <a:ext cx="0" cy="0"/>
          <a:chOff x="0" y="0"/>
          <a:chExt cx="0" cy="0"/>
        </a:xfrm>
      </p:grpSpPr>
      <p:sp>
        <p:nvSpPr>
          <p:cNvPr id="108" name="Google Shape;108;p20"/>
          <p:cNvSpPr txBox="1"/>
          <p:nvPr>
            <p:ph type="title"/>
          </p:nvPr>
        </p:nvSpPr>
        <p:spPr>
          <a:xfrm>
            <a:off x="745125" y="1233175"/>
            <a:ext cx="38370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9" name="Google Shape;109;p20"/>
          <p:cNvSpPr txBox="1"/>
          <p:nvPr>
            <p:ph idx="1" type="subTitle"/>
          </p:nvPr>
        </p:nvSpPr>
        <p:spPr>
          <a:xfrm>
            <a:off x="745125" y="2803075"/>
            <a:ext cx="38370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0" name="Google Shape;110;p20"/>
          <p:cNvSpPr txBox="1"/>
          <p:nvPr>
            <p:ph idx="2" type="body"/>
          </p:nvPr>
        </p:nvSpPr>
        <p:spPr>
          <a:xfrm>
            <a:off x="4591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
    <p:bg>
      <p:bgPr>
        <a:solidFill>
          <a:schemeClr val="lt1"/>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715450" y="1469900"/>
            <a:ext cx="7713000" cy="1512000"/>
          </a:xfrm>
          <a:prstGeom prst="rect">
            <a:avLst/>
          </a:prstGeom>
          <a:noFill/>
          <a:ln>
            <a:noFill/>
          </a:ln>
        </p:spPr>
        <p:txBody>
          <a:bodyPr anchorCtr="0" anchor="ctr" bIns="91425" lIns="91425" spcFirstLastPara="1" rIns="91425" wrap="square" tIns="91425">
            <a:noAutofit/>
          </a:bodyPr>
          <a:lstStyle>
            <a:lvl1pPr lvl="0" algn="ctr">
              <a:lnSpc>
                <a:spcPct val="70000"/>
              </a:lnSpc>
              <a:spcBef>
                <a:spcPts val="0"/>
              </a:spcBef>
              <a:spcAft>
                <a:spcPts val="0"/>
              </a:spcAft>
              <a:buSzPts val="3000"/>
              <a:buNone/>
              <a:defRPr sz="8000"/>
            </a:lvl1pPr>
            <a:lvl2pPr lvl="1" algn="ctr">
              <a:lnSpc>
                <a:spcPct val="70000"/>
              </a:lnSpc>
              <a:spcBef>
                <a:spcPts val="0"/>
              </a:spcBef>
              <a:spcAft>
                <a:spcPts val="0"/>
              </a:spcAft>
              <a:buSzPts val="3000"/>
              <a:buNone/>
              <a:defRPr sz="8000"/>
            </a:lvl2pPr>
            <a:lvl3pPr lvl="2" algn="ctr">
              <a:lnSpc>
                <a:spcPct val="70000"/>
              </a:lnSpc>
              <a:spcBef>
                <a:spcPts val="0"/>
              </a:spcBef>
              <a:spcAft>
                <a:spcPts val="0"/>
              </a:spcAft>
              <a:buSzPts val="3000"/>
              <a:buNone/>
              <a:defRPr sz="8000"/>
            </a:lvl3pPr>
            <a:lvl4pPr lvl="3" algn="ctr">
              <a:lnSpc>
                <a:spcPct val="70000"/>
              </a:lnSpc>
              <a:spcBef>
                <a:spcPts val="0"/>
              </a:spcBef>
              <a:spcAft>
                <a:spcPts val="0"/>
              </a:spcAft>
              <a:buSzPts val="3000"/>
              <a:buNone/>
              <a:defRPr sz="8000"/>
            </a:lvl4pPr>
            <a:lvl5pPr lvl="4" algn="ctr">
              <a:lnSpc>
                <a:spcPct val="70000"/>
              </a:lnSpc>
              <a:spcBef>
                <a:spcPts val="0"/>
              </a:spcBef>
              <a:spcAft>
                <a:spcPts val="0"/>
              </a:spcAft>
              <a:buSzPts val="3000"/>
              <a:buNone/>
              <a:defRPr sz="8000"/>
            </a:lvl5pPr>
            <a:lvl6pPr lvl="5" algn="ctr">
              <a:lnSpc>
                <a:spcPct val="70000"/>
              </a:lnSpc>
              <a:spcBef>
                <a:spcPts val="0"/>
              </a:spcBef>
              <a:spcAft>
                <a:spcPts val="0"/>
              </a:spcAft>
              <a:buSzPts val="3000"/>
              <a:buNone/>
              <a:defRPr sz="8000"/>
            </a:lvl6pPr>
            <a:lvl7pPr lvl="6" algn="ctr">
              <a:lnSpc>
                <a:spcPct val="70000"/>
              </a:lnSpc>
              <a:spcBef>
                <a:spcPts val="0"/>
              </a:spcBef>
              <a:spcAft>
                <a:spcPts val="0"/>
              </a:spcAft>
              <a:buSzPts val="3000"/>
              <a:buNone/>
              <a:defRPr sz="8000"/>
            </a:lvl7pPr>
            <a:lvl8pPr lvl="7" algn="ctr">
              <a:lnSpc>
                <a:spcPct val="70000"/>
              </a:lnSpc>
              <a:spcBef>
                <a:spcPts val="0"/>
              </a:spcBef>
              <a:spcAft>
                <a:spcPts val="0"/>
              </a:spcAft>
              <a:buSzPts val="3000"/>
              <a:buNone/>
              <a:defRPr sz="8000"/>
            </a:lvl8pPr>
            <a:lvl9pPr lvl="8" algn="ctr">
              <a:lnSpc>
                <a:spcPct val="70000"/>
              </a:lnSpc>
              <a:spcBef>
                <a:spcPts val="0"/>
              </a:spcBef>
              <a:spcAft>
                <a:spcPts val="0"/>
              </a:spcAft>
              <a:buSzPts val="3000"/>
              <a:buNone/>
              <a:defRPr sz="8000"/>
            </a:lvl9pPr>
          </a:lstStyle>
          <a:p/>
        </p:txBody>
      </p:sp>
      <p:sp>
        <p:nvSpPr>
          <p:cNvPr id="15" name="Google Shape;15;p3"/>
          <p:cNvSpPr txBox="1"/>
          <p:nvPr>
            <p:ph idx="1" type="subTitle"/>
          </p:nvPr>
        </p:nvSpPr>
        <p:spPr>
          <a:xfrm>
            <a:off x="2028450" y="3210400"/>
            <a:ext cx="5087100" cy="46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 name="Shape 111"/>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bg>
      <p:bgPr>
        <a:solidFill>
          <a:srgbClr val="D2FAF0"/>
        </a:solidFill>
      </p:bgPr>
    </p:bg>
    <p:spTree>
      <p:nvGrpSpPr>
        <p:cNvPr id="112" name="Shape 1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D2FAF0"/>
        </a:solid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715450" y="539025"/>
            <a:ext cx="7713000" cy="47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4"/>
          <p:cNvSpPr txBox="1"/>
          <p:nvPr>
            <p:ph idx="1" type="body"/>
          </p:nvPr>
        </p:nvSpPr>
        <p:spPr>
          <a:xfrm>
            <a:off x="715450" y="1301025"/>
            <a:ext cx="7713000" cy="3303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lt1"/>
        </a:solidFill>
      </p:bgPr>
    </p:bg>
    <p:spTree>
      <p:nvGrpSpPr>
        <p:cNvPr id="19" name="Shape 19"/>
        <p:cNvGrpSpPr/>
        <p:nvPr/>
      </p:nvGrpSpPr>
      <p:grpSpPr>
        <a:xfrm>
          <a:off x="0" y="0"/>
          <a:ext cx="0" cy="0"/>
          <a:chOff x="0" y="0"/>
          <a:chExt cx="0" cy="0"/>
        </a:xfrm>
      </p:grpSpPr>
      <p:sp>
        <p:nvSpPr>
          <p:cNvPr id="20" name="Google Shape;20;p5"/>
          <p:cNvSpPr txBox="1"/>
          <p:nvPr>
            <p:ph type="title"/>
          </p:nvPr>
        </p:nvSpPr>
        <p:spPr>
          <a:xfrm>
            <a:off x="715450" y="539025"/>
            <a:ext cx="7713000" cy="47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1A4477"/>
              </a:buClr>
              <a:buSzPts val="3000"/>
              <a:buNone/>
              <a:defRPr sz="3000">
                <a:solidFill>
                  <a:srgbClr val="1A4477"/>
                </a:solidFill>
              </a:defRPr>
            </a:lvl1pPr>
            <a:lvl2pPr lvl="1" algn="l">
              <a:lnSpc>
                <a:spcPct val="100000"/>
              </a:lnSpc>
              <a:spcBef>
                <a:spcPts val="0"/>
              </a:spcBef>
              <a:spcAft>
                <a:spcPts val="0"/>
              </a:spcAft>
              <a:buClr>
                <a:srgbClr val="1A4477"/>
              </a:buClr>
              <a:buSzPts val="3000"/>
              <a:buNone/>
              <a:defRPr sz="3000">
                <a:solidFill>
                  <a:srgbClr val="1A4477"/>
                </a:solidFill>
              </a:defRPr>
            </a:lvl2pPr>
            <a:lvl3pPr lvl="2" algn="l">
              <a:lnSpc>
                <a:spcPct val="100000"/>
              </a:lnSpc>
              <a:spcBef>
                <a:spcPts val="0"/>
              </a:spcBef>
              <a:spcAft>
                <a:spcPts val="0"/>
              </a:spcAft>
              <a:buClr>
                <a:srgbClr val="1A4477"/>
              </a:buClr>
              <a:buSzPts val="3000"/>
              <a:buNone/>
              <a:defRPr sz="3000">
                <a:solidFill>
                  <a:srgbClr val="1A4477"/>
                </a:solidFill>
              </a:defRPr>
            </a:lvl3pPr>
            <a:lvl4pPr lvl="3" algn="l">
              <a:lnSpc>
                <a:spcPct val="100000"/>
              </a:lnSpc>
              <a:spcBef>
                <a:spcPts val="0"/>
              </a:spcBef>
              <a:spcAft>
                <a:spcPts val="0"/>
              </a:spcAft>
              <a:buClr>
                <a:srgbClr val="1A4477"/>
              </a:buClr>
              <a:buSzPts val="3000"/>
              <a:buNone/>
              <a:defRPr sz="3000">
                <a:solidFill>
                  <a:srgbClr val="1A4477"/>
                </a:solidFill>
              </a:defRPr>
            </a:lvl4pPr>
            <a:lvl5pPr lvl="4" algn="l">
              <a:lnSpc>
                <a:spcPct val="100000"/>
              </a:lnSpc>
              <a:spcBef>
                <a:spcPts val="0"/>
              </a:spcBef>
              <a:spcAft>
                <a:spcPts val="0"/>
              </a:spcAft>
              <a:buClr>
                <a:srgbClr val="1A4477"/>
              </a:buClr>
              <a:buSzPts val="3000"/>
              <a:buNone/>
              <a:defRPr sz="3000">
                <a:solidFill>
                  <a:srgbClr val="1A4477"/>
                </a:solidFill>
              </a:defRPr>
            </a:lvl5pPr>
            <a:lvl6pPr lvl="5" algn="l">
              <a:lnSpc>
                <a:spcPct val="100000"/>
              </a:lnSpc>
              <a:spcBef>
                <a:spcPts val="0"/>
              </a:spcBef>
              <a:spcAft>
                <a:spcPts val="0"/>
              </a:spcAft>
              <a:buClr>
                <a:srgbClr val="1A4477"/>
              </a:buClr>
              <a:buSzPts val="3000"/>
              <a:buNone/>
              <a:defRPr sz="3000">
                <a:solidFill>
                  <a:srgbClr val="1A4477"/>
                </a:solidFill>
              </a:defRPr>
            </a:lvl6pPr>
            <a:lvl7pPr lvl="6" algn="l">
              <a:lnSpc>
                <a:spcPct val="100000"/>
              </a:lnSpc>
              <a:spcBef>
                <a:spcPts val="0"/>
              </a:spcBef>
              <a:spcAft>
                <a:spcPts val="0"/>
              </a:spcAft>
              <a:buClr>
                <a:srgbClr val="1A4477"/>
              </a:buClr>
              <a:buSzPts val="3000"/>
              <a:buNone/>
              <a:defRPr sz="3000">
                <a:solidFill>
                  <a:srgbClr val="1A4477"/>
                </a:solidFill>
              </a:defRPr>
            </a:lvl7pPr>
            <a:lvl8pPr lvl="7" algn="l">
              <a:lnSpc>
                <a:spcPct val="100000"/>
              </a:lnSpc>
              <a:spcBef>
                <a:spcPts val="0"/>
              </a:spcBef>
              <a:spcAft>
                <a:spcPts val="0"/>
              </a:spcAft>
              <a:buClr>
                <a:srgbClr val="1A4477"/>
              </a:buClr>
              <a:buSzPts val="3000"/>
              <a:buNone/>
              <a:defRPr sz="3000">
                <a:solidFill>
                  <a:srgbClr val="1A4477"/>
                </a:solidFill>
              </a:defRPr>
            </a:lvl8pPr>
            <a:lvl9pPr lvl="8" algn="l">
              <a:lnSpc>
                <a:spcPct val="100000"/>
              </a:lnSpc>
              <a:spcBef>
                <a:spcPts val="0"/>
              </a:spcBef>
              <a:spcAft>
                <a:spcPts val="0"/>
              </a:spcAft>
              <a:buClr>
                <a:srgbClr val="1A4477"/>
              </a:buClr>
              <a:buSzPts val="3000"/>
              <a:buNone/>
              <a:defRPr sz="3000">
                <a:solidFill>
                  <a:srgbClr val="1A4477"/>
                </a:solidFill>
              </a:defRPr>
            </a:lvl9pPr>
          </a:lstStyle>
          <a:p/>
        </p:txBody>
      </p:sp>
      <p:sp>
        <p:nvSpPr>
          <p:cNvPr id="21" name="Google Shape;21;p5"/>
          <p:cNvSpPr txBox="1"/>
          <p:nvPr>
            <p:ph idx="1" type="subTitle"/>
          </p:nvPr>
        </p:nvSpPr>
        <p:spPr>
          <a:xfrm>
            <a:off x="715450" y="2172213"/>
            <a:ext cx="2043300" cy="4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atin typeface="Sriracha"/>
                <a:ea typeface="Sriracha"/>
                <a:cs typeface="Sriracha"/>
                <a:sym typeface="Sriracha"/>
              </a:defRPr>
            </a:lvl1pPr>
            <a:lvl2pPr lvl="1" algn="ctr">
              <a:lnSpc>
                <a:spcPct val="100000"/>
              </a:lnSpc>
              <a:spcBef>
                <a:spcPts val="0"/>
              </a:spcBef>
              <a:spcAft>
                <a:spcPts val="0"/>
              </a:spcAft>
              <a:buSzPts val="1400"/>
              <a:buNone/>
              <a:defRPr>
                <a:latin typeface="Sriracha"/>
                <a:ea typeface="Sriracha"/>
                <a:cs typeface="Sriracha"/>
                <a:sym typeface="Sriracha"/>
              </a:defRPr>
            </a:lvl2pPr>
            <a:lvl3pPr lvl="2" algn="ctr">
              <a:lnSpc>
                <a:spcPct val="100000"/>
              </a:lnSpc>
              <a:spcBef>
                <a:spcPts val="0"/>
              </a:spcBef>
              <a:spcAft>
                <a:spcPts val="0"/>
              </a:spcAft>
              <a:buSzPts val="1400"/>
              <a:buNone/>
              <a:defRPr>
                <a:latin typeface="Sriracha"/>
                <a:ea typeface="Sriracha"/>
                <a:cs typeface="Sriracha"/>
                <a:sym typeface="Sriracha"/>
              </a:defRPr>
            </a:lvl3pPr>
            <a:lvl4pPr lvl="3" algn="ctr">
              <a:lnSpc>
                <a:spcPct val="100000"/>
              </a:lnSpc>
              <a:spcBef>
                <a:spcPts val="0"/>
              </a:spcBef>
              <a:spcAft>
                <a:spcPts val="0"/>
              </a:spcAft>
              <a:buSzPts val="1400"/>
              <a:buNone/>
              <a:defRPr>
                <a:latin typeface="Sriracha"/>
                <a:ea typeface="Sriracha"/>
                <a:cs typeface="Sriracha"/>
                <a:sym typeface="Sriracha"/>
              </a:defRPr>
            </a:lvl4pPr>
            <a:lvl5pPr lvl="4" algn="ctr">
              <a:lnSpc>
                <a:spcPct val="100000"/>
              </a:lnSpc>
              <a:spcBef>
                <a:spcPts val="0"/>
              </a:spcBef>
              <a:spcAft>
                <a:spcPts val="0"/>
              </a:spcAft>
              <a:buSzPts val="1400"/>
              <a:buNone/>
              <a:defRPr>
                <a:latin typeface="Sriracha"/>
                <a:ea typeface="Sriracha"/>
                <a:cs typeface="Sriracha"/>
                <a:sym typeface="Sriracha"/>
              </a:defRPr>
            </a:lvl5pPr>
            <a:lvl6pPr lvl="5" algn="ctr">
              <a:lnSpc>
                <a:spcPct val="100000"/>
              </a:lnSpc>
              <a:spcBef>
                <a:spcPts val="0"/>
              </a:spcBef>
              <a:spcAft>
                <a:spcPts val="0"/>
              </a:spcAft>
              <a:buSzPts val="1400"/>
              <a:buNone/>
              <a:defRPr>
                <a:latin typeface="Sriracha"/>
                <a:ea typeface="Sriracha"/>
                <a:cs typeface="Sriracha"/>
                <a:sym typeface="Sriracha"/>
              </a:defRPr>
            </a:lvl6pPr>
            <a:lvl7pPr lvl="6" algn="ctr">
              <a:lnSpc>
                <a:spcPct val="100000"/>
              </a:lnSpc>
              <a:spcBef>
                <a:spcPts val="0"/>
              </a:spcBef>
              <a:spcAft>
                <a:spcPts val="0"/>
              </a:spcAft>
              <a:buSzPts val="1400"/>
              <a:buNone/>
              <a:defRPr>
                <a:latin typeface="Sriracha"/>
                <a:ea typeface="Sriracha"/>
                <a:cs typeface="Sriracha"/>
                <a:sym typeface="Sriracha"/>
              </a:defRPr>
            </a:lvl7pPr>
            <a:lvl8pPr lvl="7" algn="ctr">
              <a:lnSpc>
                <a:spcPct val="100000"/>
              </a:lnSpc>
              <a:spcBef>
                <a:spcPts val="0"/>
              </a:spcBef>
              <a:spcAft>
                <a:spcPts val="0"/>
              </a:spcAft>
              <a:buSzPts val="1400"/>
              <a:buNone/>
              <a:defRPr>
                <a:latin typeface="Sriracha"/>
                <a:ea typeface="Sriracha"/>
                <a:cs typeface="Sriracha"/>
                <a:sym typeface="Sriracha"/>
              </a:defRPr>
            </a:lvl8pPr>
            <a:lvl9pPr lvl="8" algn="ctr">
              <a:lnSpc>
                <a:spcPct val="100000"/>
              </a:lnSpc>
              <a:spcBef>
                <a:spcPts val="0"/>
              </a:spcBef>
              <a:spcAft>
                <a:spcPts val="0"/>
              </a:spcAft>
              <a:buSzPts val="1400"/>
              <a:buNone/>
              <a:defRPr>
                <a:latin typeface="Sriracha"/>
                <a:ea typeface="Sriracha"/>
                <a:cs typeface="Sriracha"/>
                <a:sym typeface="Sriracha"/>
              </a:defRPr>
            </a:lvl9pPr>
          </a:lstStyle>
          <a:p/>
        </p:txBody>
      </p:sp>
      <p:sp>
        <p:nvSpPr>
          <p:cNvPr id="22" name="Google Shape;22;p5"/>
          <p:cNvSpPr txBox="1"/>
          <p:nvPr>
            <p:ph idx="2" type="subTitle"/>
          </p:nvPr>
        </p:nvSpPr>
        <p:spPr>
          <a:xfrm>
            <a:off x="715450" y="2468175"/>
            <a:ext cx="2043300" cy="4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3" name="Google Shape;23;p5"/>
          <p:cNvSpPr txBox="1"/>
          <p:nvPr>
            <p:ph idx="3" type="title"/>
          </p:nvPr>
        </p:nvSpPr>
        <p:spPr>
          <a:xfrm>
            <a:off x="715450" y="1479625"/>
            <a:ext cx="2043300" cy="58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24" name="Google Shape;24;p5"/>
          <p:cNvSpPr txBox="1"/>
          <p:nvPr>
            <p:ph idx="4" type="subTitle"/>
          </p:nvPr>
        </p:nvSpPr>
        <p:spPr>
          <a:xfrm>
            <a:off x="3550300" y="2172213"/>
            <a:ext cx="2043300" cy="4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atin typeface="Sriracha"/>
                <a:ea typeface="Sriracha"/>
                <a:cs typeface="Sriracha"/>
                <a:sym typeface="Sriracha"/>
              </a:defRPr>
            </a:lvl1pPr>
            <a:lvl2pPr lvl="1" algn="ctr">
              <a:lnSpc>
                <a:spcPct val="100000"/>
              </a:lnSpc>
              <a:spcBef>
                <a:spcPts val="0"/>
              </a:spcBef>
              <a:spcAft>
                <a:spcPts val="0"/>
              </a:spcAft>
              <a:buSzPts val="1400"/>
              <a:buNone/>
              <a:defRPr>
                <a:latin typeface="Sriracha"/>
                <a:ea typeface="Sriracha"/>
                <a:cs typeface="Sriracha"/>
                <a:sym typeface="Sriracha"/>
              </a:defRPr>
            </a:lvl2pPr>
            <a:lvl3pPr lvl="2" algn="ctr">
              <a:lnSpc>
                <a:spcPct val="100000"/>
              </a:lnSpc>
              <a:spcBef>
                <a:spcPts val="0"/>
              </a:spcBef>
              <a:spcAft>
                <a:spcPts val="0"/>
              </a:spcAft>
              <a:buSzPts val="1400"/>
              <a:buNone/>
              <a:defRPr>
                <a:latin typeface="Sriracha"/>
                <a:ea typeface="Sriracha"/>
                <a:cs typeface="Sriracha"/>
                <a:sym typeface="Sriracha"/>
              </a:defRPr>
            </a:lvl3pPr>
            <a:lvl4pPr lvl="3" algn="ctr">
              <a:lnSpc>
                <a:spcPct val="100000"/>
              </a:lnSpc>
              <a:spcBef>
                <a:spcPts val="0"/>
              </a:spcBef>
              <a:spcAft>
                <a:spcPts val="0"/>
              </a:spcAft>
              <a:buSzPts val="1400"/>
              <a:buNone/>
              <a:defRPr>
                <a:latin typeface="Sriracha"/>
                <a:ea typeface="Sriracha"/>
                <a:cs typeface="Sriracha"/>
                <a:sym typeface="Sriracha"/>
              </a:defRPr>
            </a:lvl4pPr>
            <a:lvl5pPr lvl="4" algn="ctr">
              <a:lnSpc>
                <a:spcPct val="100000"/>
              </a:lnSpc>
              <a:spcBef>
                <a:spcPts val="0"/>
              </a:spcBef>
              <a:spcAft>
                <a:spcPts val="0"/>
              </a:spcAft>
              <a:buSzPts val="1400"/>
              <a:buNone/>
              <a:defRPr>
                <a:latin typeface="Sriracha"/>
                <a:ea typeface="Sriracha"/>
                <a:cs typeface="Sriracha"/>
                <a:sym typeface="Sriracha"/>
              </a:defRPr>
            </a:lvl5pPr>
            <a:lvl6pPr lvl="5" algn="ctr">
              <a:lnSpc>
                <a:spcPct val="100000"/>
              </a:lnSpc>
              <a:spcBef>
                <a:spcPts val="0"/>
              </a:spcBef>
              <a:spcAft>
                <a:spcPts val="0"/>
              </a:spcAft>
              <a:buSzPts val="1400"/>
              <a:buNone/>
              <a:defRPr>
                <a:latin typeface="Sriracha"/>
                <a:ea typeface="Sriracha"/>
                <a:cs typeface="Sriracha"/>
                <a:sym typeface="Sriracha"/>
              </a:defRPr>
            </a:lvl6pPr>
            <a:lvl7pPr lvl="6" algn="ctr">
              <a:lnSpc>
                <a:spcPct val="100000"/>
              </a:lnSpc>
              <a:spcBef>
                <a:spcPts val="0"/>
              </a:spcBef>
              <a:spcAft>
                <a:spcPts val="0"/>
              </a:spcAft>
              <a:buSzPts val="1400"/>
              <a:buNone/>
              <a:defRPr>
                <a:latin typeface="Sriracha"/>
                <a:ea typeface="Sriracha"/>
                <a:cs typeface="Sriracha"/>
                <a:sym typeface="Sriracha"/>
              </a:defRPr>
            </a:lvl7pPr>
            <a:lvl8pPr lvl="7" algn="ctr">
              <a:lnSpc>
                <a:spcPct val="100000"/>
              </a:lnSpc>
              <a:spcBef>
                <a:spcPts val="0"/>
              </a:spcBef>
              <a:spcAft>
                <a:spcPts val="0"/>
              </a:spcAft>
              <a:buSzPts val="1400"/>
              <a:buNone/>
              <a:defRPr>
                <a:latin typeface="Sriracha"/>
                <a:ea typeface="Sriracha"/>
                <a:cs typeface="Sriracha"/>
                <a:sym typeface="Sriracha"/>
              </a:defRPr>
            </a:lvl8pPr>
            <a:lvl9pPr lvl="8" algn="ctr">
              <a:lnSpc>
                <a:spcPct val="100000"/>
              </a:lnSpc>
              <a:spcBef>
                <a:spcPts val="0"/>
              </a:spcBef>
              <a:spcAft>
                <a:spcPts val="0"/>
              </a:spcAft>
              <a:buSzPts val="1400"/>
              <a:buNone/>
              <a:defRPr>
                <a:latin typeface="Sriracha"/>
                <a:ea typeface="Sriracha"/>
                <a:cs typeface="Sriracha"/>
                <a:sym typeface="Sriracha"/>
              </a:defRPr>
            </a:lvl9pPr>
          </a:lstStyle>
          <a:p/>
        </p:txBody>
      </p:sp>
      <p:sp>
        <p:nvSpPr>
          <p:cNvPr id="25" name="Google Shape;25;p5"/>
          <p:cNvSpPr txBox="1"/>
          <p:nvPr>
            <p:ph idx="5" type="subTitle"/>
          </p:nvPr>
        </p:nvSpPr>
        <p:spPr>
          <a:xfrm>
            <a:off x="3550300" y="2468175"/>
            <a:ext cx="2043300" cy="4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6" name="Google Shape;26;p5"/>
          <p:cNvSpPr txBox="1"/>
          <p:nvPr>
            <p:ph idx="6" type="title"/>
          </p:nvPr>
        </p:nvSpPr>
        <p:spPr>
          <a:xfrm>
            <a:off x="3550300" y="1479625"/>
            <a:ext cx="2043300" cy="58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27" name="Google Shape;27;p5"/>
          <p:cNvSpPr txBox="1"/>
          <p:nvPr>
            <p:ph idx="7" type="subTitle"/>
          </p:nvPr>
        </p:nvSpPr>
        <p:spPr>
          <a:xfrm>
            <a:off x="6385150" y="2172213"/>
            <a:ext cx="2043300" cy="4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atin typeface="Sriracha"/>
                <a:ea typeface="Sriracha"/>
                <a:cs typeface="Sriracha"/>
                <a:sym typeface="Sriracha"/>
              </a:defRPr>
            </a:lvl1pPr>
            <a:lvl2pPr lvl="1" algn="ctr">
              <a:lnSpc>
                <a:spcPct val="100000"/>
              </a:lnSpc>
              <a:spcBef>
                <a:spcPts val="0"/>
              </a:spcBef>
              <a:spcAft>
                <a:spcPts val="0"/>
              </a:spcAft>
              <a:buSzPts val="1400"/>
              <a:buNone/>
              <a:defRPr>
                <a:latin typeface="Sriracha"/>
                <a:ea typeface="Sriracha"/>
                <a:cs typeface="Sriracha"/>
                <a:sym typeface="Sriracha"/>
              </a:defRPr>
            </a:lvl2pPr>
            <a:lvl3pPr lvl="2" algn="ctr">
              <a:lnSpc>
                <a:spcPct val="100000"/>
              </a:lnSpc>
              <a:spcBef>
                <a:spcPts val="0"/>
              </a:spcBef>
              <a:spcAft>
                <a:spcPts val="0"/>
              </a:spcAft>
              <a:buSzPts val="1400"/>
              <a:buNone/>
              <a:defRPr>
                <a:latin typeface="Sriracha"/>
                <a:ea typeface="Sriracha"/>
                <a:cs typeface="Sriracha"/>
                <a:sym typeface="Sriracha"/>
              </a:defRPr>
            </a:lvl3pPr>
            <a:lvl4pPr lvl="3" algn="ctr">
              <a:lnSpc>
                <a:spcPct val="100000"/>
              </a:lnSpc>
              <a:spcBef>
                <a:spcPts val="0"/>
              </a:spcBef>
              <a:spcAft>
                <a:spcPts val="0"/>
              </a:spcAft>
              <a:buSzPts val="1400"/>
              <a:buNone/>
              <a:defRPr>
                <a:latin typeface="Sriracha"/>
                <a:ea typeface="Sriracha"/>
                <a:cs typeface="Sriracha"/>
                <a:sym typeface="Sriracha"/>
              </a:defRPr>
            </a:lvl4pPr>
            <a:lvl5pPr lvl="4" algn="ctr">
              <a:lnSpc>
                <a:spcPct val="100000"/>
              </a:lnSpc>
              <a:spcBef>
                <a:spcPts val="0"/>
              </a:spcBef>
              <a:spcAft>
                <a:spcPts val="0"/>
              </a:spcAft>
              <a:buSzPts val="1400"/>
              <a:buNone/>
              <a:defRPr>
                <a:latin typeface="Sriracha"/>
                <a:ea typeface="Sriracha"/>
                <a:cs typeface="Sriracha"/>
                <a:sym typeface="Sriracha"/>
              </a:defRPr>
            </a:lvl5pPr>
            <a:lvl6pPr lvl="5" algn="ctr">
              <a:lnSpc>
                <a:spcPct val="100000"/>
              </a:lnSpc>
              <a:spcBef>
                <a:spcPts val="0"/>
              </a:spcBef>
              <a:spcAft>
                <a:spcPts val="0"/>
              </a:spcAft>
              <a:buSzPts val="1400"/>
              <a:buNone/>
              <a:defRPr>
                <a:latin typeface="Sriracha"/>
                <a:ea typeface="Sriracha"/>
                <a:cs typeface="Sriracha"/>
                <a:sym typeface="Sriracha"/>
              </a:defRPr>
            </a:lvl6pPr>
            <a:lvl7pPr lvl="6" algn="ctr">
              <a:lnSpc>
                <a:spcPct val="100000"/>
              </a:lnSpc>
              <a:spcBef>
                <a:spcPts val="0"/>
              </a:spcBef>
              <a:spcAft>
                <a:spcPts val="0"/>
              </a:spcAft>
              <a:buSzPts val="1400"/>
              <a:buNone/>
              <a:defRPr>
                <a:latin typeface="Sriracha"/>
                <a:ea typeface="Sriracha"/>
                <a:cs typeface="Sriracha"/>
                <a:sym typeface="Sriracha"/>
              </a:defRPr>
            </a:lvl7pPr>
            <a:lvl8pPr lvl="7" algn="ctr">
              <a:lnSpc>
                <a:spcPct val="100000"/>
              </a:lnSpc>
              <a:spcBef>
                <a:spcPts val="0"/>
              </a:spcBef>
              <a:spcAft>
                <a:spcPts val="0"/>
              </a:spcAft>
              <a:buSzPts val="1400"/>
              <a:buNone/>
              <a:defRPr>
                <a:latin typeface="Sriracha"/>
                <a:ea typeface="Sriracha"/>
                <a:cs typeface="Sriracha"/>
                <a:sym typeface="Sriracha"/>
              </a:defRPr>
            </a:lvl8pPr>
            <a:lvl9pPr lvl="8" algn="ctr">
              <a:lnSpc>
                <a:spcPct val="100000"/>
              </a:lnSpc>
              <a:spcBef>
                <a:spcPts val="0"/>
              </a:spcBef>
              <a:spcAft>
                <a:spcPts val="0"/>
              </a:spcAft>
              <a:buSzPts val="1400"/>
              <a:buNone/>
              <a:defRPr>
                <a:latin typeface="Sriracha"/>
                <a:ea typeface="Sriracha"/>
                <a:cs typeface="Sriracha"/>
                <a:sym typeface="Sriracha"/>
              </a:defRPr>
            </a:lvl9pPr>
          </a:lstStyle>
          <a:p/>
        </p:txBody>
      </p:sp>
      <p:sp>
        <p:nvSpPr>
          <p:cNvPr id="28" name="Google Shape;28;p5"/>
          <p:cNvSpPr txBox="1"/>
          <p:nvPr>
            <p:ph idx="8" type="subTitle"/>
          </p:nvPr>
        </p:nvSpPr>
        <p:spPr>
          <a:xfrm>
            <a:off x="6385150" y="2468175"/>
            <a:ext cx="2043300" cy="4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9" name="Google Shape;29;p5"/>
          <p:cNvSpPr txBox="1"/>
          <p:nvPr>
            <p:ph idx="9" type="title"/>
          </p:nvPr>
        </p:nvSpPr>
        <p:spPr>
          <a:xfrm>
            <a:off x="6385150" y="1479625"/>
            <a:ext cx="2043300" cy="58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30" name="Google Shape;30;p5"/>
          <p:cNvSpPr txBox="1"/>
          <p:nvPr>
            <p:ph idx="13" type="subTitle"/>
          </p:nvPr>
        </p:nvSpPr>
        <p:spPr>
          <a:xfrm>
            <a:off x="715450" y="3906513"/>
            <a:ext cx="2043300" cy="4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atin typeface="Sriracha"/>
                <a:ea typeface="Sriracha"/>
                <a:cs typeface="Sriracha"/>
                <a:sym typeface="Sriracha"/>
              </a:defRPr>
            </a:lvl1pPr>
            <a:lvl2pPr lvl="1" algn="ctr">
              <a:lnSpc>
                <a:spcPct val="100000"/>
              </a:lnSpc>
              <a:spcBef>
                <a:spcPts val="0"/>
              </a:spcBef>
              <a:spcAft>
                <a:spcPts val="0"/>
              </a:spcAft>
              <a:buSzPts val="1400"/>
              <a:buNone/>
              <a:defRPr>
                <a:latin typeface="Sriracha"/>
                <a:ea typeface="Sriracha"/>
                <a:cs typeface="Sriracha"/>
                <a:sym typeface="Sriracha"/>
              </a:defRPr>
            </a:lvl2pPr>
            <a:lvl3pPr lvl="2" algn="ctr">
              <a:lnSpc>
                <a:spcPct val="100000"/>
              </a:lnSpc>
              <a:spcBef>
                <a:spcPts val="0"/>
              </a:spcBef>
              <a:spcAft>
                <a:spcPts val="0"/>
              </a:spcAft>
              <a:buSzPts val="1400"/>
              <a:buNone/>
              <a:defRPr>
                <a:latin typeface="Sriracha"/>
                <a:ea typeface="Sriracha"/>
                <a:cs typeface="Sriracha"/>
                <a:sym typeface="Sriracha"/>
              </a:defRPr>
            </a:lvl3pPr>
            <a:lvl4pPr lvl="3" algn="ctr">
              <a:lnSpc>
                <a:spcPct val="100000"/>
              </a:lnSpc>
              <a:spcBef>
                <a:spcPts val="0"/>
              </a:spcBef>
              <a:spcAft>
                <a:spcPts val="0"/>
              </a:spcAft>
              <a:buSzPts val="1400"/>
              <a:buNone/>
              <a:defRPr>
                <a:latin typeface="Sriracha"/>
                <a:ea typeface="Sriracha"/>
                <a:cs typeface="Sriracha"/>
                <a:sym typeface="Sriracha"/>
              </a:defRPr>
            </a:lvl4pPr>
            <a:lvl5pPr lvl="4" algn="ctr">
              <a:lnSpc>
                <a:spcPct val="100000"/>
              </a:lnSpc>
              <a:spcBef>
                <a:spcPts val="0"/>
              </a:spcBef>
              <a:spcAft>
                <a:spcPts val="0"/>
              </a:spcAft>
              <a:buSzPts val="1400"/>
              <a:buNone/>
              <a:defRPr>
                <a:latin typeface="Sriracha"/>
                <a:ea typeface="Sriracha"/>
                <a:cs typeface="Sriracha"/>
                <a:sym typeface="Sriracha"/>
              </a:defRPr>
            </a:lvl5pPr>
            <a:lvl6pPr lvl="5" algn="ctr">
              <a:lnSpc>
                <a:spcPct val="100000"/>
              </a:lnSpc>
              <a:spcBef>
                <a:spcPts val="0"/>
              </a:spcBef>
              <a:spcAft>
                <a:spcPts val="0"/>
              </a:spcAft>
              <a:buSzPts val="1400"/>
              <a:buNone/>
              <a:defRPr>
                <a:latin typeface="Sriracha"/>
                <a:ea typeface="Sriracha"/>
                <a:cs typeface="Sriracha"/>
                <a:sym typeface="Sriracha"/>
              </a:defRPr>
            </a:lvl6pPr>
            <a:lvl7pPr lvl="6" algn="ctr">
              <a:lnSpc>
                <a:spcPct val="100000"/>
              </a:lnSpc>
              <a:spcBef>
                <a:spcPts val="0"/>
              </a:spcBef>
              <a:spcAft>
                <a:spcPts val="0"/>
              </a:spcAft>
              <a:buSzPts val="1400"/>
              <a:buNone/>
              <a:defRPr>
                <a:latin typeface="Sriracha"/>
                <a:ea typeface="Sriracha"/>
                <a:cs typeface="Sriracha"/>
                <a:sym typeface="Sriracha"/>
              </a:defRPr>
            </a:lvl7pPr>
            <a:lvl8pPr lvl="7" algn="ctr">
              <a:lnSpc>
                <a:spcPct val="100000"/>
              </a:lnSpc>
              <a:spcBef>
                <a:spcPts val="0"/>
              </a:spcBef>
              <a:spcAft>
                <a:spcPts val="0"/>
              </a:spcAft>
              <a:buSzPts val="1400"/>
              <a:buNone/>
              <a:defRPr>
                <a:latin typeface="Sriracha"/>
                <a:ea typeface="Sriracha"/>
                <a:cs typeface="Sriracha"/>
                <a:sym typeface="Sriracha"/>
              </a:defRPr>
            </a:lvl8pPr>
            <a:lvl9pPr lvl="8" algn="ctr">
              <a:lnSpc>
                <a:spcPct val="100000"/>
              </a:lnSpc>
              <a:spcBef>
                <a:spcPts val="0"/>
              </a:spcBef>
              <a:spcAft>
                <a:spcPts val="0"/>
              </a:spcAft>
              <a:buSzPts val="1400"/>
              <a:buNone/>
              <a:defRPr>
                <a:latin typeface="Sriracha"/>
                <a:ea typeface="Sriracha"/>
                <a:cs typeface="Sriracha"/>
                <a:sym typeface="Sriracha"/>
              </a:defRPr>
            </a:lvl9pPr>
          </a:lstStyle>
          <a:p/>
        </p:txBody>
      </p:sp>
      <p:sp>
        <p:nvSpPr>
          <p:cNvPr id="31" name="Google Shape;31;p5"/>
          <p:cNvSpPr txBox="1"/>
          <p:nvPr>
            <p:ph idx="14" type="subTitle"/>
          </p:nvPr>
        </p:nvSpPr>
        <p:spPr>
          <a:xfrm>
            <a:off x="715450" y="4202475"/>
            <a:ext cx="2043300" cy="4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2" name="Google Shape;32;p5"/>
          <p:cNvSpPr txBox="1"/>
          <p:nvPr>
            <p:ph idx="15" type="title"/>
          </p:nvPr>
        </p:nvSpPr>
        <p:spPr>
          <a:xfrm>
            <a:off x="715450" y="3213925"/>
            <a:ext cx="2043300" cy="58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33" name="Google Shape;33;p5"/>
          <p:cNvSpPr txBox="1"/>
          <p:nvPr>
            <p:ph idx="16" type="subTitle"/>
          </p:nvPr>
        </p:nvSpPr>
        <p:spPr>
          <a:xfrm>
            <a:off x="3550300" y="3906513"/>
            <a:ext cx="2043300" cy="4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atin typeface="Sriracha"/>
                <a:ea typeface="Sriracha"/>
                <a:cs typeface="Sriracha"/>
                <a:sym typeface="Sriracha"/>
              </a:defRPr>
            </a:lvl1pPr>
            <a:lvl2pPr lvl="1" algn="ctr">
              <a:lnSpc>
                <a:spcPct val="100000"/>
              </a:lnSpc>
              <a:spcBef>
                <a:spcPts val="0"/>
              </a:spcBef>
              <a:spcAft>
                <a:spcPts val="0"/>
              </a:spcAft>
              <a:buSzPts val="1400"/>
              <a:buNone/>
              <a:defRPr>
                <a:latin typeface="Sriracha"/>
                <a:ea typeface="Sriracha"/>
                <a:cs typeface="Sriracha"/>
                <a:sym typeface="Sriracha"/>
              </a:defRPr>
            </a:lvl2pPr>
            <a:lvl3pPr lvl="2" algn="ctr">
              <a:lnSpc>
                <a:spcPct val="100000"/>
              </a:lnSpc>
              <a:spcBef>
                <a:spcPts val="0"/>
              </a:spcBef>
              <a:spcAft>
                <a:spcPts val="0"/>
              </a:spcAft>
              <a:buSzPts val="1400"/>
              <a:buNone/>
              <a:defRPr>
                <a:latin typeface="Sriracha"/>
                <a:ea typeface="Sriracha"/>
                <a:cs typeface="Sriracha"/>
                <a:sym typeface="Sriracha"/>
              </a:defRPr>
            </a:lvl3pPr>
            <a:lvl4pPr lvl="3" algn="ctr">
              <a:lnSpc>
                <a:spcPct val="100000"/>
              </a:lnSpc>
              <a:spcBef>
                <a:spcPts val="0"/>
              </a:spcBef>
              <a:spcAft>
                <a:spcPts val="0"/>
              </a:spcAft>
              <a:buSzPts val="1400"/>
              <a:buNone/>
              <a:defRPr>
                <a:latin typeface="Sriracha"/>
                <a:ea typeface="Sriracha"/>
                <a:cs typeface="Sriracha"/>
                <a:sym typeface="Sriracha"/>
              </a:defRPr>
            </a:lvl4pPr>
            <a:lvl5pPr lvl="4" algn="ctr">
              <a:lnSpc>
                <a:spcPct val="100000"/>
              </a:lnSpc>
              <a:spcBef>
                <a:spcPts val="0"/>
              </a:spcBef>
              <a:spcAft>
                <a:spcPts val="0"/>
              </a:spcAft>
              <a:buSzPts val="1400"/>
              <a:buNone/>
              <a:defRPr>
                <a:latin typeface="Sriracha"/>
                <a:ea typeface="Sriracha"/>
                <a:cs typeface="Sriracha"/>
                <a:sym typeface="Sriracha"/>
              </a:defRPr>
            </a:lvl5pPr>
            <a:lvl6pPr lvl="5" algn="ctr">
              <a:lnSpc>
                <a:spcPct val="100000"/>
              </a:lnSpc>
              <a:spcBef>
                <a:spcPts val="0"/>
              </a:spcBef>
              <a:spcAft>
                <a:spcPts val="0"/>
              </a:spcAft>
              <a:buSzPts val="1400"/>
              <a:buNone/>
              <a:defRPr>
                <a:latin typeface="Sriracha"/>
                <a:ea typeface="Sriracha"/>
                <a:cs typeface="Sriracha"/>
                <a:sym typeface="Sriracha"/>
              </a:defRPr>
            </a:lvl6pPr>
            <a:lvl7pPr lvl="6" algn="ctr">
              <a:lnSpc>
                <a:spcPct val="100000"/>
              </a:lnSpc>
              <a:spcBef>
                <a:spcPts val="0"/>
              </a:spcBef>
              <a:spcAft>
                <a:spcPts val="0"/>
              </a:spcAft>
              <a:buSzPts val="1400"/>
              <a:buNone/>
              <a:defRPr>
                <a:latin typeface="Sriracha"/>
                <a:ea typeface="Sriracha"/>
                <a:cs typeface="Sriracha"/>
                <a:sym typeface="Sriracha"/>
              </a:defRPr>
            </a:lvl7pPr>
            <a:lvl8pPr lvl="7" algn="ctr">
              <a:lnSpc>
                <a:spcPct val="100000"/>
              </a:lnSpc>
              <a:spcBef>
                <a:spcPts val="0"/>
              </a:spcBef>
              <a:spcAft>
                <a:spcPts val="0"/>
              </a:spcAft>
              <a:buSzPts val="1400"/>
              <a:buNone/>
              <a:defRPr>
                <a:latin typeface="Sriracha"/>
                <a:ea typeface="Sriracha"/>
                <a:cs typeface="Sriracha"/>
                <a:sym typeface="Sriracha"/>
              </a:defRPr>
            </a:lvl8pPr>
            <a:lvl9pPr lvl="8" algn="ctr">
              <a:lnSpc>
                <a:spcPct val="100000"/>
              </a:lnSpc>
              <a:spcBef>
                <a:spcPts val="0"/>
              </a:spcBef>
              <a:spcAft>
                <a:spcPts val="0"/>
              </a:spcAft>
              <a:buSzPts val="1400"/>
              <a:buNone/>
              <a:defRPr>
                <a:latin typeface="Sriracha"/>
                <a:ea typeface="Sriracha"/>
                <a:cs typeface="Sriracha"/>
                <a:sym typeface="Sriracha"/>
              </a:defRPr>
            </a:lvl9pPr>
          </a:lstStyle>
          <a:p/>
        </p:txBody>
      </p:sp>
      <p:sp>
        <p:nvSpPr>
          <p:cNvPr id="34" name="Google Shape;34;p5"/>
          <p:cNvSpPr txBox="1"/>
          <p:nvPr>
            <p:ph idx="17" type="subTitle"/>
          </p:nvPr>
        </p:nvSpPr>
        <p:spPr>
          <a:xfrm>
            <a:off x="3550300" y="4202475"/>
            <a:ext cx="2043300" cy="4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5"/>
          <p:cNvSpPr txBox="1"/>
          <p:nvPr>
            <p:ph idx="18" type="title"/>
          </p:nvPr>
        </p:nvSpPr>
        <p:spPr>
          <a:xfrm>
            <a:off x="3550300" y="3213925"/>
            <a:ext cx="2043300" cy="58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36" name="Google Shape;36;p5"/>
          <p:cNvSpPr txBox="1"/>
          <p:nvPr>
            <p:ph idx="19" type="subTitle"/>
          </p:nvPr>
        </p:nvSpPr>
        <p:spPr>
          <a:xfrm>
            <a:off x="6385150" y="3906513"/>
            <a:ext cx="2043300" cy="4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atin typeface="Sriracha"/>
                <a:ea typeface="Sriracha"/>
                <a:cs typeface="Sriracha"/>
                <a:sym typeface="Sriracha"/>
              </a:defRPr>
            </a:lvl1pPr>
            <a:lvl2pPr lvl="1" algn="ctr">
              <a:lnSpc>
                <a:spcPct val="100000"/>
              </a:lnSpc>
              <a:spcBef>
                <a:spcPts val="0"/>
              </a:spcBef>
              <a:spcAft>
                <a:spcPts val="0"/>
              </a:spcAft>
              <a:buSzPts val="1400"/>
              <a:buNone/>
              <a:defRPr>
                <a:latin typeface="Sriracha"/>
                <a:ea typeface="Sriracha"/>
                <a:cs typeface="Sriracha"/>
                <a:sym typeface="Sriracha"/>
              </a:defRPr>
            </a:lvl2pPr>
            <a:lvl3pPr lvl="2" algn="ctr">
              <a:lnSpc>
                <a:spcPct val="100000"/>
              </a:lnSpc>
              <a:spcBef>
                <a:spcPts val="0"/>
              </a:spcBef>
              <a:spcAft>
                <a:spcPts val="0"/>
              </a:spcAft>
              <a:buSzPts val="1400"/>
              <a:buNone/>
              <a:defRPr>
                <a:latin typeface="Sriracha"/>
                <a:ea typeface="Sriracha"/>
                <a:cs typeface="Sriracha"/>
                <a:sym typeface="Sriracha"/>
              </a:defRPr>
            </a:lvl3pPr>
            <a:lvl4pPr lvl="3" algn="ctr">
              <a:lnSpc>
                <a:spcPct val="100000"/>
              </a:lnSpc>
              <a:spcBef>
                <a:spcPts val="0"/>
              </a:spcBef>
              <a:spcAft>
                <a:spcPts val="0"/>
              </a:spcAft>
              <a:buSzPts val="1400"/>
              <a:buNone/>
              <a:defRPr>
                <a:latin typeface="Sriracha"/>
                <a:ea typeface="Sriracha"/>
                <a:cs typeface="Sriracha"/>
                <a:sym typeface="Sriracha"/>
              </a:defRPr>
            </a:lvl4pPr>
            <a:lvl5pPr lvl="4" algn="ctr">
              <a:lnSpc>
                <a:spcPct val="100000"/>
              </a:lnSpc>
              <a:spcBef>
                <a:spcPts val="0"/>
              </a:spcBef>
              <a:spcAft>
                <a:spcPts val="0"/>
              </a:spcAft>
              <a:buSzPts val="1400"/>
              <a:buNone/>
              <a:defRPr>
                <a:latin typeface="Sriracha"/>
                <a:ea typeface="Sriracha"/>
                <a:cs typeface="Sriracha"/>
                <a:sym typeface="Sriracha"/>
              </a:defRPr>
            </a:lvl5pPr>
            <a:lvl6pPr lvl="5" algn="ctr">
              <a:lnSpc>
                <a:spcPct val="100000"/>
              </a:lnSpc>
              <a:spcBef>
                <a:spcPts val="0"/>
              </a:spcBef>
              <a:spcAft>
                <a:spcPts val="0"/>
              </a:spcAft>
              <a:buSzPts val="1400"/>
              <a:buNone/>
              <a:defRPr>
                <a:latin typeface="Sriracha"/>
                <a:ea typeface="Sriracha"/>
                <a:cs typeface="Sriracha"/>
                <a:sym typeface="Sriracha"/>
              </a:defRPr>
            </a:lvl6pPr>
            <a:lvl7pPr lvl="6" algn="ctr">
              <a:lnSpc>
                <a:spcPct val="100000"/>
              </a:lnSpc>
              <a:spcBef>
                <a:spcPts val="0"/>
              </a:spcBef>
              <a:spcAft>
                <a:spcPts val="0"/>
              </a:spcAft>
              <a:buSzPts val="1400"/>
              <a:buNone/>
              <a:defRPr>
                <a:latin typeface="Sriracha"/>
                <a:ea typeface="Sriracha"/>
                <a:cs typeface="Sriracha"/>
                <a:sym typeface="Sriracha"/>
              </a:defRPr>
            </a:lvl7pPr>
            <a:lvl8pPr lvl="7" algn="ctr">
              <a:lnSpc>
                <a:spcPct val="100000"/>
              </a:lnSpc>
              <a:spcBef>
                <a:spcPts val="0"/>
              </a:spcBef>
              <a:spcAft>
                <a:spcPts val="0"/>
              </a:spcAft>
              <a:buSzPts val="1400"/>
              <a:buNone/>
              <a:defRPr>
                <a:latin typeface="Sriracha"/>
                <a:ea typeface="Sriracha"/>
                <a:cs typeface="Sriracha"/>
                <a:sym typeface="Sriracha"/>
              </a:defRPr>
            </a:lvl8pPr>
            <a:lvl9pPr lvl="8" algn="ctr">
              <a:lnSpc>
                <a:spcPct val="100000"/>
              </a:lnSpc>
              <a:spcBef>
                <a:spcPts val="0"/>
              </a:spcBef>
              <a:spcAft>
                <a:spcPts val="0"/>
              </a:spcAft>
              <a:buSzPts val="1400"/>
              <a:buNone/>
              <a:defRPr>
                <a:latin typeface="Sriracha"/>
                <a:ea typeface="Sriracha"/>
                <a:cs typeface="Sriracha"/>
                <a:sym typeface="Sriracha"/>
              </a:defRPr>
            </a:lvl9pPr>
          </a:lstStyle>
          <a:p/>
        </p:txBody>
      </p:sp>
      <p:sp>
        <p:nvSpPr>
          <p:cNvPr id="37" name="Google Shape;37;p5"/>
          <p:cNvSpPr txBox="1"/>
          <p:nvPr>
            <p:ph idx="20" type="subTitle"/>
          </p:nvPr>
        </p:nvSpPr>
        <p:spPr>
          <a:xfrm>
            <a:off x="6385150" y="4202475"/>
            <a:ext cx="2043300" cy="4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8" name="Google Shape;38;p5"/>
          <p:cNvSpPr txBox="1"/>
          <p:nvPr>
            <p:ph idx="21" type="title"/>
          </p:nvPr>
        </p:nvSpPr>
        <p:spPr>
          <a:xfrm>
            <a:off x="6385150" y="3213925"/>
            <a:ext cx="2043300" cy="58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D2FAF0"/>
        </a:solidFill>
      </p:bgPr>
    </p:bg>
    <p:spTree>
      <p:nvGrpSpPr>
        <p:cNvPr id="39" name="Shape 39"/>
        <p:cNvGrpSpPr/>
        <p:nvPr/>
      </p:nvGrpSpPr>
      <p:grpSpPr>
        <a:xfrm>
          <a:off x="0" y="0"/>
          <a:ext cx="0" cy="0"/>
          <a:chOff x="0" y="0"/>
          <a:chExt cx="0" cy="0"/>
        </a:xfrm>
      </p:grpSpPr>
      <p:sp>
        <p:nvSpPr>
          <p:cNvPr id="40" name="Google Shape;40;p6"/>
          <p:cNvSpPr txBox="1"/>
          <p:nvPr>
            <p:ph type="title"/>
          </p:nvPr>
        </p:nvSpPr>
        <p:spPr>
          <a:xfrm>
            <a:off x="715450" y="539025"/>
            <a:ext cx="7713000" cy="47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41" name="Shape 41"/>
        <p:cNvGrpSpPr/>
        <p:nvPr/>
      </p:nvGrpSpPr>
      <p:grpSpPr>
        <a:xfrm>
          <a:off x="0" y="0"/>
          <a:ext cx="0" cy="0"/>
          <a:chOff x="0" y="0"/>
          <a:chExt cx="0" cy="0"/>
        </a:xfrm>
      </p:grpSpPr>
      <p:sp>
        <p:nvSpPr>
          <p:cNvPr id="42" name="Google Shape;42;p7"/>
          <p:cNvSpPr txBox="1"/>
          <p:nvPr>
            <p:ph type="title"/>
          </p:nvPr>
        </p:nvSpPr>
        <p:spPr>
          <a:xfrm>
            <a:off x="4572000" y="2707500"/>
            <a:ext cx="3856500" cy="46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43" name="Google Shape;43;p7"/>
          <p:cNvSpPr txBox="1"/>
          <p:nvPr>
            <p:ph idx="2" type="title"/>
          </p:nvPr>
        </p:nvSpPr>
        <p:spPr>
          <a:xfrm>
            <a:off x="4572000" y="1247323"/>
            <a:ext cx="3055800" cy="1176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p:txBody>
      </p:sp>
      <p:sp>
        <p:nvSpPr>
          <p:cNvPr id="44" name="Google Shape;44;p7"/>
          <p:cNvSpPr txBox="1"/>
          <p:nvPr>
            <p:ph idx="1" type="subTitle"/>
          </p:nvPr>
        </p:nvSpPr>
        <p:spPr>
          <a:xfrm>
            <a:off x="4572000" y="3229775"/>
            <a:ext cx="2836800" cy="64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
    <p:bg>
      <p:bgPr>
        <a:solidFill>
          <a:srgbClr val="D2FAF0"/>
        </a:solidFill>
      </p:bgPr>
    </p:bg>
    <p:spTree>
      <p:nvGrpSpPr>
        <p:cNvPr id="45" name="Shape 45"/>
        <p:cNvGrpSpPr/>
        <p:nvPr/>
      </p:nvGrpSpPr>
      <p:grpSpPr>
        <a:xfrm>
          <a:off x="0" y="0"/>
          <a:ext cx="0" cy="0"/>
          <a:chOff x="0" y="0"/>
          <a:chExt cx="0" cy="0"/>
        </a:xfrm>
      </p:grpSpPr>
      <p:sp>
        <p:nvSpPr>
          <p:cNvPr id="46" name="Google Shape;46;p8"/>
          <p:cNvSpPr txBox="1"/>
          <p:nvPr>
            <p:ph type="title"/>
          </p:nvPr>
        </p:nvSpPr>
        <p:spPr>
          <a:xfrm>
            <a:off x="715450" y="539025"/>
            <a:ext cx="7713000" cy="47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1A4477"/>
              </a:buClr>
              <a:buSzPts val="3000"/>
              <a:buNone/>
              <a:defRPr sz="3000">
                <a:solidFill>
                  <a:srgbClr val="1A4477"/>
                </a:solidFill>
              </a:defRPr>
            </a:lvl1pPr>
            <a:lvl2pPr lvl="1" algn="l">
              <a:lnSpc>
                <a:spcPct val="100000"/>
              </a:lnSpc>
              <a:spcBef>
                <a:spcPts val="0"/>
              </a:spcBef>
              <a:spcAft>
                <a:spcPts val="0"/>
              </a:spcAft>
              <a:buClr>
                <a:srgbClr val="1A4477"/>
              </a:buClr>
              <a:buSzPts val="3000"/>
              <a:buNone/>
              <a:defRPr sz="3000">
                <a:solidFill>
                  <a:srgbClr val="1A4477"/>
                </a:solidFill>
              </a:defRPr>
            </a:lvl2pPr>
            <a:lvl3pPr lvl="2" algn="l">
              <a:lnSpc>
                <a:spcPct val="100000"/>
              </a:lnSpc>
              <a:spcBef>
                <a:spcPts val="0"/>
              </a:spcBef>
              <a:spcAft>
                <a:spcPts val="0"/>
              </a:spcAft>
              <a:buClr>
                <a:srgbClr val="1A4477"/>
              </a:buClr>
              <a:buSzPts val="3000"/>
              <a:buNone/>
              <a:defRPr sz="3000">
                <a:solidFill>
                  <a:srgbClr val="1A4477"/>
                </a:solidFill>
              </a:defRPr>
            </a:lvl3pPr>
            <a:lvl4pPr lvl="3" algn="l">
              <a:lnSpc>
                <a:spcPct val="100000"/>
              </a:lnSpc>
              <a:spcBef>
                <a:spcPts val="0"/>
              </a:spcBef>
              <a:spcAft>
                <a:spcPts val="0"/>
              </a:spcAft>
              <a:buClr>
                <a:srgbClr val="1A4477"/>
              </a:buClr>
              <a:buSzPts val="3000"/>
              <a:buNone/>
              <a:defRPr sz="3000">
                <a:solidFill>
                  <a:srgbClr val="1A4477"/>
                </a:solidFill>
              </a:defRPr>
            </a:lvl4pPr>
            <a:lvl5pPr lvl="4" algn="l">
              <a:lnSpc>
                <a:spcPct val="100000"/>
              </a:lnSpc>
              <a:spcBef>
                <a:spcPts val="0"/>
              </a:spcBef>
              <a:spcAft>
                <a:spcPts val="0"/>
              </a:spcAft>
              <a:buClr>
                <a:srgbClr val="1A4477"/>
              </a:buClr>
              <a:buSzPts val="3000"/>
              <a:buNone/>
              <a:defRPr sz="3000">
                <a:solidFill>
                  <a:srgbClr val="1A4477"/>
                </a:solidFill>
              </a:defRPr>
            </a:lvl5pPr>
            <a:lvl6pPr lvl="5" algn="l">
              <a:lnSpc>
                <a:spcPct val="100000"/>
              </a:lnSpc>
              <a:spcBef>
                <a:spcPts val="0"/>
              </a:spcBef>
              <a:spcAft>
                <a:spcPts val="0"/>
              </a:spcAft>
              <a:buClr>
                <a:srgbClr val="1A4477"/>
              </a:buClr>
              <a:buSzPts val="3000"/>
              <a:buNone/>
              <a:defRPr sz="3000">
                <a:solidFill>
                  <a:srgbClr val="1A4477"/>
                </a:solidFill>
              </a:defRPr>
            </a:lvl6pPr>
            <a:lvl7pPr lvl="6" algn="l">
              <a:lnSpc>
                <a:spcPct val="100000"/>
              </a:lnSpc>
              <a:spcBef>
                <a:spcPts val="0"/>
              </a:spcBef>
              <a:spcAft>
                <a:spcPts val="0"/>
              </a:spcAft>
              <a:buClr>
                <a:srgbClr val="1A4477"/>
              </a:buClr>
              <a:buSzPts val="3000"/>
              <a:buNone/>
              <a:defRPr sz="3000">
                <a:solidFill>
                  <a:srgbClr val="1A4477"/>
                </a:solidFill>
              </a:defRPr>
            </a:lvl7pPr>
            <a:lvl8pPr lvl="7" algn="l">
              <a:lnSpc>
                <a:spcPct val="100000"/>
              </a:lnSpc>
              <a:spcBef>
                <a:spcPts val="0"/>
              </a:spcBef>
              <a:spcAft>
                <a:spcPts val="0"/>
              </a:spcAft>
              <a:buClr>
                <a:srgbClr val="1A4477"/>
              </a:buClr>
              <a:buSzPts val="3000"/>
              <a:buNone/>
              <a:defRPr sz="3000">
                <a:solidFill>
                  <a:srgbClr val="1A4477"/>
                </a:solidFill>
              </a:defRPr>
            </a:lvl8pPr>
            <a:lvl9pPr lvl="8" algn="l">
              <a:lnSpc>
                <a:spcPct val="100000"/>
              </a:lnSpc>
              <a:spcBef>
                <a:spcPts val="0"/>
              </a:spcBef>
              <a:spcAft>
                <a:spcPts val="0"/>
              </a:spcAft>
              <a:buClr>
                <a:srgbClr val="1A4477"/>
              </a:buClr>
              <a:buSzPts val="3000"/>
              <a:buNone/>
              <a:defRPr sz="3000">
                <a:solidFill>
                  <a:srgbClr val="1A4477"/>
                </a:solidFill>
              </a:defRPr>
            </a:lvl9pPr>
          </a:lstStyle>
          <a:p/>
        </p:txBody>
      </p:sp>
      <p:sp>
        <p:nvSpPr>
          <p:cNvPr id="47" name="Google Shape;47;p8"/>
          <p:cNvSpPr txBox="1"/>
          <p:nvPr>
            <p:ph idx="1" type="subTitle"/>
          </p:nvPr>
        </p:nvSpPr>
        <p:spPr>
          <a:xfrm>
            <a:off x="838000" y="2532350"/>
            <a:ext cx="2175300" cy="47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000">
                <a:latin typeface="Sriracha"/>
                <a:ea typeface="Sriracha"/>
                <a:cs typeface="Sriracha"/>
                <a:sym typeface="Sriracha"/>
              </a:defRPr>
            </a:lvl1pPr>
            <a:lvl2pPr lvl="1" algn="ctr">
              <a:lnSpc>
                <a:spcPct val="100000"/>
              </a:lnSpc>
              <a:spcBef>
                <a:spcPts val="0"/>
              </a:spcBef>
              <a:spcAft>
                <a:spcPts val="0"/>
              </a:spcAft>
              <a:buSzPts val="1400"/>
              <a:buNone/>
              <a:defRPr b="1" sz="2000">
                <a:latin typeface="Sriracha"/>
                <a:ea typeface="Sriracha"/>
                <a:cs typeface="Sriracha"/>
                <a:sym typeface="Sriracha"/>
              </a:defRPr>
            </a:lvl2pPr>
            <a:lvl3pPr lvl="2" algn="ctr">
              <a:lnSpc>
                <a:spcPct val="100000"/>
              </a:lnSpc>
              <a:spcBef>
                <a:spcPts val="0"/>
              </a:spcBef>
              <a:spcAft>
                <a:spcPts val="0"/>
              </a:spcAft>
              <a:buSzPts val="1400"/>
              <a:buNone/>
              <a:defRPr b="1" sz="2000">
                <a:latin typeface="Sriracha"/>
                <a:ea typeface="Sriracha"/>
                <a:cs typeface="Sriracha"/>
                <a:sym typeface="Sriracha"/>
              </a:defRPr>
            </a:lvl3pPr>
            <a:lvl4pPr lvl="3" algn="ctr">
              <a:lnSpc>
                <a:spcPct val="100000"/>
              </a:lnSpc>
              <a:spcBef>
                <a:spcPts val="0"/>
              </a:spcBef>
              <a:spcAft>
                <a:spcPts val="0"/>
              </a:spcAft>
              <a:buSzPts val="1400"/>
              <a:buNone/>
              <a:defRPr b="1" sz="2000">
                <a:latin typeface="Sriracha"/>
                <a:ea typeface="Sriracha"/>
                <a:cs typeface="Sriracha"/>
                <a:sym typeface="Sriracha"/>
              </a:defRPr>
            </a:lvl4pPr>
            <a:lvl5pPr lvl="4" algn="ctr">
              <a:lnSpc>
                <a:spcPct val="100000"/>
              </a:lnSpc>
              <a:spcBef>
                <a:spcPts val="0"/>
              </a:spcBef>
              <a:spcAft>
                <a:spcPts val="0"/>
              </a:spcAft>
              <a:buSzPts val="1400"/>
              <a:buNone/>
              <a:defRPr b="1" sz="2000">
                <a:latin typeface="Sriracha"/>
                <a:ea typeface="Sriracha"/>
                <a:cs typeface="Sriracha"/>
                <a:sym typeface="Sriracha"/>
              </a:defRPr>
            </a:lvl5pPr>
            <a:lvl6pPr lvl="5" algn="ctr">
              <a:lnSpc>
                <a:spcPct val="100000"/>
              </a:lnSpc>
              <a:spcBef>
                <a:spcPts val="0"/>
              </a:spcBef>
              <a:spcAft>
                <a:spcPts val="0"/>
              </a:spcAft>
              <a:buSzPts val="1400"/>
              <a:buNone/>
              <a:defRPr b="1" sz="2000">
                <a:latin typeface="Sriracha"/>
                <a:ea typeface="Sriracha"/>
                <a:cs typeface="Sriracha"/>
                <a:sym typeface="Sriracha"/>
              </a:defRPr>
            </a:lvl6pPr>
            <a:lvl7pPr lvl="6" algn="ctr">
              <a:lnSpc>
                <a:spcPct val="100000"/>
              </a:lnSpc>
              <a:spcBef>
                <a:spcPts val="0"/>
              </a:spcBef>
              <a:spcAft>
                <a:spcPts val="0"/>
              </a:spcAft>
              <a:buSzPts val="1400"/>
              <a:buNone/>
              <a:defRPr b="1" sz="2000">
                <a:latin typeface="Sriracha"/>
                <a:ea typeface="Sriracha"/>
                <a:cs typeface="Sriracha"/>
                <a:sym typeface="Sriracha"/>
              </a:defRPr>
            </a:lvl7pPr>
            <a:lvl8pPr lvl="7" algn="ctr">
              <a:lnSpc>
                <a:spcPct val="100000"/>
              </a:lnSpc>
              <a:spcBef>
                <a:spcPts val="0"/>
              </a:spcBef>
              <a:spcAft>
                <a:spcPts val="0"/>
              </a:spcAft>
              <a:buSzPts val="1400"/>
              <a:buNone/>
              <a:defRPr b="1" sz="2000">
                <a:latin typeface="Sriracha"/>
                <a:ea typeface="Sriracha"/>
                <a:cs typeface="Sriracha"/>
                <a:sym typeface="Sriracha"/>
              </a:defRPr>
            </a:lvl8pPr>
            <a:lvl9pPr lvl="8" algn="ctr">
              <a:lnSpc>
                <a:spcPct val="100000"/>
              </a:lnSpc>
              <a:spcBef>
                <a:spcPts val="0"/>
              </a:spcBef>
              <a:spcAft>
                <a:spcPts val="0"/>
              </a:spcAft>
              <a:buSzPts val="1400"/>
              <a:buNone/>
              <a:defRPr b="1" sz="2000">
                <a:latin typeface="Sriracha"/>
                <a:ea typeface="Sriracha"/>
                <a:cs typeface="Sriracha"/>
                <a:sym typeface="Sriracha"/>
              </a:defRPr>
            </a:lvl9pPr>
          </a:lstStyle>
          <a:p/>
        </p:txBody>
      </p:sp>
      <p:sp>
        <p:nvSpPr>
          <p:cNvPr id="48" name="Google Shape;48;p8"/>
          <p:cNvSpPr txBox="1"/>
          <p:nvPr>
            <p:ph idx="2" type="subTitle"/>
          </p:nvPr>
        </p:nvSpPr>
        <p:spPr>
          <a:xfrm>
            <a:off x="838000" y="3069050"/>
            <a:ext cx="2175300" cy="124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49" name="Google Shape;49;p8"/>
          <p:cNvSpPr txBox="1"/>
          <p:nvPr>
            <p:ph idx="3" type="subTitle"/>
          </p:nvPr>
        </p:nvSpPr>
        <p:spPr>
          <a:xfrm>
            <a:off x="3484300" y="2532350"/>
            <a:ext cx="2175300" cy="47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000">
                <a:latin typeface="Sriracha"/>
                <a:ea typeface="Sriracha"/>
                <a:cs typeface="Sriracha"/>
                <a:sym typeface="Sriracha"/>
              </a:defRPr>
            </a:lvl1pPr>
            <a:lvl2pPr lvl="1" algn="ctr">
              <a:lnSpc>
                <a:spcPct val="100000"/>
              </a:lnSpc>
              <a:spcBef>
                <a:spcPts val="0"/>
              </a:spcBef>
              <a:spcAft>
                <a:spcPts val="0"/>
              </a:spcAft>
              <a:buSzPts val="1400"/>
              <a:buNone/>
              <a:defRPr b="1" sz="2000">
                <a:latin typeface="Sriracha"/>
                <a:ea typeface="Sriracha"/>
                <a:cs typeface="Sriracha"/>
                <a:sym typeface="Sriracha"/>
              </a:defRPr>
            </a:lvl2pPr>
            <a:lvl3pPr lvl="2" algn="ctr">
              <a:lnSpc>
                <a:spcPct val="100000"/>
              </a:lnSpc>
              <a:spcBef>
                <a:spcPts val="0"/>
              </a:spcBef>
              <a:spcAft>
                <a:spcPts val="0"/>
              </a:spcAft>
              <a:buSzPts val="1400"/>
              <a:buNone/>
              <a:defRPr b="1" sz="2000">
                <a:latin typeface="Sriracha"/>
                <a:ea typeface="Sriracha"/>
                <a:cs typeface="Sriracha"/>
                <a:sym typeface="Sriracha"/>
              </a:defRPr>
            </a:lvl3pPr>
            <a:lvl4pPr lvl="3" algn="ctr">
              <a:lnSpc>
                <a:spcPct val="100000"/>
              </a:lnSpc>
              <a:spcBef>
                <a:spcPts val="0"/>
              </a:spcBef>
              <a:spcAft>
                <a:spcPts val="0"/>
              </a:spcAft>
              <a:buSzPts val="1400"/>
              <a:buNone/>
              <a:defRPr b="1" sz="2000">
                <a:latin typeface="Sriracha"/>
                <a:ea typeface="Sriracha"/>
                <a:cs typeface="Sriracha"/>
                <a:sym typeface="Sriracha"/>
              </a:defRPr>
            </a:lvl4pPr>
            <a:lvl5pPr lvl="4" algn="ctr">
              <a:lnSpc>
                <a:spcPct val="100000"/>
              </a:lnSpc>
              <a:spcBef>
                <a:spcPts val="0"/>
              </a:spcBef>
              <a:spcAft>
                <a:spcPts val="0"/>
              </a:spcAft>
              <a:buSzPts val="1400"/>
              <a:buNone/>
              <a:defRPr b="1" sz="2000">
                <a:latin typeface="Sriracha"/>
                <a:ea typeface="Sriracha"/>
                <a:cs typeface="Sriracha"/>
                <a:sym typeface="Sriracha"/>
              </a:defRPr>
            </a:lvl5pPr>
            <a:lvl6pPr lvl="5" algn="ctr">
              <a:lnSpc>
                <a:spcPct val="100000"/>
              </a:lnSpc>
              <a:spcBef>
                <a:spcPts val="0"/>
              </a:spcBef>
              <a:spcAft>
                <a:spcPts val="0"/>
              </a:spcAft>
              <a:buSzPts val="1400"/>
              <a:buNone/>
              <a:defRPr b="1" sz="2000">
                <a:latin typeface="Sriracha"/>
                <a:ea typeface="Sriracha"/>
                <a:cs typeface="Sriracha"/>
                <a:sym typeface="Sriracha"/>
              </a:defRPr>
            </a:lvl6pPr>
            <a:lvl7pPr lvl="6" algn="ctr">
              <a:lnSpc>
                <a:spcPct val="100000"/>
              </a:lnSpc>
              <a:spcBef>
                <a:spcPts val="0"/>
              </a:spcBef>
              <a:spcAft>
                <a:spcPts val="0"/>
              </a:spcAft>
              <a:buSzPts val="1400"/>
              <a:buNone/>
              <a:defRPr b="1" sz="2000">
                <a:latin typeface="Sriracha"/>
                <a:ea typeface="Sriracha"/>
                <a:cs typeface="Sriracha"/>
                <a:sym typeface="Sriracha"/>
              </a:defRPr>
            </a:lvl7pPr>
            <a:lvl8pPr lvl="7" algn="ctr">
              <a:lnSpc>
                <a:spcPct val="100000"/>
              </a:lnSpc>
              <a:spcBef>
                <a:spcPts val="0"/>
              </a:spcBef>
              <a:spcAft>
                <a:spcPts val="0"/>
              </a:spcAft>
              <a:buSzPts val="1400"/>
              <a:buNone/>
              <a:defRPr b="1" sz="2000">
                <a:latin typeface="Sriracha"/>
                <a:ea typeface="Sriracha"/>
                <a:cs typeface="Sriracha"/>
                <a:sym typeface="Sriracha"/>
              </a:defRPr>
            </a:lvl8pPr>
            <a:lvl9pPr lvl="8" algn="ctr">
              <a:lnSpc>
                <a:spcPct val="100000"/>
              </a:lnSpc>
              <a:spcBef>
                <a:spcPts val="0"/>
              </a:spcBef>
              <a:spcAft>
                <a:spcPts val="0"/>
              </a:spcAft>
              <a:buSzPts val="1400"/>
              <a:buNone/>
              <a:defRPr b="1" sz="2000">
                <a:latin typeface="Sriracha"/>
                <a:ea typeface="Sriracha"/>
                <a:cs typeface="Sriracha"/>
                <a:sym typeface="Sriracha"/>
              </a:defRPr>
            </a:lvl9pPr>
          </a:lstStyle>
          <a:p/>
        </p:txBody>
      </p:sp>
      <p:sp>
        <p:nvSpPr>
          <p:cNvPr id="50" name="Google Shape;50;p8"/>
          <p:cNvSpPr txBox="1"/>
          <p:nvPr>
            <p:ph idx="4" type="subTitle"/>
          </p:nvPr>
        </p:nvSpPr>
        <p:spPr>
          <a:xfrm>
            <a:off x="3484301" y="3069050"/>
            <a:ext cx="2175300" cy="124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51" name="Google Shape;51;p8"/>
          <p:cNvSpPr txBox="1"/>
          <p:nvPr>
            <p:ph idx="5" type="subTitle"/>
          </p:nvPr>
        </p:nvSpPr>
        <p:spPr>
          <a:xfrm>
            <a:off x="6121050" y="2532350"/>
            <a:ext cx="2175300" cy="47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000">
                <a:latin typeface="Sriracha"/>
                <a:ea typeface="Sriracha"/>
                <a:cs typeface="Sriracha"/>
                <a:sym typeface="Sriracha"/>
              </a:defRPr>
            </a:lvl1pPr>
            <a:lvl2pPr lvl="1" algn="ctr">
              <a:lnSpc>
                <a:spcPct val="100000"/>
              </a:lnSpc>
              <a:spcBef>
                <a:spcPts val="0"/>
              </a:spcBef>
              <a:spcAft>
                <a:spcPts val="0"/>
              </a:spcAft>
              <a:buSzPts val="1400"/>
              <a:buNone/>
              <a:defRPr b="1" sz="2000">
                <a:latin typeface="Sriracha"/>
                <a:ea typeface="Sriracha"/>
                <a:cs typeface="Sriracha"/>
                <a:sym typeface="Sriracha"/>
              </a:defRPr>
            </a:lvl2pPr>
            <a:lvl3pPr lvl="2" algn="ctr">
              <a:lnSpc>
                <a:spcPct val="100000"/>
              </a:lnSpc>
              <a:spcBef>
                <a:spcPts val="0"/>
              </a:spcBef>
              <a:spcAft>
                <a:spcPts val="0"/>
              </a:spcAft>
              <a:buSzPts val="1400"/>
              <a:buNone/>
              <a:defRPr b="1" sz="2000">
                <a:latin typeface="Sriracha"/>
                <a:ea typeface="Sriracha"/>
                <a:cs typeface="Sriracha"/>
                <a:sym typeface="Sriracha"/>
              </a:defRPr>
            </a:lvl3pPr>
            <a:lvl4pPr lvl="3" algn="ctr">
              <a:lnSpc>
                <a:spcPct val="100000"/>
              </a:lnSpc>
              <a:spcBef>
                <a:spcPts val="0"/>
              </a:spcBef>
              <a:spcAft>
                <a:spcPts val="0"/>
              </a:spcAft>
              <a:buSzPts val="1400"/>
              <a:buNone/>
              <a:defRPr b="1" sz="2000">
                <a:latin typeface="Sriracha"/>
                <a:ea typeface="Sriracha"/>
                <a:cs typeface="Sriracha"/>
                <a:sym typeface="Sriracha"/>
              </a:defRPr>
            </a:lvl4pPr>
            <a:lvl5pPr lvl="4" algn="ctr">
              <a:lnSpc>
                <a:spcPct val="100000"/>
              </a:lnSpc>
              <a:spcBef>
                <a:spcPts val="0"/>
              </a:spcBef>
              <a:spcAft>
                <a:spcPts val="0"/>
              </a:spcAft>
              <a:buSzPts val="1400"/>
              <a:buNone/>
              <a:defRPr b="1" sz="2000">
                <a:latin typeface="Sriracha"/>
                <a:ea typeface="Sriracha"/>
                <a:cs typeface="Sriracha"/>
                <a:sym typeface="Sriracha"/>
              </a:defRPr>
            </a:lvl5pPr>
            <a:lvl6pPr lvl="5" algn="ctr">
              <a:lnSpc>
                <a:spcPct val="100000"/>
              </a:lnSpc>
              <a:spcBef>
                <a:spcPts val="0"/>
              </a:spcBef>
              <a:spcAft>
                <a:spcPts val="0"/>
              </a:spcAft>
              <a:buSzPts val="1400"/>
              <a:buNone/>
              <a:defRPr b="1" sz="2000">
                <a:latin typeface="Sriracha"/>
                <a:ea typeface="Sriracha"/>
                <a:cs typeface="Sriracha"/>
                <a:sym typeface="Sriracha"/>
              </a:defRPr>
            </a:lvl6pPr>
            <a:lvl7pPr lvl="6" algn="ctr">
              <a:lnSpc>
                <a:spcPct val="100000"/>
              </a:lnSpc>
              <a:spcBef>
                <a:spcPts val="0"/>
              </a:spcBef>
              <a:spcAft>
                <a:spcPts val="0"/>
              </a:spcAft>
              <a:buSzPts val="1400"/>
              <a:buNone/>
              <a:defRPr b="1" sz="2000">
                <a:latin typeface="Sriracha"/>
                <a:ea typeface="Sriracha"/>
                <a:cs typeface="Sriracha"/>
                <a:sym typeface="Sriracha"/>
              </a:defRPr>
            </a:lvl7pPr>
            <a:lvl8pPr lvl="7" algn="ctr">
              <a:lnSpc>
                <a:spcPct val="100000"/>
              </a:lnSpc>
              <a:spcBef>
                <a:spcPts val="0"/>
              </a:spcBef>
              <a:spcAft>
                <a:spcPts val="0"/>
              </a:spcAft>
              <a:buSzPts val="1400"/>
              <a:buNone/>
              <a:defRPr b="1" sz="2000">
                <a:latin typeface="Sriracha"/>
                <a:ea typeface="Sriracha"/>
                <a:cs typeface="Sriracha"/>
                <a:sym typeface="Sriracha"/>
              </a:defRPr>
            </a:lvl8pPr>
            <a:lvl9pPr lvl="8" algn="ctr">
              <a:lnSpc>
                <a:spcPct val="100000"/>
              </a:lnSpc>
              <a:spcBef>
                <a:spcPts val="0"/>
              </a:spcBef>
              <a:spcAft>
                <a:spcPts val="0"/>
              </a:spcAft>
              <a:buSzPts val="1400"/>
              <a:buNone/>
              <a:defRPr b="1" sz="2000">
                <a:latin typeface="Sriracha"/>
                <a:ea typeface="Sriracha"/>
                <a:cs typeface="Sriracha"/>
                <a:sym typeface="Sriracha"/>
              </a:defRPr>
            </a:lvl9pPr>
          </a:lstStyle>
          <a:p/>
        </p:txBody>
      </p:sp>
      <p:sp>
        <p:nvSpPr>
          <p:cNvPr id="52" name="Google Shape;52;p8"/>
          <p:cNvSpPr txBox="1"/>
          <p:nvPr>
            <p:ph idx="6" type="subTitle"/>
          </p:nvPr>
        </p:nvSpPr>
        <p:spPr>
          <a:xfrm>
            <a:off x="6121050" y="3069050"/>
            <a:ext cx="2175300" cy="124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right">
  <p:cSld name="BLANK_1_1">
    <p:bg>
      <p:bgPr>
        <a:solidFill>
          <a:srgbClr val="D2FAF0"/>
        </a:solidFill>
      </p:bgPr>
    </p:bg>
    <p:spTree>
      <p:nvGrpSpPr>
        <p:cNvPr id="53" name="Shape 53"/>
        <p:cNvGrpSpPr/>
        <p:nvPr/>
      </p:nvGrpSpPr>
      <p:grpSpPr>
        <a:xfrm>
          <a:off x="0" y="0"/>
          <a:ext cx="0" cy="0"/>
          <a:chOff x="0" y="0"/>
          <a:chExt cx="0" cy="0"/>
        </a:xfrm>
      </p:grpSpPr>
      <p:sp>
        <p:nvSpPr>
          <p:cNvPr id="54" name="Google Shape;54;p9"/>
          <p:cNvSpPr txBox="1"/>
          <p:nvPr>
            <p:ph type="title"/>
          </p:nvPr>
        </p:nvSpPr>
        <p:spPr>
          <a:xfrm>
            <a:off x="4866617" y="1605950"/>
            <a:ext cx="3267300" cy="47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55" name="Google Shape;55;p9"/>
          <p:cNvSpPr txBox="1"/>
          <p:nvPr>
            <p:ph idx="1" type="body"/>
          </p:nvPr>
        </p:nvSpPr>
        <p:spPr>
          <a:xfrm>
            <a:off x="4866575" y="2244850"/>
            <a:ext cx="3267300" cy="1292700"/>
          </a:xfrm>
          <a:prstGeom prst="rect">
            <a:avLst/>
          </a:prstGeom>
          <a:noFill/>
          <a:ln>
            <a:noFill/>
          </a:ln>
        </p:spPr>
        <p:txBody>
          <a:bodyPr anchorCtr="0" anchor="ctr" bIns="91425" lIns="91425" spcFirstLastPara="1" rIns="91425" wrap="square" tIns="91425">
            <a:noAutofit/>
          </a:bodyPr>
          <a:lstStyle>
            <a:lvl1pPr indent="-330200" lvl="0" marL="457200" algn="ctr">
              <a:lnSpc>
                <a:spcPct val="100000"/>
              </a:lnSpc>
              <a:spcBef>
                <a:spcPts val="0"/>
              </a:spcBef>
              <a:spcAft>
                <a:spcPts val="0"/>
              </a:spcAft>
              <a:buSzPts val="1600"/>
              <a:buChar char="●"/>
              <a:defRPr sz="1600"/>
            </a:lvl1pPr>
            <a:lvl2pPr indent="-330200" lvl="1" marL="914400" algn="ctr">
              <a:lnSpc>
                <a:spcPct val="100000"/>
              </a:lnSpc>
              <a:spcBef>
                <a:spcPts val="0"/>
              </a:spcBef>
              <a:spcAft>
                <a:spcPts val="0"/>
              </a:spcAft>
              <a:buSzPts val="1600"/>
              <a:buChar char="○"/>
              <a:defRPr sz="1600"/>
            </a:lvl2pPr>
            <a:lvl3pPr indent="-330200" lvl="2" marL="1371600" algn="ctr">
              <a:lnSpc>
                <a:spcPct val="100000"/>
              </a:lnSpc>
              <a:spcBef>
                <a:spcPts val="0"/>
              </a:spcBef>
              <a:spcAft>
                <a:spcPts val="0"/>
              </a:spcAft>
              <a:buSzPts val="1600"/>
              <a:buChar char="■"/>
              <a:defRPr sz="1600"/>
            </a:lvl3pPr>
            <a:lvl4pPr indent="-330200" lvl="3" marL="1828800" algn="ctr">
              <a:lnSpc>
                <a:spcPct val="100000"/>
              </a:lnSpc>
              <a:spcBef>
                <a:spcPts val="0"/>
              </a:spcBef>
              <a:spcAft>
                <a:spcPts val="0"/>
              </a:spcAft>
              <a:buSzPts val="1600"/>
              <a:buChar char="●"/>
              <a:defRPr sz="1600"/>
            </a:lvl4pPr>
            <a:lvl5pPr indent="-330200" lvl="4" marL="2286000" algn="ctr">
              <a:lnSpc>
                <a:spcPct val="100000"/>
              </a:lnSpc>
              <a:spcBef>
                <a:spcPts val="0"/>
              </a:spcBef>
              <a:spcAft>
                <a:spcPts val="0"/>
              </a:spcAft>
              <a:buSzPts val="1600"/>
              <a:buChar char="○"/>
              <a:defRPr sz="1600"/>
            </a:lvl5pPr>
            <a:lvl6pPr indent="-330200" lvl="5" marL="2743200" algn="ctr">
              <a:lnSpc>
                <a:spcPct val="100000"/>
              </a:lnSpc>
              <a:spcBef>
                <a:spcPts val="0"/>
              </a:spcBef>
              <a:spcAft>
                <a:spcPts val="0"/>
              </a:spcAft>
              <a:buSzPts val="1600"/>
              <a:buChar char="■"/>
              <a:defRPr sz="1600"/>
            </a:lvl6pPr>
            <a:lvl7pPr indent="-330200" lvl="6" marL="3200400" algn="ctr">
              <a:lnSpc>
                <a:spcPct val="100000"/>
              </a:lnSpc>
              <a:spcBef>
                <a:spcPts val="0"/>
              </a:spcBef>
              <a:spcAft>
                <a:spcPts val="0"/>
              </a:spcAft>
              <a:buSzPts val="1600"/>
              <a:buChar char="●"/>
              <a:defRPr sz="1600"/>
            </a:lvl7pPr>
            <a:lvl8pPr indent="-330200" lvl="7" marL="3657600" algn="ctr">
              <a:lnSpc>
                <a:spcPct val="100000"/>
              </a:lnSpc>
              <a:spcBef>
                <a:spcPts val="0"/>
              </a:spcBef>
              <a:spcAft>
                <a:spcPts val="0"/>
              </a:spcAft>
              <a:buSzPts val="1600"/>
              <a:buChar char="○"/>
              <a:defRPr sz="1600"/>
            </a:lvl8pPr>
            <a:lvl9pPr indent="-330200" lvl="8" marL="4114800" algn="ctr">
              <a:lnSpc>
                <a:spcPct val="100000"/>
              </a:lnSpc>
              <a:spcBef>
                <a:spcPts val="0"/>
              </a:spcBef>
              <a:spcAft>
                <a:spcPts val="0"/>
              </a:spcAft>
              <a:buSzPts val="1600"/>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56" name="Shape 56"/>
        <p:cNvGrpSpPr/>
        <p:nvPr/>
      </p:nvGrpSpPr>
      <p:grpSpPr>
        <a:xfrm>
          <a:off x="0" y="0"/>
          <a:ext cx="0" cy="0"/>
          <a:chOff x="0" y="0"/>
          <a:chExt cx="0" cy="0"/>
        </a:xfrm>
      </p:grpSpPr>
      <p:sp>
        <p:nvSpPr>
          <p:cNvPr id="57" name="Google Shape;57;p10"/>
          <p:cNvSpPr txBox="1"/>
          <p:nvPr>
            <p:ph idx="1" type="body"/>
          </p:nvPr>
        </p:nvSpPr>
        <p:spPr>
          <a:xfrm>
            <a:off x="2043750" y="1130575"/>
            <a:ext cx="5056500" cy="15216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2000"/>
              <a:buNone/>
              <a:defRPr sz="2000"/>
            </a:lvl1pPr>
          </a:lstStyle>
          <a:p/>
        </p:txBody>
      </p:sp>
      <p:sp>
        <p:nvSpPr>
          <p:cNvPr id="58" name="Google Shape;58;p10"/>
          <p:cNvSpPr txBox="1"/>
          <p:nvPr>
            <p:ph type="title"/>
          </p:nvPr>
        </p:nvSpPr>
        <p:spPr>
          <a:xfrm>
            <a:off x="1038820" y="3744675"/>
            <a:ext cx="2614800" cy="47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450" y="539025"/>
            <a:ext cx="7713000" cy="478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1A4477"/>
              </a:buClr>
              <a:buSzPts val="3000"/>
              <a:buFont typeface="Sriracha"/>
              <a:buNone/>
              <a:defRPr b="0" i="0" sz="3000" u="none" cap="none" strike="noStrike">
                <a:solidFill>
                  <a:srgbClr val="1A4477"/>
                </a:solidFill>
                <a:latin typeface="Sriracha"/>
                <a:ea typeface="Sriracha"/>
                <a:cs typeface="Sriracha"/>
                <a:sym typeface="Sriracha"/>
              </a:defRPr>
            </a:lvl1pPr>
            <a:lvl2pPr lvl="1" marR="0" rtl="0" algn="l">
              <a:lnSpc>
                <a:spcPct val="100000"/>
              </a:lnSpc>
              <a:spcBef>
                <a:spcPts val="0"/>
              </a:spcBef>
              <a:spcAft>
                <a:spcPts val="0"/>
              </a:spcAft>
              <a:buClr>
                <a:srgbClr val="1A4477"/>
              </a:buClr>
              <a:buSzPts val="3000"/>
              <a:buFont typeface="Sriracha"/>
              <a:buNone/>
              <a:defRPr b="0" i="0" sz="3000" u="none" cap="none" strike="noStrike">
                <a:solidFill>
                  <a:srgbClr val="1A4477"/>
                </a:solidFill>
                <a:latin typeface="Sriracha"/>
                <a:ea typeface="Sriracha"/>
                <a:cs typeface="Sriracha"/>
                <a:sym typeface="Sriracha"/>
              </a:defRPr>
            </a:lvl2pPr>
            <a:lvl3pPr lvl="2" marR="0" rtl="0" algn="l">
              <a:lnSpc>
                <a:spcPct val="100000"/>
              </a:lnSpc>
              <a:spcBef>
                <a:spcPts val="0"/>
              </a:spcBef>
              <a:spcAft>
                <a:spcPts val="0"/>
              </a:spcAft>
              <a:buClr>
                <a:srgbClr val="1A4477"/>
              </a:buClr>
              <a:buSzPts val="3000"/>
              <a:buFont typeface="Sriracha"/>
              <a:buNone/>
              <a:defRPr b="0" i="0" sz="3000" u="none" cap="none" strike="noStrike">
                <a:solidFill>
                  <a:srgbClr val="1A4477"/>
                </a:solidFill>
                <a:latin typeface="Sriracha"/>
                <a:ea typeface="Sriracha"/>
                <a:cs typeface="Sriracha"/>
                <a:sym typeface="Sriracha"/>
              </a:defRPr>
            </a:lvl3pPr>
            <a:lvl4pPr lvl="3" marR="0" rtl="0" algn="l">
              <a:lnSpc>
                <a:spcPct val="100000"/>
              </a:lnSpc>
              <a:spcBef>
                <a:spcPts val="0"/>
              </a:spcBef>
              <a:spcAft>
                <a:spcPts val="0"/>
              </a:spcAft>
              <a:buClr>
                <a:srgbClr val="1A4477"/>
              </a:buClr>
              <a:buSzPts val="3000"/>
              <a:buFont typeface="Sriracha"/>
              <a:buNone/>
              <a:defRPr b="0" i="0" sz="3000" u="none" cap="none" strike="noStrike">
                <a:solidFill>
                  <a:srgbClr val="1A4477"/>
                </a:solidFill>
                <a:latin typeface="Sriracha"/>
                <a:ea typeface="Sriracha"/>
                <a:cs typeface="Sriracha"/>
                <a:sym typeface="Sriracha"/>
              </a:defRPr>
            </a:lvl4pPr>
            <a:lvl5pPr lvl="4" marR="0" rtl="0" algn="l">
              <a:lnSpc>
                <a:spcPct val="100000"/>
              </a:lnSpc>
              <a:spcBef>
                <a:spcPts val="0"/>
              </a:spcBef>
              <a:spcAft>
                <a:spcPts val="0"/>
              </a:spcAft>
              <a:buClr>
                <a:srgbClr val="1A4477"/>
              </a:buClr>
              <a:buSzPts val="3000"/>
              <a:buFont typeface="Sriracha"/>
              <a:buNone/>
              <a:defRPr b="0" i="0" sz="3000" u="none" cap="none" strike="noStrike">
                <a:solidFill>
                  <a:srgbClr val="1A4477"/>
                </a:solidFill>
                <a:latin typeface="Sriracha"/>
                <a:ea typeface="Sriracha"/>
                <a:cs typeface="Sriracha"/>
                <a:sym typeface="Sriracha"/>
              </a:defRPr>
            </a:lvl5pPr>
            <a:lvl6pPr lvl="5" marR="0" rtl="0" algn="l">
              <a:lnSpc>
                <a:spcPct val="100000"/>
              </a:lnSpc>
              <a:spcBef>
                <a:spcPts val="0"/>
              </a:spcBef>
              <a:spcAft>
                <a:spcPts val="0"/>
              </a:spcAft>
              <a:buClr>
                <a:srgbClr val="1A4477"/>
              </a:buClr>
              <a:buSzPts val="3000"/>
              <a:buFont typeface="Sriracha"/>
              <a:buNone/>
              <a:defRPr b="0" i="0" sz="3000" u="none" cap="none" strike="noStrike">
                <a:solidFill>
                  <a:srgbClr val="1A4477"/>
                </a:solidFill>
                <a:latin typeface="Sriracha"/>
                <a:ea typeface="Sriracha"/>
                <a:cs typeface="Sriracha"/>
                <a:sym typeface="Sriracha"/>
              </a:defRPr>
            </a:lvl6pPr>
            <a:lvl7pPr lvl="6" marR="0" rtl="0" algn="l">
              <a:lnSpc>
                <a:spcPct val="100000"/>
              </a:lnSpc>
              <a:spcBef>
                <a:spcPts val="0"/>
              </a:spcBef>
              <a:spcAft>
                <a:spcPts val="0"/>
              </a:spcAft>
              <a:buClr>
                <a:srgbClr val="1A4477"/>
              </a:buClr>
              <a:buSzPts val="3000"/>
              <a:buFont typeface="Sriracha"/>
              <a:buNone/>
              <a:defRPr b="0" i="0" sz="3000" u="none" cap="none" strike="noStrike">
                <a:solidFill>
                  <a:srgbClr val="1A4477"/>
                </a:solidFill>
                <a:latin typeface="Sriracha"/>
                <a:ea typeface="Sriracha"/>
                <a:cs typeface="Sriracha"/>
                <a:sym typeface="Sriracha"/>
              </a:defRPr>
            </a:lvl7pPr>
            <a:lvl8pPr lvl="7" marR="0" rtl="0" algn="l">
              <a:lnSpc>
                <a:spcPct val="100000"/>
              </a:lnSpc>
              <a:spcBef>
                <a:spcPts val="0"/>
              </a:spcBef>
              <a:spcAft>
                <a:spcPts val="0"/>
              </a:spcAft>
              <a:buClr>
                <a:srgbClr val="1A4477"/>
              </a:buClr>
              <a:buSzPts val="3000"/>
              <a:buFont typeface="Sriracha"/>
              <a:buNone/>
              <a:defRPr b="0" i="0" sz="3000" u="none" cap="none" strike="noStrike">
                <a:solidFill>
                  <a:srgbClr val="1A4477"/>
                </a:solidFill>
                <a:latin typeface="Sriracha"/>
                <a:ea typeface="Sriracha"/>
                <a:cs typeface="Sriracha"/>
                <a:sym typeface="Sriracha"/>
              </a:defRPr>
            </a:lvl8pPr>
            <a:lvl9pPr lvl="8" marR="0" rtl="0" algn="l">
              <a:lnSpc>
                <a:spcPct val="100000"/>
              </a:lnSpc>
              <a:spcBef>
                <a:spcPts val="0"/>
              </a:spcBef>
              <a:spcAft>
                <a:spcPts val="0"/>
              </a:spcAft>
              <a:buClr>
                <a:srgbClr val="1A4477"/>
              </a:buClr>
              <a:buSzPts val="3000"/>
              <a:buFont typeface="Sriracha"/>
              <a:buNone/>
              <a:defRPr b="0" i="0" sz="3000" u="none" cap="none" strike="noStrike">
                <a:solidFill>
                  <a:srgbClr val="1A4477"/>
                </a:solidFill>
                <a:latin typeface="Sriracha"/>
                <a:ea typeface="Sriracha"/>
                <a:cs typeface="Sriracha"/>
                <a:sym typeface="Sriracha"/>
              </a:defRPr>
            </a:lvl9pPr>
          </a:lstStyle>
          <a:p/>
        </p:txBody>
      </p:sp>
      <p:sp>
        <p:nvSpPr>
          <p:cNvPr id="7" name="Google Shape;7;p1"/>
          <p:cNvSpPr txBox="1"/>
          <p:nvPr>
            <p:ph idx="1" type="body"/>
          </p:nvPr>
        </p:nvSpPr>
        <p:spPr>
          <a:xfrm>
            <a:off x="715450" y="1310275"/>
            <a:ext cx="7713000" cy="32943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1A4477"/>
              </a:buClr>
              <a:buSzPts val="1800"/>
              <a:buFont typeface="Quicksand Light"/>
              <a:buChar char="●"/>
              <a:defRPr b="0" i="0" sz="1800" u="none" cap="none" strike="noStrike">
                <a:solidFill>
                  <a:srgbClr val="1A4477"/>
                </a:solidFill>
                <a:latin typeface="Quicksand Light"/>
                <a:ea typeface="Quicksand Light"/>
                <a:cs typeface="Quicksand Light"/>
                <a:sym typeface="Quicksand Light"/>
              </a:defRPr>
            </a:lvl1pPr>
            <a:lvl2pPr indent="-317500" lvl="1" marL="914400" marR="0" rtl="0" algn="l">
              <a:lnSpc>
                <a:spcPct val="115000"/>
              </a:lnSpc>
              <a:spcBef>
                <a:spcPts val="1600"/>
              </a:spcBef>
              <a:spcAft>
                <a:spcPts val="0"/>
              </a:spcAft>
              <a:buClr>
                <a:srgbClr val="1A4477"/>
              </a:buClr>
              <a:buSzPts val="1400"/>
              <a:buFont typeface="Quicksand Light"/>
              <a:buChar char="○"/>
              <a:defRPr b="0" i="0" sz="1400" u="none" cap="none" strike="noStrike">
                <a:solidFill>
                  <a:srgbClr val="1A4477"/>
                </a:solidFill>
                <a:latin typeface="Quicksand Light"/>
                <a:ea typeface="Quicksand Light"/>
                <a:cs typeface="Quicksand Light"/>
                <a:sym typeface="Quicksand Light"/>
              </a:defRPr>
            </a:lvl2pPr>
            <a:lvl3pPr indent="-317500" lvl="2" marL="1371600" marR="0" rtl="0" algn="l">
              <a:lnSpc>
                <a:spcPct val="115000"/>
              </a:lnSpc>
              <a:spcBef>
                <a:spcPts val="1600"/>
              </a:spcBef>
              <a:spcAft>
                <a:spcPts val="0"/>
              </a:spcAft>
              <a:buClr>
                <a:srgbClr val="1A4477"/>
              </a:buClr>
              <a:buSzPts val="1400"/>
              <a:buFont typeface="Quicksand Light"/>
              <a:buChar char="■"/>
              <a:defRPr b="0" i="0" sz="1400" u="none" cap="none" strike="noStrike">
                <a:solidFill>
                  <a:srgbClr val="1A4477"/>
                </a:solidFill>
                <a:latin typeface="Quicksand Light"/>
                <a:ea typeface="Quicksand Light"/>
                <a:cs typeface="Quicksand Light"/>
                <a:sym typeface="Quicksand Light"/>
              </a:defRPr>
            </a:lvl3pPr>
            <a:lvl4pPr indent="-317500" lvl="3" marL="1828800" marR="0" rtl="0" algn="l">
              <a:lnSpc>
                <a:spcPct val="115000"/>
              </a:lnSpc>
              <a:spcBef>
                <a:spcPts val="1600"/>
              </a:spcBef>
              <a:spcAft>
                <a:spcPts val="0"/>
              </a:spcAft>
              <a:buClr>
                <a:srgbClr val="1A4477"/>
              </a:buClr>
              <a:buSzPts val="1400"/>
              <a:buFont typeface="Quicksand Light"/>
              <a:buChar char="●"/>
              <a:defRPr b="0" i="0" sz="1400" u="none" cap="none" strike="noStrike">
                <a:solidFill>
                  <a:srgbClr val="1A4477"/>
                </a:solidFill>
                <a:latin typeface="Quicksand Light"/>
                <a:ea typeface="Quicksand Light"/>
                <a:cs typeface="Quicksand Light"/>
                <a:sym typeface="Quicksand Light"/>
              </a:defRPr>
            </a:lvl4pPr>
            <a:lvl5pPr indent="-317500" lvl="4" marL="2286000" marR="0" rtl="0" algn="l">
              <a:lnSpc>
                <a:spcPct val="115000"/>
              </a:lnSpc>
              <a:spcBef>
                <a:spcPts val="1600"/>
              </a:spcBef>
              <a:spcAft>
                <a:spcPts val="0"/>
              </a:spcAft>
              <a:buClr>
                <a:srgbClr val="1A4477"/>
              </a:buClr>
              <a:buSzPts val="1400"/>
              <a:buFont typeface="Quicksand Light"/>
              <a:buChar char="○"/>
              <a:defRPr b="0" i="0" sz="1400" u="none" cap="none" strike="noStrike">
                <a:solidFill>
                  <a:srgbClr val="1A4477"/>
                </a:solidFill>
                <a:latin typeface="Quicksand Light"/>
                <a:ea typeface="Quicksand Light"/>
                <a:cs typeface="Quicksand Light"/>
                <a:sym typeface="Quicksand Light"/>
              </a:defRPr>
            </a:lvl5pPr>
            <a:lvl6pPr indent="-317500" lvl="5" marL="2743200" marR="0" rtl="0" algn="l">
              <a:lnSpc>
                <a:spcPct val="115000"/>
              </a:lnSpc>
              <a:spcBef>
                <a:spcPts val="1600"/>
              </a:spcBef>
              <a:spcAft>
                <a:spcPts val="0"/>
              </a:spcAft>
              <a:buClr>
                <a:srgbClr val="1A4477"/>
              </a:buClr>
              <a:buSzPts val="1400"/>
              <a:buFont typeface="Quicksand Light"/>
              <a:buChar char="■"/>
              <a:defRPr b="0" i="0" sz="1400" u="none" cap="none" strike="noStrike">
                <a:solidFill>
                  <a:srgbClr val="1A4477"/>
                </a:solidFill>
                <a:latin typeface="Quicksand Light"/>
                <a:ea typeface="Quicksand Light"/>
                <a:cs typeface="Quicksand Light"/>
                <a:sym typeface="Quicksand Light"/>
              </a:defRPr>
            </a:lvl6pPr>
            <a:lvl7pPr indent="-317500" lvl="6" marL="3200400" marR="0" rtl="0" algn="l">
              <a:lnSpc>
                <a:spcPct val="115000"/>
              </a:lnSpc>
              <a:spcBef>
                <a:spcPts val="1600"/>
              </a:spcBef>
              <a:spcAft>
                <a:spcPts val="0"/>
              </a:spcAft>
              <a:buClr>
                <a:srgbClr val="1A4477"/>
              </a:buClr>
              <a:buSzPts val="1400"/>
              <a:buFont typeface="Quicksand Light"/>
              <a:buChar char="●"/>
              <a:defRPr b="0" i="0" sz="1400" u="none" cap="none" strike="noStrike">
                <a:solidFill>
                  <a:srgbClr val="1A4477"/>
                </a:solidFill>
                <a:latin typeface="Quicksand Light"/>
                <a:ea typeface="Quicksand Light"/>
                <a:cs typeface="Quicksand Light"/>
                <a:sym typeface="Quicksand Light"/>
              </a:defRPr>
            </a:lvl7pPr>
            <a:lvl8pPr indent="-317500" lvl="7" marL="3657600" marR="0" rtl="0" algn="l">
              <a:lnSpc>
                <a:spcPct val="115000"/>
              </a:lnSpc>
              <a:spcBef>
                <a:spcPts val="1600"/>
              </a:spcBef>
              <a:spcAft>
                <a:spcPts val="0"/>
              </a:spcAft>
              <a:buClr>
                <a:srgbClr val="1A4477"/>
              </a:buClr>
              <a:buSzPts val="1400"/>
              <a:buFont typeface="Quicksand Light"/>
              <a:buChar char="○"/>
              <a:defRPr b="0" i="0" sz="1400" u="none" cap="none" strike="noStrike">
                <a:solidFill>
                  <a:srgbClr val="1A4477"/>
                </a:solidFill>
                <a:latin typeface="Quicksand Light"/>
                <a:ea typeface="Quicksand Light"/>
                <a:cs typeface="Quicksand Light"/>
                <a:sym typeface="Quicksand Light"/>
              </a:defRPr>
            </a:lvl8pPr>
            <a:lvl9pPr indent="-317500" lvl="8" marL="4114800" marR="0" rtl="0" algn="l">
              <a:lnSpc>
                <a:spcPct val="115000"/>
              </a:lnSpc>
              <a:spcBef>
                <a:spcPts val="1600"/>
              </a:spcBef>
              <a:spcAft>
                <a:spcPts val="1600"/>
              </a:spcAft>
              <a:buClr>
                <a:srgbClr val="1A4477"/>
              </a:buClr>
              <a:buSzPts val="1400"/>
              <a:buFont typeface="Quicksand Light"/>
              <a:buChar char="■"/>
              <a:defRPr b="0" i="0" sz="1400" u="none" cap="none" strike="noStrike">
                <a:solidFill>
                  <a:srgbClr val="1A4477"/>
                </a:solidFill>
                <a:latin typeface="Quicksand Light"/>
                <a:ea typeface="Quicksand Light"/>
                <a:cs typeface="Quicksand Light"/>
                <a:sym typeface="Quicksand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hyperlink" Target="https://coronaupdate-impressive-chipmunk-ma.eu-gb.mybluemix.ne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nextin.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23"/>
          <p:cNvSpPr/>
          <p:nvPr/>
        </p:nvSpPr>
        <p:spPr>
          <a:xfrm>
            <a:off x="1025001" y="1912450"/>
            <a:ext cx="3237397" cy="194353"/>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3"/>
          <p:cNvSpPr/>
          <p:nvPr/>
        </p:nvSpPr>
        <p:spPr>
          <a:xfrm>
            <a:off x="1427394" y="2841150"/>
            <a:ext cx="2432611" cy="194353"/>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3"/>
          <p:cNvSpPr/>
          <p:nvPr/>
        </p:nvSpPr>
        <p:spPr>
          <a:xfrm>
            <a:off x="1117342" y="3886750"/>
            <a:ext cx="2956466" cy="194353"/>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3"/>
          <p:cNvSpPr txBox="1"/>
          <p:nvPr>
            <p:ph type="ctrTitle"/>
          </p:nvPr>
        </p:nvSpPr>
        <p:spPr>
          <a:xfrm>
            <a:off x="715550" y="1367700"/>
            <a:ext cx="3856500" cy="2740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br>
              <a:rPr lang="en" sz="3600"/>
            </a:br>
            <a:br>
              <a:rPr lang="en" sz="3600"/>
            </a:br>
            <a:br>
              <a:rPr lang="en" sz="3600"/>
            </a:br>
            <a:br>
              <a:rPr lang="en" sz="3600"/>
            </a:br>
            <a:br>
              <a:rPr lang="en" sz="3600"/>
            </a:br>
            <a:r>
              <a:rPr lang="en" sz="3600">
                <a:solidFill>
                  <a:srgbClr val="1A4477"/>
                </a:solidFill>
              </a:rPr>
              <a:t>Galgotia’s College</a:t>
            </a:r>
            <a:br>
              <a:rPr lang="en" sz="3600">
                <a:solidFill>
                  <a:srgbClr val="1A4477"/>
                </a:solidFill>
              </a:rPr>
            </a:br>
            <a:br>
              <a:rPr lang="en" sz="3600">
                <a:solidFill>
                  <a:srgbClr val="1A4477"/>
                </a:solidFill>
              </a:rPr>
            </a:br>
            <a:r>
              <a:rPr lang="en" sz="3600">
                <a:solidFill>
                  <a:srgbClr val="1A4477"/>
                </a:solidFill>
              </a:rPr>
              <a:t>of Engineering</a:t>
            </a:r>
            <a:br>
              <a:rPr lang="en" sz="3600">
                <a:solidFill>
                  <a:srgbClr val="1A4477"/>
                </a:solidFill>
              </a:rPr>
            </a:br>
            <a:br>
              <a:rPr lang="en" sz="3600">
                <a:solidFill>
                  <a:srgbClr val="1A4477"/>
                </a:solidFill>
              </a:rPr>
            </a:br>
            <a:r>
              <a:rPr lang="en" sz="3600">
                <a:solidFill>
                  <a:srgbClr val="1A4477"/>
                </a:solidFill>
              </a:rPr>
              <a:t> and Technology</a:t>
            </a:r>
            <a:endParaRPr sz="3600">
              <a:solidFill>
                <a:srgbClr val="1A4477"/>
              </a:solidFill>
            </a:endParaRPr>
          </a:p>
        </p:txBody>
      </p:sp>
      <p:sp>
        <p:nvSpPr>
          <p:cNvPr id="121" name="Google Shape;121;p23"/>
          <p:cNvSpPr txBox="1"/>
          <p:nvPr>
            <p:ph idx="1" type="subTitle"/>
          </p:nvPr>
        </p:nvSpPr>
        <p:spPr>
          <a:xfrm>
            <a:off x="715450" y="4139113"/>
            <a:ext cx="3856500" cy="46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500"/>
              <a:buNone/>
            </a:pPr>
            <a:r>
              <a:rPr lang="en"/>
              <a:t>Project : Covid19 Updater &amp; </a:t>
            </a:r>
            <a:r>
              <a:rPr lang="en"/>
              <a:t>Predictor</a:t>
            </a:r>
            <a:endParaRPr/>
          </a:p>
        </p:txBody>
      </p:sp>
      <p:sp>
        <p:nvSpPr>
          <p:cNvPr id="122" name="Google Shape;122;p23"/>
          <p:cNvSpPr/>
          <p:nvPr/>
        </p:nvSpPr>
        <p:spPr>
          <a:xfrm rot="-3524697">
            <a:off x="310143" y="2209336"/>
            <a:ext cx="654958" cy="724830"/>
          </a:xfrm>
          <a:custGeom>
            <a:rect b="b" l="l" r="r" t="t"/>
            <a:pathLst>
              <a:path extrusionOk="0" h="17540" w="15850">
                <a:moveTo>
                  <a:pt x="8484" y="7308"/>
                </a:moveTo>
                <a:cubicBezTo>
                  <a:pt x="9186" y="7308"/>
                  <a:pt x="9890" y="7403"/>
                  <a:pt x="10569" y="7583"/>
                </a:cubicBezTo>
                <a:cubicBezTo>
                  <a:pt x="11924" y="7932"/>
                  <a:pt x="13852" y="8715"/>
                  <a:pt x="14396" y="10153"/>
                </a:cubicBezTo>
                <a:cubicBezTo>
                  <a:pt x="15108" y="12065"/>
                  <a:pt x="12883" y="12957"/>
                  <a:pt x="11339" y="12957"/>
                </a:cubicBezTo>
                <a:cubicBezTo>
                  <a:pt x="11247" y="12957"/>
                  <a:pt x="11158" y="12953"/>
                  <a:pt x="11072" y="12947"/>
                </a:cubicBezTo>
                <a:cubicBezTo>
                  <a:pt x="9633" y="12821"/>
                  <a:pt x="8124" y="12347"/>
                  <a:pt x="6867" y="11648"/>
                </a:cubicBezTo>
                <a:cubicBezTo>
                  <a:pt x="5638" y="10964"/>
                  <a:pt x="4688" y="9986"/>
                  <a:pt x="4129" y="8840"/>
                </a:cubicBezTo>
                <a:cubicBezTo>
                  <a:pt x="4562" y="8463"/>
                  <a:pt x="5065" y="8156"/>
                  <a:pt x="5610" y="7904"/>
                </a:cubicBezTo>
                <a:cubicBezTo>
                  <a:pt x="6516" y="7496"/>
                  <a:pt x="7498" y="7308"/>
                  <a:pt x="8484" y="7308"/>
                </a:cubicBezTo>
                <a:close/>
                <a:moveTo>
                  <a:pt x="9367" y="1"/>
                </a:moveTo>
                <a:cubicBezTo>
                  <a:pt x="7377" y="1"/>
                  <a:pt x="5401" y="881"/>
                  <a:pt x="4073" y="2582"/>
                </a:cubicBezTo>
                <a:cubicBezTo>
                  <a:pt x="2621" y="4440"/>
                  <a:pt x="2341" y="6689"/>
                  <a:pt x="3054" y="8645"/>
                </a:cubicBezTo>
                <a:cubicBezTo>
                  <a:pt x="1545" y="10195"/>
                  <a:pt x="777" y="12347"/>
                  <a:pt x="1321" y="14470"/>
                </a:cubicBezTo>
                <a:cubicBezTo>
                  <a:pt x="1098" y="14232"/>
                  <a:pt x="861" y="13995"/>
                  <a:pt x="595" y="13799"/>
                </a:cubicBezTo>
                <a:cubicBezTo>
                  <a:pt x="545" y="13762"/>
                  <a:pt x="491" y="13746"/>
                  <a:pt x="439" y="13746"/>
                </a:cubicBezTo>
                <a:cubicBezTo>
                  <a:pt x="212" y="13746"/>
                  <a:pt x="1" y="14042"/>
                  <a:pt x="148" y="14246"/>
                </a:cubicBezTo>
                <a:cubicBezTo>
                  <a:pt x="847" y="15266"/>
                  <a:pt x="1559" y="16174"/>
                  <a:pt x="2062" y="17292"/>
                </a:cubicBezTo>
                <a:cubicBezTo>
                  <a:pt x="2141" y="17465"/>
                  <a:pt x="2295" y="17540"/>
                  <a:pt x="2455" y="17540"/>
                </a:cubicBezTo>
                <a:cubicBezTo>
                  <a:pt x="2720" y="17540"/>
                  <a:pt x="3001" y="17336"/>
                  <a:pt x="2984" y="17040"/>
                </a:cubicBezTo>
                <a:cubicBezTo>
                  <a:pt x="2942" y="15881"/>
                  <a:pt x="3962" y="15350"/>
                  <a:pt x="4786" y="14777"/>
                </a:cubicBezTo>
                <a:cubicBezTo>
                  <a:pt x="5211" y="14482"/>
                  <a:pt x="4967" y="13888"/>
                  <a:pt x="4553" y="13888"/>
                </a:cubicBezTo>
                <a:cubicBezTo>
                  <a:pt x="4477" y="13888"/>
                  <a:pt x="4395" y="13908"/>
                  <a:pt x="4311" y="13953"/>
                </a:cubicBezTo>
                <a:cubicBezTo>
                  <a:pt x="3570" y="14344"/>
                  <a:pt x="2844" y="14861"/>
                  <a:pt x="2411" y="15559"/>
                </a:cubicBezTo>
                <a:cubicBezTo>
                  <a:pt x="1475" y="13450"/>
                  <a:pt x="2006" y="11145"/>
                  <a:pt x="3431" y="9511"/>
                </a:cubicBezTo>
                <a:cubicBezTo>
                  <a:pt x="3962" y="10489"/>
                  <a:pt x="4744" y="11369"/>
                  <a:pt x="5764" y="12039"/>
                </a:cubicBezTo>
                <a:cubicBezTo>
                  <a:pt x="7342" y="13073"/>
                  <a:pt x="9340" y="13743"/>
                  <a:pt x="11226" y="13841"/>
                </a:cubicBezTo>
                <a:cubicBezTo>
                  <a:pt x="11315" y="13846"/>
                  <a:pt x="11406" y="13848"/>
                  <a:pt x="11497" y="13848"/>
                </a:cubicBezTo>
                <a:cubicBezTo>
                  <a:pt x="13088" y="13848"/>
                  <a:pt x="14802" y="13147"/>
                  <a:pt x="15304" y="11508"/>
                </a:cubicBezTo>
                <a:cubicBezTo>
                  <a:pt x="15849" y="9706"/>
                  <a:pt x="14313" y="8268"/>
                  <a:pt x="12874" y="7513"/>
                </a:cubicBezTo>
                <a:cubicBezTo>
                  <a:pt x="11516" y="6804"/>
                  <a:pt x="9989" y="6396"/>
                  <a:pt x="8464" y="6396"/>
                </a:cubicBezTo>
                <a:cubicBezTo>
                  <a:pt x="7887" y="6396"/>
                  <a:pt x="7309" y="6455"/>
                  <a:pt x="6741" y="6577"/>
                </a:cubicBezTo>
                <a:cubicBezTo>
                  <a:pt x="5652" y="6815"/>
                  <a:pt x="4646" y="7318"/>
                  <a:pt x="3794" y="7988"/>
                </a:cubicBezTo>
                <a:cubicBezTo>
                  <a:pt x="3403" y="6647"/>
                  <a:pt x="3529" y="5180"/>
                  <a:pt x="4367" y="3770"/>
                </a:cubicBezTo>
                <a:cubicBezTo>
                  <a:pt x="5497" y="1869"/>
                  <a:pt x="7470" y="892"/>
                  <a:pt x="9483" y="892"/>
                </a:cubicBezTo>
                <a:cubicBezTo>
                  <a:pt x="10829" y="892"/>
                  <a:pt x="12193" y="1329"/>
                  <a:pt x="13335" y="2219"/>
                </a:cubicBezTo>
                <a:cubicBezTo>
                  <a:pt x="13408" y="2275"/>
                  <a:pt x="13487" y="2298"/>
                  <a:pt x="13564" y="2298"/>
                </a:cubicBezTo>
                <a:cubicBezTo>
                  <a:pt x="13853" y="2298"/>
                  <a:pt x="14103" y="1959"/>
                  <a:pt x="13838" y="1716"/>
                </a:cubicBezTo>
                <a:cubicBezTo>
                  <a:pt x="12554" y="562"/>
                  <a:pt x="10956" y="1"/>
                  <a:pt x="9367" y="1"/>
                </a:cubicBezTo>
                <a:close/>
              </a:path>
            </a:pathLst>
          </a:custGeom>
          <a:solidFill>
            <a:srgbClr val="74CB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3"/>
          <p:cNvSpPr/>
          <p:nvPr/>
        </p:nvSpPr>
        <p:spPr>
          <a:xfrm rot="7060241">
            <a:off x="4390714" y="3819475"/>
            <a:ext cx="613903" cy="563497"/>
          </a:xfrm>
          <a:custGeom>
            <a:rect b="b" l="l" r="r" t="t"/>
            <a:pathLst>
              <a:path extrusionOk="0" h="18144" w="19767">
                <a:moveTo>
                  <a:pt x="12375" y="2473"/>
                </a:moveTo>
                <a:cubicBezTo>
                  <a:pt x="13220" y="2473"/>
                  <a:pt x="14061" y="2600"/>
                  <a:pt x="14877" y="2850"/>
                </a:cubicBezTo>
                <a:cubicBezTo>
                  <a:pt x="14822" y="2850"/>
                  <a:pt x="14780" y="2864"/>
                  <a:pt x="14752" y="2892"/>
                </a:cubicBezTo>
                <a:cubicBezTo>
                  <a:pt x="13865" y="2645"/>
                  <a:pt x="12956" y="2527"/>
                  <a:pt x="12052" y="2527"/>
                </a:cubicBezTo>
                <a:cubicBezTo>
                  <a:pt x="11731" y="2527"/>
                  <a:pt x="11410" y="2542"/>
                  <a:pt x="11092" y="2571"/>
                </a:cubicBezTo>
                <a:cubicBezTo>
                  <a:pt x="11519" y="2505"/>
                  <a:pt x="11948" y="2473"/>
                  <a:pt x="12375" y="2473"/>
                </a:cubicBezTo>
                <a:close/>
                <a:moveTo>
                  <a:pt x="12531" y="3437"/>
                </a:moveTo>
                <a:cubicBezTo>
                  <a:pt x="12782" y="3451"/>
                  <a:pt x="13034" y="3479"/>
                  <a:pt x="13285" y="3521"/>
                </a:cubicBezTo>
                <a:cubicBezTo>
                  <a:pt x="12852" y="3479"/>
                  <a:pt x="12419" y="3451"/>
                  <a:pt x="11986" y="3451"/>
                </a:cubicBezTo>
                <a:cubicBezTo>
                  <a:pt x="12167" y="3437"/>
                  <a:pt x="12349" y="3437"/>
                  <a:pt x="12531" y="3437"/>
                </a:cubicBezTo>
                <a:close/>
                <a:moveTo>
                  <a:pt x="14794" y="3465"/>
                </a:moveTo>
                <a:cubicBezTo>
                  <a:pt x="14933" y="3493"/>
                  <a:pt x="15073" y="3521"/>
                  <a:pt x="15213" y="3563"/>
                </a:cubicBezTo>
                <a:cubicBezTo>
                  <a:pt x="15199" y="3591"/>
                  <a:pt x="15199" y="3633"/>
                  <a:pt x="15185" y="3661"/>
                </a:cubicBezTo>
                <a:cubicBezTo>
                  <a:pt x="15059" y="3591"/>
                  <a:pt x="14919" y="3521"/>
                  <a:pt x="14794" y="3465"/>
                </a:cubicBezTo>
                <a:close/>
                <a:moveTo>
                  <a:pt x="10435" y="3842"/>
                </a:moveTo>
                <a:lnTo>
                  <a:pt x="10435" y="3842"/>
                </a:lnTo>
                <a:cubicBezTo>
                  <a:pt x="9709" y="3968"/>
                  <a:pt x="8997" y="4177"/>
                  <a:pt x="8326" y="4485"/>
                </a:cubicBezTo>
                <a:cubicBezTo>
                  <a:pt x="8843" y="4247"/>
                  <a:pt x="9374" y="4038"/>
                  <a:pt x="9918" y="3870"/>
                </a:cubicBezTo>
                <a:lnTo>
                  <a:pt x="10016" y="3870"/>
                </a:lnTo>
                <a:cubicBezTo>
                  <a:pt x="10156" y="3856"/>
                  <a:pt x="10296" y="3856"/>
                  <a:pt x="10435" y="3842"/>
                </a:cubicBezTo>
                <a:close/>
                <a:moveTo>
                  <a:pt x="16288" y="4485"/>
                </a:moveTo>
                <a:cubicBezTo>
                  <a:pt x="16414" y="4499"/>
                  <a:pt x="16540" y="4499"/>
                  <a:pt x="16665" y="4513"/>
                </a:cubicBezTo>
                <a:cubicBezTo>
                  <a:pt x="16638" y="4513"/>
                  <a:pt x="16610" y="4527"/>
                  <a:pt x="16596" y="4527"/>
                </a:cubicBezTo>
                <a:cubicBezTo>
                  <a:pt x="16484" y="4527"/>
                  <a:pt x="16358" y="4541"/>
                  <a:pt x="16246" y="4541"/>
                </a:cubicBezTo>
                <a:cubicBezTo>
                  <a:pt x="16274" y="4527"/>
                  <a:pt x="16288" y="4513"/>
                  <a:pt x="16288" y="4485"/>
                </a:cubicBezTo>
                <a:close/>
                <a:moveTo>
                  <a:pt x="15799" y="4471"/>
                </a:moveTo>
                <a:cubicBezTo>
                  <a:pt x="15869" y="4499"/>
                  <a:pt x="15939" y="4527"/>
                  <a:pt x="16023" y="4569"/>
                </a:cubicBezTo>
                <a:cubicBezTo>
                  <a:pt x="15925" y="4569"/>
                  <a:pt x="15841" y="4583"/>
                  <a:pt x="15744" y="4596"/>
                </a:cubicBezTo>
                <a:cubicBezTo>
                  <a:pt x="15758" y="4555"/>
                  <a:pt x="15785" y="4513"/>
                  <a:pt x="15799" y="4471"/>
                </a:cubicBezTo>
                <a:close/>
                <a:moveTo>
                  <a:pt x="12044" y="2890"/>
                </a:moveTo>
                <a:cubicBezTo>
                  <a:pt x="12542" y="2890"/>
                  <a:pt x="13042" y="2927"/>
                  <a:pt x="13536" y="3004"/>
                </a:cubicBezTo>
                <a:cubicBezTo>
                  <a:pt x="13448" y="3002"/>
                  <a:pt x="13359" y="3001"/>
                  <a:pt x="13271" y="3001"/>
                </a:cubicBezTo>
                <a:cubicBezTo>
                  <a:pt x="12828" y="3001"/>
                  <a:pt x="12384" y="3030"/>
                  <a:pt x="11930" y="3088"/>
                </a:cubicBezTo>
                <a:cubicBezTo>
                  <a:pt x="10994" y="3102"/>
                  <a:pt x="10058" y="3283"/>
                  <a:pt x="9164" y="3605"/>
                </a:cubicBezTo>
                <a:cubicBezTo>
                  <a:pt x="8102" y="3758"/>
                  <a:pt x="7111" y="4108"/>
                  <a:pt x="6231" y="4680"/>
                </a:cubicBezTo>
                <a:cubicBezTo>
                  <a:pt x="7950" y="3523"/>
                  <a:pt x="9994" y="2890"/>
                  <a:pt x="12044" y="2890"/>
                </a:cubicBezTo>
                <a:close/>
                <a:moveTo>
                  <a:pt x="19138" y="5071"/>
                </a:moveTo>
                <a:cubicBezTo>
                  <a:pt x="19180" y="5113"/>
                  <a:pt x="19222" y="5141"/>
                  <a:pt x="19264" y="5183"/>
                </a:cubicBezTo>
                <a:cubicBezTo>
                  <a:pt x="18928" y="5211"/>
                  <a:pt x="18579" y="5253"/>
                  <a:pt x="18244" y="5295"/>
                </a:cubicBezTo>
                <a:cubicBezTo>
                  <a:pt x="18537" y="5225"/>
                  <a:pt x="18831" y="5155"/>
                  <a:pt x="19138" y="5071"/>
                </a:cubicBezTo>
                <a:close/>
                <a:moveTo>
                  <a:pt x="5770" y="5002"/>
                </a:moveTo>
                <a:lnTo>
                  <a:pt x="5770" y="5002"/>
                </a:lnTo>
                <a:cubicBezTo>
                  <a:pt x="5448" y="5253"/>
                  <a:pt x="5141" y="5532"/>
                  <a:pt x="4848" y="5854"/>
                </a:cubicBezTo>
                <a:cubicBezTo>
                  <a:pt x="4387" y="6357"/>
                  <a:pt x="3982" y="6929"/>
                  <a:pt x="3632" y="7544"/>
                </a:cubicBezTo>
                <a:cubicBezTo>
                  <a:pt x="3618" y="7572"/>
                  <a:pt x="3604" y="7600"/>
                  <a:pt x="3591" y="7614"/>
                </a:cubicBezTo>
                <a:cubicBezTo>
                  <a:pt x="3437" y="7809"/>
                  <a:pt x="3297" y="7991"/>
                  <a:pt x="3157" y="8187"/>
                </a:cubicBezTo>
                <a:cubicBezTo>
                  <a:pt x="3465" y="7572"/>
                  <a:pt x="3800" y="6985"/>
                  <a:pt x="4191" y="6440"/>
                </a:cubicBezTo>
                <a:cubicBezTo>
                  <a:pt x="4359" y="6259"/>
                  <a:pt x="4540" y="6077"/>
                  <a:pt x="4722" y="5896"/>
                </a:cubicBezTo>
                <a:cubicBezTo>
                  <a:pt x="5043" y="5574"/>
                  <a:pt x="5393" y="5281"/>
                  <a:pt x="5770" y="5002"/>
                </a:cubicBezTo>
                <a:close/>
                <a:moveTo>
                  <a:pt x="7893" y="4680"/>
                </a:moveTo>
                <a:cubicBezTo>
                  <a:pt x="6985" y="5155"/>
                  <a:pt x="6147" y="5798"/>
                  <a:pt x="5448" y="6650"/>
                </a:cubicBezTo>
                <a:cubicBezTo>
                  <a:pt x="4750" y="7502"/>
                  <a:pt x="4177" y="8480"/>
                  <a:pt x="3688" y="9500"/>
                </a:cubicBezTo>
                <a:cubicBezTo>
                  <a:pt x="4149" y="8368"/>
                  <a:pt x="4792" y="7292"/>
                  <a:pt x="5658" y="6343"/>
                </a:cubicBezTo>
                <a:cubicBezTo>
                  <a:pt x="5979" y="5979"/>
                  <a:pt x="6328" y="5644"/>
                  <a:pt x="6706" y="5337"/>
                </a:cubicBezTo>
                <a:cubicBezTo>
                  <a:pt x="7097" y="5099"/>
                  <a:pt x="7488" y="4890"/>
                  <a:pt x="7893" y="4680"/>
                </a:cubicBezTo>
                <a:close/>
                <a:moveTo>
                  <a:pt x="5015" y="6594"/>
                </a:moveTo>
                <a:cubicBezTo>
                  <a:pt x="3702" y="8242"/>
                  <a:pt x="2948" y="10184"/>
                  <a:pt x="2655" y="12210"/>
                </a:cubicBezTo>
                <a:cubicBezTo>
                  <a:pt x="2599" y="12405"/>
                  <a:pt x="2543" y="12615"/>
                  <a:pt x="2501" y="12810"/>
                </a:cubicBezTo>
                <a:cubicBezTo>
                  <a:pt x="2613" y="11036"/>
                  <a:pt x="3074" y="9262"/>
                  <a:pt x="3898" y="7781"/>
                </a:cubicBezTo>
                <a:cubicBezTo>
                  <a:pt x="3940" y="7712"/>
                  <a:pt x="3982" y="7656"/>
                  <a:pt x="4024" y="7600"/>
                </a:cubicBezTo>
                <a:cubicBezTo>
                  <a:pt x="4261" y="7320"/>
                  <a:pt x="4526" y="7041"/>
                  <a:pt x="4792" y="6790"/>
                </a:cubicBezTo>
                <a:cubicBezTo>
                  <a:pt x="4862" y="6734"/>
                  <a:pt x="4932" y="6664"/>
                  <a:pt x="5015" y="6594"/>
                </a:cubicBezTo>
                <a:close/>
                <a:moveTo>
                  <a:pt x="2431" y="10841"/>
                </a:moveTo>
                <a:cubicBezTo>
                  <a:pt x="2138" y="12238"/>
                  <a:pt x="2068" y="13690"/>
                  <a:pt x="2208" y="15073"/>
                </a:cubicBezTo>
                <a:cubicBezTo>
                  <a:pt x="2222" y="15506"/>
                  <a:pt x="2263" y="15939"/>
                  <a:pt x="2361" y="16372"/>
                </a:cubicBezTo>
                <a:cubicBezTo>
                  <a:pt x="1900" y="14556"/>
                  <a:pt x="1928" y="12629"/>
                  <a:pt x="2431" y="10841"/>
                </a:cubicBezTo>
                <a:close/>
                <a:moveTo>
                  <a:pt x="2557" y="8759"/>
                </a:moveTo>
                <a:lnTo>
                  <a:pt x="2557" y="8759"/>
                </a:lnTo>
                <a:cubicBezTo>
                  <a:pt x="2124" y="9779"/>
                  <a:pt x="1789" y="10827"/>
                  <a:pt x="1495" y="11860"/>
                </a:cubicBezTo>
                <a:cubicBezTo>
                  <a:pt x="1076" y="13271"/>
                  <a:pt x="755" y="14780"/>
                  <a:pt x="992" y="16219"/>
                </a:cubicBezTo>
                <a:cubicBezTo>
                  <a:pt x="992" y="16400"/>
                  <a:pt x="992" y="16568"/>
                  <a:pt x="1006" y="16749"/>
                </a:cubicBezTo>
                <a:cubicBezTo>
                  <a:pt x="503" y="14975"/>
                  <a:pt x="964" y="12852"/>
                  <a:pt x="1509" y="11176"/>
                </a:cubicBezTo>
                <a:cubicBezTo>
                  <a:pt x="1789" y="10338"/>
                  <a:pt x="2138" y="9528"/>
                  <a:pt x="2557" y="8759"/>
                </a:cubicBezTo>
                <a:close/>
                <a:moveTo>
                  <a:pt x="15918" y="1"/>
                </a:moveTo>
                <a:cubicBezTo>
                  <a:pt x="15806" y="1"/>
                  <a:pt x="15685" y="141"/>
                  <a:pt x="15758" y="266"/>
                </a:cubicBezTo>
                <a:cubicBezTo>
                  <a:pt x="15785" y="308"/>
                  <a:pt x="15813" y="364"/>
                  <a:pt x="15841" y="406"/>
                </a:cubicBezTo>
                <a:cubicBezTo>
                  <a:pt x="15730" y="434"/>
                  <a:pt x="15646" y="587"/>
                  <a:pt x="15744" y="713"/>
                </a:cubicBezTo>
                <a:cubicBezTo>
                  <a:pt x="15744" y="713"/>
                  <a:pt x="15758" y="727"/>
                  <a:pt x="15758" y="727"/>
                </a:cubicBezTo>
                <a:cubicBezTo>
                  <a:pt x="15674" y="727"/>
                  <a:pt x="15604" y="783"/>
                  <a:pt x="15590" y="895"/>
                </a:cubicBezTo>
                <a:cubicBezTo>
                  <a:pt x="15534" y="1286"/>
                  <a:pt x="15506" y="1663"/>
                  <a:pt x="15464" y="2054"/>
                </a:cubicBezTo>
                <a:cubicBezTo>
                  <a:pt x="15455" y="2052"/>
                  <a:pt x="15446" y="2051"/>
                  <a:pt x="15437" y="2051"/>
                </a:cubicBezTo>
                <a:cubicBezTo>
                  <a:pt x="15307" y="2051"/>
                  <a:pt x="15194" y="2229"/>
                  <a:pt x="15324" y="2334"/>
                </a:cubicBezTo>
                <a:cubicBezTo>
                  <a:pt x="15366" y="2375"/>
                  <a:pt x="15408" y="2403"/>
                  <a:pt x="15436" y="2431"/>
                </a:cubicBezTo>
                <a:cubicBezTo>
                  <a:pt x="15436" y="2515"/>
                  <a:pt x="15436" y="2585"/>
                  <a:pt x="15422" y="2669"/>
                </a:cubicBezTo>
                <a:cubicBezTo>
                  <a:pt x="14453" y="2303"/>
                  <a:pt x="13429" y="2114"/>
                  <a:pt x="12399" y="2114"/>
                </a:cubicBezTo>
                <a:cubicBezTo>
                  <a:pt x="11620" y="2114"/>
                  <a:pt x="10837" y="2222"/>
                  <a:pt x="10072" y="2445"/>
                </a:cubicBezTo>
                <a:cubicBezTo>
                  <a:pt x="7935" y="3060"/>
                  <a:pt x="5658" y="4135"/>
                  <a:pt x="4233" y="5882"/>
                </a:cubicBezTo>
                <a:cubicBezTo>
                  <a:pt x="4205" y="5910"/>
                  <a:pt x="4191" y="5924"/>
                  <a:pt x="4177" y="5951"/>
                </a:cubicBezTo>
                <a:cubicBezTo>
                  <a:pt x="2766" y="7432"/>
                  <a:pt x="1747" y="9262"/>
                  <a:pt x="1146" y="11218"/>
                </a:cubicBezTo>
                <a:cubicBezTo>
                  <a:pt x="503" y="13271"/>
                  <a:pt x="0" y="15925"/>
                  <a:pt x="1118" y="17881"/>
                </a:cubicBezTo>
                <a:cubicBezTo>
                  <a:pt x="1152" y="17943"/>
                  <a:pt x="1200" y="17970"/>
                  <a:pt x="1248" y="17970"/>
                </a:cubicBezTo>
                <a:cubicBezTo>
                  <a:pt x="1340" y="17970"/>
                  <a:pt x="1430" y="17874"/>
                  <a:pt x="1411" y="17755"/>
                </a:cubicBezTo>
                <a:cubicBezTo>
                  <a:pt x="1411" y="17671"/>
                  <a:pt x="1397" y="17588"/>
                  <a:pt x="1383" y="17504"/>
                </a:cubicBezTo>
                <a:lnTo>
                  <a:pt x="1383" y="17504"/>
                </a:lnTo>
                <a:cubicBezTo>
                  <a:pt x="1467" y="17699"/>
                  <a:pt x="1565" y="17881"/>
                  <a:pt x="1691" y="18077"/>
                </a:cubicBezTo>
                <a:cubicBezTo>
                  <a:pt x="1719" y="18123"/>
                  <a:pt x="1764" y="18143"/>
                  <a:pt x="1809" y="18143"/>
                </a:cubicBezTo>
                <a:cubicBezTo>
                  <a:pt x="1900" y="18143"/>
                  <a:pt x="1993" y="18063"/>
                  <a:pt x="1956" y="17951"/>
                </a:cubicBezTo>
                <a:cubicBezTo>
                  <a:pt x="1830" y="17476"/>
                  <a:pt x="1733" y="17001"/>
                  <a:pt x="1663" y="16512"/>
                </a:cubicBezTo>
                <a:lnTo>
                  <a:pt x="1663" y="16512"/>
                </a:lnTo>
                <a:cubicBezTo>
                  <a:pt x="1844" y="17029"/>
                  <a:pt x="2096" y="17518"/>
                  <a:pt x="2403" y="17993"/>
                </a:cubicBezTo>
                <a:cubicBezTo>
                  <a:pt x="2437" y="18038"/>
                  <a:pt x="2488" y="18058"/>
                  <a:pt x="2538" y="18058"/>
                </a:cubicBezTo>
                <a:cubicBezTo>
                  <a:pt x="2610" y="18058"/>
                  <a:pt x="2680" y="18017"/>
                  <a:pt x="2696" y="17951"/>
                </a:cubicBezTo>
                <a:cubicBezTo>
                  <a:pt x="2780" y="17937"/>
                  <a:pt x="2850" y="17853"/>
                  <a:pt x="2808" y="17755"/>
                </a:cubicBezTo>
                <a:cubicBezTo>
                  <a:pt x="2766" y="17630"/>
                  <a:pt x="2710" y="17504"/>
                  <a:pt x="2669" y="17392"/>
                </a:cubicBezTo>
                <a:lnTo>
                  <a:pt x="2669" y="17392"/>
                </a:lnTo>
                <a:cubicBezTo>
                  <a:pt x="2710" y="17476"/>
                  <a:pt x="2738" y="17574"/>
                  <a:pt x="2780" y="17657"/>
                </a:cubicBezTo>
                <a:cubicBezTo>
                  <a:pt x="2808" y="17713"/>
                  <a:pt x="2850" y="17727"/>
                  <a:pt x="2892" y="17741"/>
                </a:cubicBezTo>
                <a:cubicBezTo>
                  <a:pt x="2906" y="17755"/>
                  <a:pt x="2906" y="17783"/>
                  <a:pt x="2906" y="17797"/>
                </a:cubicBezTo>
                <a:cubicBezTo>
                  <a:pt x="2922" y="17857"/>
                  <a:pt x="2967" y="17883"/>
                  <a:pt x="3013" y="17883"/>
                </a:cubicBezTo>
                <a:cubicBezTo>
                  <a:pt x="3084" y="17883"/>
                  <a:pt x="3160" y="17821"/>
                  <a:pt x="3143" y="17727"/>
                </a:cubicBezTo>
                <a:cubicBezTo>
                  <a:pt x="2794" y="15953"/>
                  <a:pt x="2710" y="14109"/>
                  <a:pt x="2962" y="12335"/>
                </a:cubicBezTo>
                <a:cubicBezTo>
                  <a:pt x="3018" y="12112"/>
                  <a:pt x="3088" y="11888"/>
                  <a:pt x="3171" y="11679"/>
                </a:cubicBezTo>
                <a:cubicBezTo>
                  <a:pt x="3786" y="9919"/>
                  <a:pt x="4624" y="8089"/>
                  <a:pt x="5853" y="6664"/>
                </a:cubicBezTo>
                <a:cubicBezTo>
                  <a:pt x="7516" y="4769"/>
                  <a:pt x="9881" y="4017"/>
                  <a:pt x="12294" y="4017"/>
                </a:cubicBezTo>
                <a:cubicBezTo>
                  <a:pt x="12923" y="4017"/>
                  <a:pt x="13555" y="4068"/>
                  <a:pt x="14179" y="4163"/>
                </a:cubicBezTo>
                <a:cubicBezTo>
                  <a:pt x="14193" y="4219"/>
                  <a:pt x="14249" y="4275"/>
                  <a:pt x="14319" y="4275"/>
                </a:cubicBezTo>
                <a:lnTo>
                  <a:pt x="14430" y="4275"/>
                </a:lnTo>
                <a:cubicBezTo>
                  <a:pt x="14444" y="4317"/>
                  <a:pt x="14486" y="4359"/>
                  <a:pt x="14556" y="4359"/>
                </a:cubicBezTo>
                <a:cubicBezTo>
                  <a:pt x="14626" y="4359"/>
                  <a:pt x="14710" y="4373"/>
                  <a:pt x="14794" y="4373"/>
                </a:cubicBezTo>
                <a:cubicBezTo>
                  <a:pt x="14668" y="4555"/>
                  <a:pt x="14556" y="4736"/>
                  <a:pt x="14444" y="4918"/>
                </a:cubicBezTo>
                <a:cubicBezTo>
                  <a:pt x="14333" y="4932"/>
                  <a:pt x="14207" y="4946"/>
                  <a:pt x="14095" y="4974"/>
                </a:cubicBezTo>
                <a:cubicBezTo>
                  <a:pt x="13935" y="5000"/>
                  <a:pt x="13966" y="5269"/>
                  <a:pt x="14115" y="5269"/>
                </a:cubicBezTo>
                <a:cubicBezTo>
                  <a:pt x="14122" y="5269"/>
                  <a:pt x="14130" y="5268"/>
                  <a:pt x="14137" y="5267"/>
                </a:cubicBezTo>
                <a:cubicBezTo>
                  <a:pt x="14165" y="5267"/>
                  <a:pt x="14193" y="5267"/>
                  <a:pt x="14221" y="5253"/>
                </a:cubicBezTo>
                <a:lnTo>
                  <a:pt x="14221" y="5253"/>
                </a:lnTo>
                <a:cubicBezTo>
                  <a:pt x="14207" y="5281"/>
                  <a:pt x="14193" y="5295"/>
                  <a:pt x="14193" y="5309"/>
                </a:cubicBezTo>
                <a:cubicBezTo>
                  <a:pt x="14123" y="5337"/>
                  <a:pt x="14053" y="5365"/>
                  <a:pt x="13983" y="5393"/>
                </a:cubicBezTo>
                <a:lnTo>
                  <a:pt x="13942" y="5393"/>
                </a:lnTo>
                <a:cubicBezTo>
                  <a:pt x="13736" y="5420"/>
                  <a:pt x="13719" y="5728"/>
                  <a:pt x="13928" y="5728"/>
                </a:cubicBezTo>
                <a:cubicBezTo>
                  <a:pt x="13932" y="5728"/>
                  <a:pt x="13937" y="5728"/>
                  <a:pt x="13942" y="5728"/>
                </a:cubicBezTo>
                <a:cubicBezTo>
                  <a:pt x="13942" y="5742"/>
                  <a:pt x="13942" y="5756"/>
                  <a:pt x="13942" y="5770"/>
                </a:cubicBezTo>
                <a:cubicBezTo>
                  <a:pt x="13888" y="5876"/>
                  <a:pt x="13924" y="6008"/>
                  <a:pt x="14060" y="6008"/>
                </a:cubicBezTo>
                <a:cubicBezTo>
                  <a:pt x="14067" y="6008"/>
                  <a:pt x="14074" y="6008"/>
                  <a:pt x="14081" y="6007"/>
                </a:cubicBezTo>
                <a:cubicBezTo>
                  <a:pt x="14305" y="5993"/>
                  <a:pt x="14542" y="5965"/>
                  <a:pt x="14766" y="5951"/>
                </a:cubicBezTo>
                <a:cubicBezTo>
                  <a:pt x="14888" y="5955"/>
                  <a:pt x="15009" y="5956"/>
                  <a:pt x="15131" y="5956"/>
                </a:cubicBezTo>
                <a:cubicBezTo>
                  <a:pt x="16572" y="5956"/>
                  <a:pt x="18002" y="5736"/>
                  <a:pt x="19431" y="5504"/>
                </a:cubicBezTo>
                <a:cubicBezTo>
                  <a:pt x="19515" y="5490"/>
                  <a:pt x="19543" y="5421"/>
                  <a:pt x="19543" y="5337"/>
                </a:cubicBezTo>
                <a:cubicBezTo>
                  <a:pt x="19669" y="5323"/>
                  <a:pt x="19753" y="5169"/>
                  <a:pt x="19641" y="5057"/>
                </a:cubicBezTo>
                <a:cubicBezTo>
                  <a:pt x="19613" y="5016"/>
                  <a:pt x="19585" y="4974"/>
                  <a:pt x="19543" y="4932"/>
                </a:cubicBezTo>
                <a:cubicBezTo>
                  <a:pt x="19669" y="4932"/>
                  <a:pt x="19767" y="4764"/>
                  <a:pt x="19669" y="4638"/>
                </a:cubicBezTo>
                <a:cubicBezTo>
                  <a:pt x="18677" y="3395"/>
                  <a:pt x="17685" y="2138"/>
                  <a:pt x="16693" y="895"/>
                </a:cubicBezTo>
                <a:cubicBezTo>
                  <a:pt x="16610" y="783"/>
                  <a:pt x="16526" y="685"/>
                  <a:pt x="16456" y="573"/>
                </a:cubicBezTo>
                <a:cubicBezTo>
                  <a:pt x="16442" y="559"/>
                  <a:pt x="16414" y="532"/>
                  <a:pt x="16400" y="532"/>
                </a:cubicBezTo>
                <a:cubicBezTo>
                  <a:pt x="16274" y="364"/>
                  <a:pt x="16149" y="210"/>
                  <a:pt x="16023" y="57"/>
                </a:cubicBezTo>
                <a:cubicBezTo>
                  <a:pt x="15994" y="17"/>
                  <a:pt x="15957" y="1"/>
                  <a:pt x="15918" y="1"/>
                </a:cubicBezTo>
                <a:close/>
              </a:path>
            </a:pathLst>
          </a:custGeom>
          <a:solidFill>
            <a:srgbClr val="74CB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idx="1" type="subTitle"/>
          </p:nvPr>
        </p:nvSpPr>
        <p:spPr>
          <a:xfrm>
            <a:off x="376875" y="1258850"/>
            <a:ext cx="8543700" cy="4073100"/>
          </a:xfrm>
          <a:prstGeom prst="rect">
            <a:avLst/>
          </a:prstGeom>
          <a:noFill/>
          <a:ln>
            <a:noFill/>
          </a:ln>
        </p:spPr>
        <p:txBody>
          <a:bodyPr anchorCtr="0" anchor="ctr" bIns="91425" lIns="91425" spcFirstLastPara="1" rIns="91425" wrap="square" tIns="91425">
            <a:noAutofit/>
          </a:bodyPr>
          <a:lstStyle/>
          <a:p>
            <a:pPr indent="0" lvl="0" marL="127000" rtl="0" algn="ctr">
              <a:lnSpc>
                <a:spcPct val="100000"/>
              </a:lnSpc>
              <a:spcBef>
                <a:spcPts val="0"/>
              </a:spcBef>
              <a:spcAft>
                <a:spcPts val="0"/>
              </a:spcAft>
              <a:buSzPts val="1400"/>
              <a:buNone/>
            </a:pPr>
            <a:r>
              <a:rPr lang="en" sz="1500"/>
              <a:t>Flask is a web development framework developed in Python. It is easy to learn and use. Flask is “beginner-friendly” because it does not have boilerplate code or dependencies, which can distract from the primary function of an application.</a:t>
            </a:r>
            <a:endParaRPr sz="1500"/>
          </a:p>
          <a:p>
            <a:pPr indent="0" lvl="0" marL="127000" rtl="0" algn="l">
              <a:lnSpc>
                <a:spcPct val="100000"/>
              </a:lnSpc>
              <a:spcBef>
                <a:spcPts val="0"/>
              </a:spcBef>
              <a:spcAft>
                <a:spcPts val="0"/>
              </a:spcAft>
              <a:buSzPts val="1400"/>
              <a:buNone/>
            </a:pPr>
            <a:r>
              <a:t/>
            </a:r>
            <a:endParaRPr b="1" sz="1500">
              <a:latin typeface="Quicksand"/>
              <a:ea typeface="Quicksand"/>
              <a:cs typeface="Quicksand"/>
              <a:sym typeface="Quicksand"/>
            </a:endParaRPr>
          </a:p>
          <a:p>
            <a:pPr indent="0" lvl="0" marL="127000" rtl="0" algn="l">
              <a:lnSpc>
                <a:spcPct val="100000"/>
              </a:lnSpc>
              <a:spcBef>
                <a:spcPts val="0"/>
              </a:spcBef>
              <a:spcAft>
                <a:spcPts val="0"/>
              </a:spcAft>
              <a:buSzPts val="1400"/>
              <a:buNone/>
            </a:pPr>
            <a:r>
              <a:t/>
            </a:r>
            <a:endParaRPr b="1" sz="1500">
              <a:latin typeface="Quicksand"/>
              <a:ea typeface="Quicksand"/>
              <a:cs typeface="Quicksand"/>
              <a:sym typeface="Quicksand"/>
            </a:endParaRPr>
          </a:p>
          <a:p>
            <a:pPr indent="0" lvl="0" marL="127000" rtl="0" algn="l">
              <a:lnSpc>
                <a:spcPct val="100000"/>
              </a:lnSpc>
              <a:spcBef>
                <a:spcPts val="0"/>
              </a:spcBef>
              <a:spcAft>
                <a:spcPts val="0"/>
              </a:spcAft>
              <a:buSzPts val="1400"/>
              <a:buNone/>
            </a:pPr>
            <a:r>
              <a:rPr b="1" lang="en" sz="1500">
                <a:latin typeface="Quicksand"/>
                <a:ea typeface="Quicksand"/>
                <a:cs typeface="Quicksand"/>
                <a:sym typeface="Quicksand"/>
              </a:rPr>
              <a:t>Features of Flask </a:t>
            </a:r>
            <a:endParaRPr b="1" sz="1500">
              <a:latin typeface="Quicksand"/>
              <a:ea typeface="Quicksand"/>
              <a:cs typeface="Quicksand"/>
              <a:sym typeface="Quicksand"/>
            </a:endParaRPr>
          </a:p>
          <a:p>
            <a:pPr indent="0" lvl="0" marL="127000" rtl="0" algn="l">
              <a:lnSpc>
                <a:spcPct val="100000"/>
              </a:lnSpc>
              <a:spcBef>
                <a:spcPts val="0"/>
              </a:spcBef>
              <a:spcAft>
                <a:spcPts val="0"/>
              </a:spcAft>
              <a:buSzPts val="1400"/>
              <a:buNone/>
            </a:pPr>
            <a:r>
              <a:rPr lang="en" sz="1500"/>
              <a:t>Some features which make Flask an ideal framework for web application development are:</a:t>
            </a:r>
            <a:endParaRPr sz="1500"/>
          </a:p>
          <a:p>
            <a:pPr indent="0" lvl="0" marL="127000" rtl="0" algn="l">
              <a:lnSpc>
                <a:spcPct val="100000"/>
              </a:lnSpc>
              <a:spcBef>
                <a:spcPts val="0"/>
              </a:spcBef>
              <a:spcAft>
                <a:spcPts val="0"/>
              </a:spcAft>
              <a:buSzPts val="1400"/>
              <a:buNone/>
            </a:pPr>
            <a:r>
              <a:t/>
            </a:r>
            <a:endParaRPr sz="1500"/>
          </a:p>
          <a:p>
            <a:pPr indent="-323850" lvl="0" marL="457200" rtl="0" algn="l">
              <a:lnSpc>
                <a:spcPct val="100000"/>
              </a:lnSpc>
              <a:spcBef>
                <a:spcPts val="0"/>
              </a:spcBef>
              <a:spcAft>
                <a:spcPts val="0"/>
              </a:spcAft>
              <a:buSzPts val="1500"/>
              <a:buChar char="●"/>
            </a:pPr>
            <a:r>
              <a:rPr lang="en" sz="1500"/>
              <a:t>Flask provides a development server and a debugger.</a:t>
            </a:r>
            <a:endParaRPr sz="1500"/>
          </a:p>
          <a:p>
            <a:pPr indent="-323850" lvl="0" marL="457200" rtl="0" algn="l">
              <a:lnSpc>
                <a:spcPct val="100000"/>
              </a:lnSpc>
              <a:spcBef>
                <a:spcPts val="0"/>
              </a:spcBef>
              <a:spcAft>
                <a:spcPts val="0"/>
              </a:spcAft>
              <a:buSzPts val="1500"/>
              <a:buChar char="●"/>
            </a:pPr>
            <a:r>
              <a:rPr lang="en" sz="1500"/>
              <a:t>It uses Jinja2 templates.</a:t>
            </a:r>
            <a:endParaRPr sz="1500"/>
          </a:p>
          <a:p>
            <a:pPr indent="-323850" lvl="0" marL="457200" rtl="0" algn="l">
              <a:lnSpc>
                <a:spcPct val="100000"/>
              </a:lnSpc>
              <a:spcBef>
                <a:spcPts val="0"/>
              </a:spcBef>
              <a:spcAft>
                <a:spcPts val="0"/>
              </a:spcAft>
              <a:buSzPts val="1500"/>
              <a:buChar char="●"/>
            </a:pPr>
            <a:r>
              <a:rPr lang="en" sz="1500"/>
              <a:t>It is compliant with WSGI 1.0.</a:t>
            </a:r>
            <a:endParaRPr sz="1500"/>
          </a:p>
          <a:p>
            <a:pPr indent="-323850" lvl="0" marL="457200" rtl="0" algn="l">
              <a:lnSpc>
                <a:spcPct val="100000"/>
              </a:lnSpc>
              <a:spcBef>
                <a:spcPts val="0"/>
              </a:spcBef>
              <a:spcAft>
                <a:spcPts val="0"/>
              </a:spcAft>
              <a:buSzPts val="1500"/>
              <a:buChar char="●"/>
            </a:pPr>
            <a:r>
              <a:rPr lang="en" sz="1500"/>
              <a:t>It provides integrated support for unit testing.</a:t>
            </a:r>
            <a:endParaRPr sz="1500"/>
          </a:p>
          <a:p>
            <a:pPr indent="-323850" lvl="0" marL="457200" rtl="0" algn="l">
              <a:lnSpc>
                <a:spcPct val="100000"/>
              </a:lnSpc>
              <a:spcBef>
                <a:spcPts val="0"/>
              </a:spcBef>
              <a:spcAft>
                <a:spcPts val="0"/>
              </a:spcAft>
              <a:buSzPts val="1500"/>
              <a:buChar char="●"/>
            </a:pPr>
            <a:r>
              <a:rPr lang="en" sz="1500"/>
              <a:t>Many extensions are available for Flask, which can be used to enhance its functionalities.</a:t>
            </a:r>
            <a:endParaRPr sz="1500"/>
          </a:p>
          <a:p>
            <a:pPr indent="0" lvl="0" marL="127000" rtl="0" algn="ctr">
              <a:lnSpc>
                <a:spcPct val="100000"/>
              </a:lnSpc>
              <a:spcBef>
                <a:spcPts val="0"/>
              </a:spcBef>
              <a:spcAft>
                <a:spcPts val="0"/>
              </a:spcAft>
              <a:buSzPts val="1400"/>
              <a:buNone/>
            </a:pPr>
            <a:r>
              <a:t/>
            </a:r>
            <a:endParaRPr sz="1800"/>
          </a:p>
        </p:txBody>
      </p:sp>
      <p:pic>
        <p:nvPicPr>
          <p:cNvPr id="307" name="Google Shape;307;p32"/>
          <p:cNvPicPr preferRelativeResize="0"/>
          <p:nvPr/>
        </p:nvPicPr>
        <p:blipFill>
          <a:blip r:embed="rId3">
            <a:alphaModFix/>
          </a:blip>
          <a:stretch>
            <a:fillRect/>
          </a:stretch>
        </p:blipFill>
        <p:spPr>
          <a:xfrm>
            <a:off x="680946" y="316400"/>
            <a:ext cx="2600250" cy="1017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3"/>
          <p:cNvSpPr txBox="1"/>
          <p:nvPr>
            <p:ph type="title"/>
          </p:nvPr>
        </p:nvSpPr>
        <p:spPr>
          <a:xfrm>
            <a:off x="568098" y="1176192"/>
            <a:ext cx="8007900" cy="345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sz="1500">
                <a:latin typeface="Quicksand"/>
                <a:ea typeface="Quicksand"/>
                <a:cs typeface="Quicksand"/>
                <a:sym typeface="Quicksand"/>
              </a:rPr>
              <a:t>Hypertext Markup Language is the standard markup language for documents designed to be displayed in a web browser. </a:t>
            </a:r>
            <a:endParaRPr sz="1500">
              <a:latin typeface="Quicksand"/>
              <a:ea typeface="Quicksand"/>
              <a:cs typeface="Quicksand"/>
              <a:sym typeface="Quicksand"/>
            </a:endParaRPr>
          </a:p>
          <a:p>
            <a:pPr indent="0" lvl="0" marL="0" rtl="0" algn="ctr">
              <a:lnSpc>
                <a:spcPct val="100000"/>
              </a:lnSpc>
              <a:spcBef>
                <a:spcPts val="0"/>
              </a:spcBef>
              <a:spcAft>
                <a:spcPts val="0"/>
              </a:spcAft>
              <a:buSzPts val="3500"/>
              <a:buNone/>
            </a:pPr>
            <a:r>
              <a:rPr lang="en" sz="1500">
                <a:latin typeface="Quicksand"/>
                <a:ea typeface="Quicksand"/>
                <a:cs typeface="Quicksand"/>
                <a:sym typeface="Quicksand"/>
              </a:rPr>
              <a:t>It can be assisted by technologies such as Cascading </a:t>
            </a:r>
            <a:endParaRPr sz="1500">
              <a:latin typeface="Quicksand"/>
              <a:ea typeface="Quicksand"/>
              <a:cs typeface="Quicksand"/>
              <a:sym typeface="Quicksand"/>
            </a:endParaRPr>
          </a:p>
          <a:p>
            <a:pPr indent="0" lvl="0" marL="0" rtl="0" algn="ctr">
              <a:lnSpc>
                <a:spcPct val="100000"/>
              </a:lnSpc>
              <a:spcBef>
                <a:spcPts val="0"/>
              </a:spcBef>
              <a:spcAft>
                <a:spcPts val="0"/>
              </a:spcAft>
              <a:buSzPts val="3500"/>
              <a:buNone/>
            </a:pPr>
            <a:r>
              <a:rPr lang="en" sz="1500">
                <a:latin typeface="Quicksand"/>
                <a:ea typeface="Quicksand"/>
                <a:cs typeface="Quicksand"/>
                <a:sym typeface="Quicksand"/>
              </a:rPr>
              <a:t>Style Sheets and scripting languages such as JavaScript.</a:t>
            </a:r>
            <a:endParaRPr sz="1500">
              <a:latin typeface="Quicksand"/>
              <a:ea typeface="Quicksand"/>
              <a:cs typeface="Quicksand"/>
              <a:sym typeface="Quicksand"/>
            </a:endParaRPr>
          </a:p>
          <a:p>
            <a:pPr indent="0" lvl="0" marL="0" rtl="0" algn="ctr">
              <a:lnSpc>
                <a:spcPct val="100000"/>
              </a:lnSpc>
              <a:spcBef>
                <a:spcPts val="0"/>
              </a:spcBef>
              <a:spcAft>
                <a:spcPts val="0"/>
              </a:spcAft>
              <a:buSzPts val="3500"/>
              <a:buNone/>
            </a:pPr>
            <a:br>
              <a:rPr lang="en" sz="1500">
                <a:latin typeface="Quicksand"/>
                <a:ea typeface="Quicksand"/>
                <a:cs typeface="Quicksand"/>
                <a:sym typeface="Quicksand"/>
              </a:rPr>
            </a:br>
            <a:r>
              <a:rPr lang="en" sz="1500">
                <a:latin typeface="Quicksand"/>
                <a:ea typeface="Quicksand"/>
                <a:cs typeface="Quicksand"/>
                <a:sym typeface="Quicksand"/>
              </a:rPr>
              <a:t>HTML, as a markup language doesn’t really “do” anything in the sense that a programming language does. HTML contains no programming logic. </a:t>
            </a:r>
            <a:endParaRPr sz="1500">
              <a:latin typeface="Quicksand"/>
              <a:ea typeface="Quicksand"/>
              <a:cs typeface="Quicksand"/>
              <a:sym typeface="Quicksand"/>
            </a:endParaRPr>
          </a:p>
          <a:p>
            <a:pPr indent="0" lvl="0" marL="0" rtl="0" algn="ctr">
              <a:lnSpc>
                <a:spcPct val="100000"/>
              </a:lnSpc>
              <a:spcBef>
                <a:spcPts val="0"/>
              </a:spcBef>
              <a:spcAft>
                <a:spcPts val="0"/>
              </a:spcAft>
              <a:buSzPts val="3500"/>
              <a:buNone/>
            </a:pPr>
            <a:r>
              <a:rPr lang="en" sz="1500">
                <a:latin typeface="Quicksand"/>
                <a:ea typeface="Quicksand"/>
                <a:cs typeface="Quicksand"/>
                <a:sym typeface="Quicksand"/>
              </a:rPr>
              <a:t>It doesn’t have common conditional statements such as If/Else. … </a:t>
            </a:r>
            <a:endParaRPr sz="1500">
              <a:latin typeface="Quicksand"/>
              <a:ea typeface="Quicksand"/>
              <a:cs typeface="Quicksand"/>
              <a:sym typeface="Quicksand"/>
            </a:endParaRPr>
          </a:p>
          <a:p>
            <a:pPr indent="0" lvl="0" marL="0" rtl="0" algn="ctr">
              <a:lnSpc>
                <a:spcPct val="100000"/>
              </a:lnSpc>
              <a:spcBef>
                <a:spcPts val="0"/>
              </a:spcBef>
              <a:spcAft>
                <a:spcPts val="0"/>
              </a:spcAft>
              <a:buSzPts val="3500"/>
              <a:buNone/>
            </a:pPr>
            <a:r>
              <a:rPr lang="en" sz="1500">
                <a:latin typeface="Quicksand"/>
                <a:ea typeface="Quicksand"/>
                <a:cs typeface="Quicksand"/>
                <a:sym typeface="Quicksand"/>
              </a:rPr>
              <a:t>This is because HTML is not a programming language.</a:t>
            </a:r>
            <a:endParaRPr sz="1500">
              <a:latin typeface="Quicksand"/>
              <a:ea typeface="Quicksand"/>
              <a:cs typeface="Quicksand"/>
              <a:sym typeface="Quicksand"/>
            </a:endParaRPr>
          </a:p>
        </p:txBody>
      </p:sp>
      <p:sp>
        <p:nvSpPr>
          <p:cNvPr id="313" name="Google Shape;313;p33"/>
          <p:cNvSpPr txBox="1"/>
          <p:nvPr>
            <p:ph idx="2" type="title"/>
          </p:nvPr>
        </p:nvSpPr>
        <p:spPr>
          <a:xfrm>
            <a:off x="1806393" y="215830"/>
            <a:ext cx="3055800" cy="1176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8000"/>
              <a:buNone/>
            </a:pPr>
            <a:r>
              <a:rPr lang="en" sz="3600"/>
              <a:t>  HTML</a:t>
            </a:r>
            <a:endParaRPr/>
          </a:p>
        </p:txBody>
      </p:sp>
      <p:pic>
        <p:nvPicPr>
          <p:cNvPr id="314" name="Google Shape;314;p33"/>
          <p:cNvPicPr preferRelativeResize="0"/>
          <p:nvPr/>
        </p:nvPicPr>
        <p:blipFill>
          <a:blip r:embed="rId3">
            <a:alphaModFix/>
          </a:blip>
          <a:stretch>
            <a:fillRect/>
          </a:stretch>
        </p:blipFill>
        <p:spPr>
          <a:xfrm>
            <a:off x="591900" y="299625"/>
            <a:ext cx="1008425" cy="1008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4"/>
          <p:cNvSpPr txBox="1"/>
          <p:nvPr>
            <p:ph type="title"/>
          </p:nvPr>
        </p:nvSpPr>
        <p:spPr>
          <a:xfrm>
            <a:off x="762711" y="1043649"/>
            <a:ext cx="8150700" cy="402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sz="1400">
                <a:latin typeface="Quicksand"/>
                <a:ea typeface="Quicksand"/>
                <a:cs typeface="Quicksand"/>
                <a:sym typeface="Quicksand"/>
              </a:rPr>
              <a:t>Cascading Style Sheets (CSS) is a style sheet language used for describing the presentation of a document written in a markup language such as HTML.[1] CSS is a cornerstone technology of the World Wide Web, alongside HTML and JavaScript.</a:t>
            </a:r>
            <a:endParaRPr sz="1400">
              <a:latin typeface="Quicksand"/>
              <a:ea typeface="Quicksand"/>
              <a:cs typeface="Quicksand"/>
              <a:sym typeface="Quicksand"/>
            </a:endParaRPr>
          </a:p>
          <a:p>
            <a:pPr indent="0" lvl="0" marL="0" rtl="0" algn="ctr">
              <a:lnSpc>
                <a:spcPct val="100000"/>
              </a:lnSpc>
              <a:spcBef>
                <a:spcPts val="0"/>
              </a:spcBef>
              <a:spcAft>
                <a:spcPts val="0"/>
              </a:spcAft>
              <a:buSzPts val="3500"/>
              <a:buNone/>
            </a:pPr>
            <a:br>
              <a:rPr lang="en" sz="1400">
                <a:latin typeface="Quicksand"/>
                <a:ea typeface="Quicksand"/>
                <a:cs typeface="Quicksand"/>
                <a:sym typeface="Quicksand"/>
              </a:rPr>
            </a:br>
            <a:r>
              <a:rPr lang="en" sz="1400">
                <a:latin typeface="Quicksand"/>
                <a:ea typeface="Quicksand"/>
                <a:cs typeface="Quicksand"/>
                <a:sym typeface="Quicksand"/>
              </a:rPr>
              <a:t>CSS is designed to enable the separation of presentation and content, including layout, colors, and fonts.[3] This separation can improve content accessibility, </a:t>
            </a:r>
            <a:endParaRPr sz="1400">
              <a:latin typeface="Quicksand"/>
              <a:ea typeface="Quicksand"/>
              <a:cs typeface="Quicksand"/>
              <a:sym typeface="Quicksand"/>
            </a:endParaRPr>
          </a:p>
          <a:p>
            <a:pPr indent="0" lvl="0" marL="0" rtl="0" algn="ctr">
              <a:lnSpc>
                <a:spcPct val="100000"/>
              </a:lnSpc>
              <a:spcBef>
                <a:spcPts val="0"/>
              </a:spcBef>
              <a:spcAft>
                <a:spcPts val="0"/>
              </a:spcAft>
              <a:buSzPts val="3500"/>
              <a:buNone/>
            </a:pPr>
            <a:r>
              <a:rPr lang="en" sz="1400">
                <a:latin typeface="Quicksand"/>
                <a:ea typeface="Quicksand"/>
                <a:cs typeface="Quicksand"/>
                <a:sym typeface="Quicksand"/>
              </a:rPr>
              <a:t>provide more flexibility and control in the specification of presentation characteristics, enable multiple web pages to share formatting by specifying the relevant CSS in a separate .css file which reduces complexity </a:t>
            </a:r>
            <a:endParaRPr sz="1400">
              <a:latin typeface="Quicksand"/>
              <a:ea typeface="Quicksand"/>
              <a:cs typeface="Quicksand"/>
              <a:sym typeface="Quicksand"/>
            </a:endParaRPr>
          </a:p>
          <a:p>
            <a:pPr indent="0" lvl="0" marL="0" rtl="0" algn="ctr">
              <a:lnSpc>
                <a:spcPct val="100000"/>
              </a:lnSpc>
              <a:spcBef>
                <a:spcPts val="0"/>
              </a:spcBef>
              <a:spcAft>
                <a:spcPts val="0"/>
              </a:spcAft>
              <a:buSzPts val="3500"/>
              <a:buNone/>
            </a:pPr>
            <a:r>
              <a:rPr lang="en" sz="1400">
                <a:latin typeface="Quicksand"/>
                <a:ea typeface="Quicksand"/>
                <a:cs typeface="Quicksand"/>
                <a:sym typeface="Quicksand"/>
              </a:rPr>
              <a:t>and repetition in the structural content as well as enabling the .css file to be cached to improve the page load speed between the pages that share the file and its formatting.</a:t>
            </a:r>
            <a:endParaRPr>
              <a:latin typeface="Quicksand"/>
              <a:ea typeface="Quicksand"/>
              <a:cs typeface="Quicksand"/>
              <a:sym typeface="Quicksand"/>
            </a:endParaRPr>
          </a:p>
        </p:txBody>
      </p:sp>
      <p:sp>
        <p:nvSpPr>
          <p:cNvPr id="320" name="Google Shape;320;p34"/>
          <p:cNvSpPr txBox="1"/>
          <p:nvPr>
            <p:ph idx="2" type="title"/>
          </p:nvPr>
        </p:nvSpPr>
        <p:spPr>
          <a:xfrm>
            <a:off x="1374550" y="213396"/>
            <a:ext cx="3055800" cy="1176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8000"/>
              <a:buNone/>
            </a:pPr>
            <a:r>
              <a:rPr lang="en" sz="3600"/>
              <a:t>      CSS</a:t>
            </a:r>
            <a:endParaRPr/>
          </a:p>
        </p:txBody>
      </p:sp>
      <p:pic>
        <p:nvPicPr>
          <p:cNvPr id="321" name="Google Shape;321;p34"/>
          <p:cNvPicPr preferRelativeResize="0"/>
          <p:nvPr/>
        </p:nvPicPr>
        <p:blipFill>
          <a:blip r:embed="rId3">
            <a:alphaModFix/>
          </a:blip>
          <a:stretch>
            <a:fillRect/>
          </a:stretch>
        </p:blipFill>
        <p:spPr>
          <a:xfrm>
            <a:off x="903125" y="213400"/>
            <a:ext cx="1176000" cy="117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5"/>
          <p:cNvSpPr txBox="1"/>
          <p:nvPr>
            <p:ph type="title"/>
          </p:nvPr>
        </p:nvSpPr>
        <p:spPr>
          <a:xfrm>
            <a:off x="1091974" y="1149804"/>
            <a:ext cx="7326321" cy="3374571"/>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sz="1400">
                <a:latin typeface="Quicksand"/>
                <a:ea typeface="Quicksand"/>
                <a:cs typeface="Quicksand"/>
                <a:sym typeface="Quicksand"/>
              </a:rPr>
              <a:t>JavaScript, often abbreviated as JS, is a programming language that conforms to the ECMAScript specification. JavaScript is high-level, often just-in-time compiled, and multi-paradigm. It has curly-bracket syntax, dynamic typing, prototype-based object-orientation, and first-class functions.</a:t>
            </a:r>
            <a:br>
              <a:rPr lang="en" sz="1400">
                <a:latin typeface="Quicksand"/>
                <a:ea typeface="Quicksand"/>
                <a:cs typeface="Quicksand"/>
                <a:sym typeface="Quicksand"/>
              </a:rPr>
            </a:br>
            <a:br>
              <a:rPr lang="en" sz="1400">
                <a:latin typeface="Quicksand"/>
                <a:ea typeface="Quicksand"/>
                <a:cs typeface="Quicksand"/>
                <a:sym typeface="Quicksand"/>
              </a:rPr>
            </a:br>
            <a:r>
              <a:rPr lang="en" sz="1400">
                <a:latin typeface="Quicksand"/>
                <a:ea typeface="Quicksand"/>
                <a:cs typeface="Quicksand"/>
                <a:sym typeface="Quicksand"/>
              </a:rPr>
              <a:t>As a multi-paradigm language, JavaScript supports event-driven, functional, and imperative programming styles. It has application programming interfaces (APIs) for working with text, dates, regular expressions, standard data structures, and the Document Object Model (DOM). However, the language itself does not include any input/output (I/O), such as networking, storage, or graphics facilities, as the host environment (usually a web browser) provides those APIs.</a:t>
            </a:r>
            <a:endParaRPr>
              <a:latin typeface="Quicksand"/>
              <a:ea typeface="Quicksand"/>
              <a:cs typeface="Quicksand"/>
              <a:sym typeface="Quicksand"/>
            </a:endParaRPr>
          </a:p>
        </p:txBody>
      </p:sp>
      <p:sp>
        <p:nvSpPr>
          <p:cNvPr id="327" name="Google Shape;327;p35"/>
          <p:cNvSpPr txBox="1"/>
          <p:nvPr>
            <p:ph idx="2" type="title"/>
          </p:nvPr>
        </p:nvSpPr>
        <p:spPr>
          <a:xfrm>
            <a:off x="1569800" y="233683"/>
            <a:ext cx="3055800" cy="1490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8000"/>
              <a:buNone/>
            </a:pPr>
            <a:r>
              <a:rPr lang="en" sz="3600"/>
              <a:t>JavaScript</a:t>
            </a:r>
            <a:endParaRPr/>
          </a:p>
        </p:txBody>
      </p:sp>
      <p:pic>
        <p:nvPicPr>
          <p:cNvPr id="328" name="Google Shape;328;p35"/>
          <p:cNvPicPr preferRelativeResize="0"/>
          <p:nvPr/>
        </p:nvPicPr>
        <p:blipFill>
          <a:blip r:embed="rId3">
            <a:alphaModFix/>
          </a:blip>
          <a:stretch>
            <a:fillRect/>
          </a:stretch>
        </p:blipFill>
        <p:spPr>
          <a:xfrm>
            <a:off x="459750" y="488075"/>
            <a:ext cx="981325" cy="981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6"/>
          <p:cNvSpPr/>
          <p:nvPr/>
        </p:nvSpPr>
        <p:spPr>
          <a:xfrm>
            <a:off x="638475" y="798875"/>
            <a:ext cx="1981521" cy="151829"/>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6"/>
          <p:cNvSpPr txBox="1"/>
          <p:nvPr>
            <p:ph type="title"/>
          </p:nvPr>
        </p:nvSpPr>
        <p:spPr>
          <a:xfrm>
            <a:off x="387625" y="320075"/>
            <a:ext cx="3856500" cy="47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CoronaUpdate</a:t>
            </a:r>
            <a:endParaRPr/>
          </a:p>
        </p:txBody>
      </p:sp>
      <p:sp>
        <p:nvSpPr>
          <p:cNvPr id="335" name="Google Shape;335;p36"/>
          <p:cNvSpPr txBox="1"/>
          <p:nvPr>
            <p:ph idx="1" type="body"/>
          </p:nvPr>
        </p:nvSpPr>
        <p:spPr>
          <a:xfrm>
            <a:off x="734675" y="798875"/>
            <a:ext cx="3856500" cy="129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600"/>
              <a:buNone/>
            </a:pPr>
            <a:r>
              <a:rPr lang="en"/>
              <a:t>Let’s see how’s the App looks like</a:t>
            </a:r>
            <a:endParaRPr/>
          </a:p>
          <a:p>
            <a:pPr indent="0" lvl="0" marL="0" rtl="0" algn="l">
              <a:spcBef>
                <a:spcPts val="0"/>
              </a:spcBef>
              <a:spcAft>
                <a:spcPts val="0"/>
              </a:spcAft>
              <a:buSzPts val="1600"/>
              <a:buNone/>
            </a:pPr>
            <a:r>
              <a:rPr lang="en"/>
              <a:t>  :  Front View</a:t>
            </a:r>
            <a:endParaRPr/>
          </a:p>
        </p:txBody>
      </p:sp>
      <p:grpSp>
        <p:nvGrpSpPr>
          <p:cNvPr id="336" name="Google Shape;336;p36"/>
          <p:cNvGrpSpPr/>
          <p:nvPr/>
        </p:nvGrpSpPr>
        <p:grpSpPr>
          <a:xfrm>
            <a:off x="4800488" y="1275338"/>
            <a:ext cx="3407731" cy="2592818"/>
            <a:chOff x="4882450" y="1469650"/>
            <a:chExt cx="3407731" cy="2592818"/>
          </a:xfrm>
        </p:grpSpPr>
        <p:sp>
          <p:nvSpPr>
            <p:cNvPr id="337" name="Google Shape;337;p36"/>
            <p:cNvSpPr/>
            <p:nvPr/>
          </p:nvSpPr>
          <p:spPr>
            <a:xfrm>
              <a:off x="5165541" y="1652984"/>
              <a:ext cx="177919" cy="169340"/>
            </a:xfrm>
            <a:custGeom>
              <a:rect b="b" l="l" r="r" t="t"/>
              <a:pathLst>
                <a:path extrusionOk="0" h="9119" w="9581">
                  <a:moveTo>
                    <a:pt x="973" y="1150"/>
                  </a:moveTo>
                  <a:cubicBezTo>
                    <a:pt x="3330" y="1971"/>
                    <a:pt x="5676" y="2828"/>
                    <a:pt x="8021" y="3650"/>
                  </a:cubicBezTo>
                  <a:cubicBezTo>
                    <a:pt x="5652" y="4936"/>
                    <a:pt x="3354" y="6341"/>
                    <a:pt x="1127" y="7877"/>
                  </a:cubicBezTo>
                  <a:cubicBezTo>
                    <a:pt x="1080" y="5638"/>
                    <a:pt x="1020" y="3400"/>
                    <a:pt x="973" y="1150"/>
                  </a:cubicBezTo>
                  <a:close/>
                  <a:moveTo>
                    <a:pt x="428" y="0"/>
                  </a:moveTo>
                  <a:cubicBezTo>
                    <a:pt x="158" y="0"/>
                    <a:pt x="0" y="270"/>
                    <a:pt x="20" y="530"/>
                  </a:cubicBezTo>
                  <a:cubicBezTo>
                    <a:pt x="20" y="530"/>
                    <a:pt x="20" y="530"/>
                    <a:pt x="20" y="542"/>
                  </a:cubicBezTo>
                  <a:cubicBezTo>
                    <a:pt x="80" y="3162"/>
                    <a:pt x="139" y="5781"/>
                    <a:pt x="199" y="8401"/>
                  </a:cubicBezTo>
                  <a:cubicBezTo>
                    <a:pt x="211" y="8591"/>
                    <a:pt x="306" y="8722"/>
                    <a:pt x="449" y="8793"/>
                  </a:cubicBezTo>
                  <a:cubicBezTo>
                    <a:pt x="507" y="8976"/>
                    <a:pt x="658" y="9119"/>
                    <a:pt x="842" y="9119"/>
                  </a:cubicBezTo>
                  <a:cubicBezTo>
                    <a:pt x="921" y="9119"/>
                    <a:pt x="1006" y="9092"/>
                    <a:pt x="1092" y="9032"/>
                  </a:cubicBezTo>
                  <a:cubicBezTo>
                    <a:pt x="3723" y="7186"/>
                    <a:pt x="6461" y="5507"/>
                    <a:pt x="9319" y="4007"/>
                  </a:cubicBezTo>
                  <a:cubicBezTo>
                    <a:pt x="9533" y="3900"/>
                    <a:pt x="9581" y="3698"/>
                    <a:pt x="9533" y="3519"/>
                  </a:cubicBezTo>
                  <a:cubicBezTo>
                    <a:pt x="9533" y="3340"/>
                    <a:pt x="9438" y="3150"/>
                    <a:pt x="9212" y="3078"/>
                  </a:cubicBezTo>
                  <a:cubicBezTo>
                    <a:pt x="6331" y="2078"/>
                    <a:pt x="3473" y="1019"/>
                    <a:pt x="592" y="30"/>
                  </a:cubicBezTo>
                  <a:cubicBezTo>
                    <a:pt x="534" y="10"/>
                    <a:pt x="479" y="0"/>
                    <a:pt x="4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6"/>
            <p:cNvSpPr/>
            <p:nvPr/>
          </p:nvSpPr>
          <p:spPr>
            <a:xfrm>
              <a:off x="5078801" y="1589995"/>
              <a:ext cx="309320" cy="289841"/>
            </a:xfrm>
            <a:custGeom>
              <a:rect b="b" l="l" r="r" t="t"/>
              <a:pathLst>
                <a:path extrusionOk="0" h="15608" w="16657">
                  <a:moveTo>
                    <a:pt x="8655" y="1118"/>
                  </a:moveTo>
                  <a:cubicBezTo>
                    <a:pt x="11851" y="1118"/>
                    <a:pt x="14408" y="3347"/>
                    <a:pt x="15216" y="6328"/>
                  </a:cubicBezTo>
                  <a:cubicBezTo>
                    <a:pt x="15216" y="6375"/>
                    <a:pt x="15228" y="6435"/>
                    <a:pt x="15228" y="6482"/>
                  </a:cubicBezTo>
                  <a:cubicBezTo>
                    <a:pt x="15895" y="9995"/>
                    <a:pt x="13680" y="13424"/>
                    <a:pt x="10204" y="14281"/>
                  </a:cubicBezTo>
                  <a:cubicBezTo>
                    <a:pt x="9610" y="14427"/>
                    <a:pt x="9008" y="14497"/>
                    <a:pt x="8413" y="14497"/>
                  </a:cubicBezTo>
                  <a:cubicBezTo>
                    <a:pt x="4929" y="14497"/>
                    <a:pt x="1680" y="12085"/>
                    <a:pt x="1619" y="8292"/>
                  </a:cubicBezTo>
                  <a:cubicBezTo>
                    <a:pt x="1572" y="4494"/>
                    <a:pt x="4560" y="1291"/>
                    <a:pt x="8358" y="1125"/>
                  </a:cubicBezTo>
                  <a:cubicBezTo>
                    <a:pt x="8458" y="1120"/>
                    <a:pt x="8557" y="1118"/>
                    <a:pt x="8655" y="1118"/>
                  </a:cubicBezTo>
                  <a:close/>
                  <a:moveTo>
                    <a:pt x="8611" y="1"/>
                  </a:moveTo>
                  <a:cubicBezTo>
                    <a:pt x="8249" y="1"/>
                    <a:pt x="7883" y="26"/>
                    <a:pt x="7513" y="77"/>
                  </a:cubicBezTo>
                  <a:cubicBezTo>
                    <a:pt x="3143" y="684"/>
                    <a:pt x="0" y="4815"/>
                    <a:pt x="560" y="9197"/>
                  </a:cubicBezTo>
                  <a:cubicBezTo>
                    <a:pt x="1074" y="13197"/>
                    <a:pt x="4670" y="15607"/>
                    <a:pt x="8440" y="15607"/>
                  </a:cubicBezTo>
                  <a:cubicBezTo>
                    <a:pt x="9035" y="15607"/>
                    <a:pt x="9635" y="15547"/>
                    <a:pt x="10228" y="15424"/>
                  </a:cubicBezTo>
                  <a:cubicBezTo>
                    <a:pt x="14133" y="14602"/>
                    <a:pt x="16657" y="11042"/>
                    <a:pt x="16431" y="7209"/>
                  </a:cubicBezTo>
                  <a:cubicBezTo>
                    <a:pt x="16490" y="7101"/>
                    <a:pt x="16514" y="6982"/>
                    <a:pt x="16490" y="6840"/>
                  </a:cubicBezTo>
                  <a:cubicBezTo>
                    <a:pt x="16466" y="6697"/>
                    <a:pt x="16443" y="6554"/>
                    <a:pt x="16407" y="6423"/>
                  </a:cubicBezTo>
                  <a:cubicBezTo>
                    <a:pt x="16407" y="6351"/>
                    <a:pt x="16395" y="6280"/>
                    <a:pt x="16371" y="6197"/>
                  </a:cubicBezTo>
                  <a:cubicBezTo>
                    <a:pt x="16359" y="6185"/>
                    <a:pt x="16359" y="6173"/>
                    <a:pt x="16347" y="6161"/>
                  </a:cubicBezTo>
                  <a:cubicBezTo>
                    <a:pt x="16347" y="6149"/>
                    <a:pt x="16347" y="6149"/>
                    <a:pt x="16347" y="6137"/>
                  </a:cubicBezTo>
                  <a:cubicBezTo>
                    <a:pt x="15448" y="2570"/>
                    <a:pt x="12288" y="1"/>
                    <a:pt x="86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6"/>
            <p:cNvSpPr/>
            <p:nvPr/>
          </p:nvSpPr>
          <p:spPr>
            <a:xfrm>
              <a:off x="4882450" y="1469650"/>
              <a:ext cx="3407731" cy="2592818"/>
            </a:xfrm>
            <a:custGeom>
              <a:rect b="b" l="l" r="r" t="t"/>
              <a:pathLst>
                <a:path extrusionOk="0" h="139624" w="174487">
                  <a:moveTo>
                    <a:pt x="68130" y="0"/>
                  </a:moveTo>
                  <a:cubicBezTo>
                    <a:pt x="58779" y="0"/>
                    <a:pt x="49428" y="51"/>
                    <a:pt x="40077" y="152"/>
                  </a:cubicBezTo>
                  <a:cubicBezTo>
                    <a:pt x="27551" y="283"/>
                    <a:pt x="15026" y="509"/>
                    <a:pt x="2501" y="819"/>
                  </a:cubicBezTo>
                  <a:cubicBezTo>
                    <a:pt x="2441" y="819"/>
                    <a:pt x="2394" y="831"/>
                    <a:pt x="2334" y="843"/>
                  </a:cubicBezTo>
                  <a:cubicBezTo>
                    <a:pt x="2204" y="761"/>
                    <a:pt x="2048" y="720"/>
                    <a:pt x="1891" y="720"/>
                  </a:cubicBezTo>
                  <a:cubicBezTo>
                    <a:pt x="1500" y="720"/>
                    <a:pt x="1104" y="973"/>
                    <a:pt x="1096" y="1474"/>
                  </a:cubicBezTo>
                  <a:cubicBezTo>
                    <a:pt x="0" y="46551"/>
                    <a:pt x="96" y="91652"/>
                    <a:pt x="1370" y="136717"/>
                  </a:cubicBezTo>
                  <a:cubicBezTo>
                    <a:pt x="1215" y="137181"/>
                    <a:pt x="1453" y="137776"/>
                    <a:pt x="2084" y="137776"/>
                  </a:cubicBezTo>
                  <a:cubicBezTo>
                    <a:pt x="46232" y="137883"/>
                    <a:pt x="90369" y="138241"/>
                    <a:pt x="134517" y="138884"/>
                  </a:cubicBezTo>
                  <a:cubicBezTo>
                    <a:pt x="146995" y="139062"/>
                    <a:pt x="159461" y="139276"/>
                    <a:pt x="171939" y="139491"/>
                  </a:cubicBezTo>
                  <a:cubicBezTo>
                    <a:pt x="172073" y="139579"/>
                    <a:pt x="172236" y="139623"/>
                    <a:pt x="172400" y="139623"/>
                  </a:cubicBezTo>
                  <a:cubicBezTo>
                    <a:pt x="172790" y="139623"/>
                    <a:pt x="173184" y="139374"/>
                    <a:pt x="173201" y="138872"/>
                  </a:cubicBezTo>
                  <a:cubicBezTo>
                    <a:pt x="174486" y="93854"/>
                    <a:pt x="173963" y="48825"/>
                    <a:pt x="173724" y="3807"/>
                  </a:cubicBezTo>
                  <a:cubicBezTo>
                    <a:pt x="173724" y="3301"/>
                    <a:pt x="173332" y="3048"/>
                    <a:pt x="172939" y="3048"/>
                  </a:cubicBezTo>
                  <a:cubicBezTo>
                    <a:pt x="172546" y="3048"/>
                    <a:pt x="172153" y="3301"/>
                    <a:pt x="172153" y="3807"/>
                  </a:cubicBezTo>
                  <a:cubicBezTo>
                    <a:pt x="172189" y="11094"/>
                    <a:pt x="172236" y="18369"/>
                    <a:pt x="172284" y="25655"/>
                  </a:cubicBezTo>
                  <a:cubicBezTo>
                    <a:pt x="147483" y="26303"/>
                    <a:pt x="122678" y="26488"/>
                    <a:pt x="97874" y="26488"/>
                  </a:cubicBezTo>
                  <a:cubicBezTo>
                    <a:pt x="78881" y="26488"/>
                    <a:pt x="59889" y="26379"/>
                    <a:pt x="40898" y="26286"/>
                  </a:cubicBezTo>
                  <a:cubicBezTo>
                    <a:pt x="28516" y="26227"/>
                    <a:pt x="16145" y="26167"/>
                    <a:pt x="3763" y="26155"/>
                  </a:cubicBezTo>
                  <a:cubicBezTo>
                    <a:pt x="2751" y="26155"/>
                    <a:pt x="2751" y="27727"/>
                    <a:pt x="3763" y="27727"/>
                  </a:cubicBezTo>
                  <a:cubicBezTo>
                    <a:pt x="35077" y="27769"/>
                    <a:pt x="66396" y="28059"/>
                    <a:pt x="97714" y="28059"/>
                  </a:cubicBezTo>
                  <a:cubicBezTo>
                    <a:pt x="110371" y="28059"/>
                    <a:pt x="123028" y="28012"/>
                    <a:pt x="135684" y="27882"/>
                  </a:cubicBezTo>
                  <a:cubicBezTo>
                    <a:pt x="147888" y="27751"/>
                    <a:pt x="160092" y="27548"/>
                    <a:pt x="172284" y="27227"/>
                  </a:cubicBezTo>
                  <a:lnTo>
                    <a:pt x="172284" y="27227"/>
                  </a:lnTo>
                  <a:cubicBezTo>
                    <a:pt x="172510" y="64124"/>
                    <a:pt x="172689" y="101034"/>
                    <a:pt x="171653" y="137919"/>
                  </a:cubicBezTo>
                  <a:cubicBezTo>
                    <a:pt x="127623" y="137133"/>
                    <a:pt x="83594" y="136609"/>
                    <a:pt x="39565" y="136359"/>
                  </a:cubicBezTo>
                  <a:cubicBezTo>
                    <a:pt x="27349" y="136288"/>
                    <a:pt x="15145" y="136240"/>
                    <a:pt x="2929" y="136217"/>
                  </a:cubicBezTo>
                  <a:cubicBezTo>
                    <a:pt x="1679" y="91616"/>
                    <a:pt x="1584" y="46991"/>
                    <a:pt x="2644" y="2391"/>
                  </a:cubicBezTo>
                  <a:cubicBezTo>
                    <a:pt x="24539" y="1849"/>
                    <a:pt x="46441" y="1575"/>
                    <a:pt x="68341" y="1575"/>
                  </a:cubicBezTo>
                  <a:cubicBezTo>
                    <a:pt x="90241" y="1575"/>
                    <a:pt x="112139" y="1849"/>
                    <a:pt x="134029" y="2403"/>
                  </a:cubicBezTo>
                  <a:cubicBezTo>
                    <a:pt x="146554" y="2724"/>
                    <a:pt x="159080" y="3129"/>
                    <a:pt x="171593" y="3629"/>
                  </a:cubicBezTo>
                  <a:cubicBezTo>
                    <a:pt x="171605" y="3629"/>
                    <a:pt x="171616" y="3629"/>
                    <a:pt x="171627" y="3629"/>
                  </a:cubicBezTo>
                  <a:cubicBezTo>
                    <a:pt x="172605" y="3629"/>
                    <a:pt x="172594" y="2093"/>
                    <a:pt x="171593" y="2057"/>
                  </a:cubicBezTo>
                  <a:cubicBezTo>
                    <a:pt x="137122" y="690"/>
                    <a:pt x="102628" y="0"/>
                    <a:pt x="68130"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6"/>
            <p:cNvSpPr/>
            <p:nvPr/>
          </p:nvSpPr>
          <p:spPr>
            <a:xfrm>
              <a:off x="7423114" y="1667599"/>
              <a:ext cx="164957" cy="152107"/>
            </a:xfrm>
            <a:custGeom>
              <a:rect b="b" l="l" r="r" t="t"/>
              <a:pathLst>
                <a:path extrusionOk="0" h="8191" w="8883">
                  <a:moveTo>
                    <a:pt x="4233" y="1575"/>
                  </a:moveTo>
                  <a:cubicBezTo>
                    <a:pt x="5061" y="1575"/>
                    <a:pt x="5864" y="1941"/>
                    <a:pt x="6346" y="2708"/>
                  </a:cubicBezTo>
                  <a:cubicBezTo>
                    <a:pt x="7108" y="3899"/>
                    <a:pt x="6822" y="5554"/>
                    <a:pt x="5584" y="6304"/>
                  </a:cubicBezTo>
                  <a:cubicBezTo>
                    <a:pt x="5168" y="6556"/>
                    <a:pt x="4756" y="6667"/>
                    <a:pt x="4368" y="6667"/>
                  </a:cubicBezTo>
                  <a:cubicBezTo>
                    <a:pt x="2361" y="6667"/>
                    <a:pt x="1004" y="3713"/>
                    <a:pt x="3060" y="2256"/>
                  </a:cubicBezTo>
                  <a:cubicBezTo>
                    <a:pt x="3274" y="2113"/>
                    <a:pt x="3381" y="1899"/>
                    <a:pt x="3405" y="1696"/>
                  </a:cubicBezTo>
                  <a:cubicBezTo>
                    <a:pt x="3677" y="1616"/>
                    <a:pt x="3956" y="1575"/>
                    <a:pt x="4233" y="1575"/>
                  </a:cubicBezTo>
                  <a:close/>
                  <a:moveTo>
                    <a:pt x="4201" y="0"/>
                  </a:moveTo>
                  <a:cubicBezTo>
                    <a:pt x="3424" y="0"/>
                    <a:pt x="2635" y="203"/>
                    <a:pt x="1929" y="613"/>
                  </a:cubicBezTo>
                  <a:cubicBezTo>
                    <a:pt x="1560" y="827"/>
                    <a:pt x="1488" y="1184"/>
                    <a:pt x="1596" y="1506"/>
                  </a:cubicBezTo>
                  <a:cubicBezTo>
                    <a:pt x="393" y="2780"/>
                    <a:pt x="0" y="4732"/>
                    <a:pt x="965" y="6316"/>
                  </a:cubicBezTo>
                  <a:cubicBezTo>
                    <a:pt x="1696" y="7508"/>
                    <a:pt x="3058" y="8191"/>
                    <a:pt x="4422" y="8191"/>
                  </a:cubicBezTo>
                  <a:cubicBezTo>
                    <a:pt x="5101" y="8191"/>
                    <a:pt x="5780" y="8021"/>
                    <a:pt x="6382" y="7661"/>
                  </a:cubicBezTo>
                  <a:cubicBezTo>
                    <a:pt x="8299" y="6518"/>
                    <a:pt x="8882" y="3970"/>
                    <a:pt x="7799" y="2053"/>
                  </a:cubicBezTo>
                  <a:cubicBezTo>
                    <a:pt x="7034" y="693"/>
                    <a:pt x="5637" y="0"/>
                    <a:pt x="42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6"/>
            <p:cNvSpPr/>
            <p:nvPr/>
          </p:nvSpPr>
          <p:spPr>
            <a:xfrm>
              <a:off x="7638675" y="1678128"/>
              <a:ext cx="155672" cy="144512"/>
            </a:xfrm>
            <a:custGeom>
              <a:rect b="b" l="l" r="r" t="t"/>
              <a:pathLst>
                <a:path extrusionOk="0" h="7782" w="8383">
                  <a:moveTo>
                    <a:pt x="4035" y="1619"/>
                  </a:moveTo>
                  <a:cubicBezTo>
                    <a:pt x="5419" y="1619"/>
                    <a:pt x="6759" y="2642"/>
                    <a:pt x="6263" y="4427"/>
                  </a:cubicBezTo>
                  <a:cubicBezTo>
                    <a:pt x="5987" y="5381"/>
                    <a:pt x="5191" y="6212"/>
                    <a:pt x="4231" y="6212"/>
                  </a:cubicBezTo>
                  <a:cubicBezTo>
                    <a:pt x="3992" y="6212"/>
                    <a:pt x="3743" y="6160"/>
                    <a:pt x="3489" y="6046"/>
                  </a:cubicBezTo>
                  <a:cubicBezTo>
                    <a:pt x="2311" y="5523"/>
                    <a:pt x="1596" y="3951"/>
                    <a:pt x="2251" y="2784"/>
                  </a:cubicBezTo>
                  <a:cubicBezTo>
                    <a:pt x="2358" y="2594"/>
                    <a:pt x="2370" y="2403"/>
                    <a:pt x="2334" y="2236"/>
                  </a:cubicBezTo>
                  <a:cubicBezTo>
                    <a:pt x="2808" y="1818"/>
                    <a:pt x="3425" y="1619"/>
                    <a:pt x="4035" y="1619"/>
                  </a:cubicBezTo>
                  <a:close/>
                  <a:moveTo>
                    <a:pt x="4205" y="1"/>
                  </a:moveTo>
                  <a:cubicBezTo>
                    <a:pt x="2444" y="1"/>
                    <a:pt x="764" y="1096"/>
                    <a:pt x="144" y="2784"/>
                  </a:cubicBezTo>
                  <a:cubicBezTo>
                    <a:pt x="1" y="3177"/>
                    <a:pt x="167" y="3475"/>
                    <a:pt x="441" y="3618"/>
                  </a:cubicBezTo>
                  <a:cubicBezTo>
                    <a:pt x="394" y="5237"/>
                    <a:pt x="1382" y="6844"/>
                    <a:pt x="2930" y="7511"/>
                  </a:cubicBezTo>
                  <a:cubicBezTo>
                    <a:pt x="3364" y="7696"/>
                    <a:pt x="3800" y="7782"/>
                    <a:pt x="4223" y="7782"/>
                  </a:cubicBezTo>
                  <a:cubicBezTo>
                    <a:pt x="5782" y="7782"/>
                    <a:pt x="7170" y="6625"/>
                    <a:pt x="7704" y="5070"/>
                  </a:cubicBezTo>
                  <a:cubicBezTo>
                    <a:pt x="8383" y="3070"/>
                    <a:pt x="7502" y="820"/>
                    <a:pt x="5406" y="177"/>
                  </a:cubicBezTo>
                  <a:cubicBezTo>
                    <a:pt x="5009" y="58"/>
                    <a:pt x="4605" y="1"/>
                    <a:pt x="42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6"/>
            <p:cNvSpPr/>
            <p:nvPr/>
          </p:nvSpPr>
          <p:spPr>
            <a:xfrm>
              <a:off x="7824189" y="1685946"/>
              <a:ext cx="156099" cy="140835"/>
            </a:xfrm>
            <a:custGeom>
              <a:rect b="b" l="l" r="r" t="t"/>
              <a:pathLst>
                <a:path extrusionOk="0" h="7584" w="8406">
                  <a:moveTo>
                    <a:pt x="4090" y="1567"/>
                  </a:moveTo>
                  <a:cubicBezTo>
                    <a:pt x="4639" y="1567"/>
                    <a:pt x="5195" y="1743"/>
                    <a:pt x="5644" y="2065"/>
                  </a:cubicBezTo>
                  <a:cubicBezTo>
                    <a:pt x="6775" y="2875"/>
                    <a:pt x="6656" y="4351"/>
                    <a:pt x="5727" y="5292"/>
                  </a:cubicBezTo>
                  <a:cubicBezTo>
                    <a:pt x="5228" y="5797"/>
                    <a:pt x="4697" y="6007"/>
                    <a:pt x="4198" y="6007"/>
                  </a:cubicBezTo>
                  <a:cubicBezTo>
                    <a:pt x="2578" y="6007"/>
                    <a:pt x="1292" y="3784"/>
                    <a:pt x="2512" y="2173"/>
                  </a:cubicBezTo>
                  <a:cubicBezTo>
                    <a:pt x="2512" y="2173"/>
                    <a:pt x="2512" y="2173"/>
                    <a:pt x="2512" y="2161"/>
                  </a:cubicBezTo>
                  <a:cubicBezTo>
                    <a:pt x="2536" y="2149"/>
                    <a:pt x="2560" y="2137"/>
                    <a:pt x="2596" y="2113"/>
                  </a:cubicBezTo>
                  <a:cubicBezTo>
                    <a:pt x="3011" y="1740"/>
                    <a:pt x="3546" y="1567"/>
                    <a:pt x="4090" y="1567"/>
                  </a:cubicBezTo>
                  <a:close/>
                  <a:moveTo>
                    <a:pt x="4114" y="1"/>
                  </a:moveTo>
                  <a:cubicBezTo>
                    <a:pt x="3165" y="1"/>
                    <a:pt x="2221" y="328"/>
                    <a:pt x="1476" y="994"/>
                  </a:cubicBezTo>
                  <a:cubicBezTo>
                    <a:pt x="1393" y="1065"/>
                    <a:pt x="1345" y="1149"/>
                    <a:pt x="1298" y="1220"/>
                  </a:cubicBezTo>
                  <a:cubicBezTo>
                    <a:pt x="1250" y="1268"/>
                    <a:pt x="1203" y="1315"/>
                    <a:pt x="1155" y="1375"/>
                  </a:cubicBezTo>
                  <a:cubicBezTo>
                    <a:pt x="0" y="2911"/>
                    <a:pt x="310" y="5161"/>
                    <a:pt x="1595" y="6518"/>
                  </a:cubicBezTo>
                  <a:cubicBezTo>
                    <a:pt x="2293" y="7248"/>
                    <a:pt x="3180" y="7584"/>
                    <a:pt x="4073" y="7584"/>
                  </a:cubicBezTo>
                  <a:cubicBezTo>
                    <a:pt x="5161" y="7584"/>
                    <a:pt x="6259" y="7086"/>
                    <a:pt x="7037" y="6197"/>
                  </a:cubicBezTo>
                  <a:cubicBezTo>
                    <a:pt x="8406" y="4613"/>
                    <a:pt x="8406" y="2244"/>
                    <a:pt x="6703" y="911"/>
                  </a:cubicBezTo>
                  <a:cubicBezTo>
                    <a:pt x="5954" y="307"/>
                    <a:pt x="5032" y="1"/>
                    <a:pt x="411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6"/>
            <p:cNvSpPr/>
            <p:nvPr/>
          </p:nvSpPr>
          <p:spPr>
            <a:xfrm>
              <a:off x="5126632" y="2157203"/>
              <a:ext cx="2920790" cy="1678487"/>
            </a:xfrm>
            <a:custGeom>
              <a:rect b="b" l="l" r="r" t="t"/>
              <a:pathLst>
                <a:path extrusionOk="0" h="90387" w="149554">
                  <a:moveTo>
                    <a:pt x="1761" y="2108"/>
                  </a:moveTo>
                  <a:lnTo>
                    <a:pt x="1761" y="2108"/>
                  </a:lnTo>
                  <a:cubicBezTo>
                    <a:pt x="50303" y="2263"/>
                    <a:pt x="98857" y="2418"/>
                    <a:pt x="147398" y="2573"/>
                  </a:cubicBezTo>
                  <a:cubicBezTo>
                    <a:pt x="146886" y="30945"/>
                    <a:pt x="147148" y="59341"/>
                    <a:pt x="147422" y="87714"/>
                  </a:cubicBezTo>
                  <a:cubicBezTo>
                    <a:pt x="139517" y="87284"/>
                    <a:pt x="131611" y="87128"/>
                    <a:pt x="123705" y="87128"/>
                  </a:cubicBezTo>
                  <a:cubicBezTo>
                    <a:pt x="107758" y="87128"/>
                    <a:pt x="91809" y="87761"/>
                    <a:pt x="75866" y="88047"/>
                  </a:cubicBezTo>
                  <a:cubicBezTo>
                    <a:pt x="68223" y="88185"/>
                    <a:pt x="60578" y="88235"/>
                    <a:pt x="52932" y="88235"/>
                  </a:cubicBezTo>
                  <a:cubicBezTo>
                    <a:pt x="36100" y="88235"/>
                    <a:pt x="19264" y="87991"/>
                    <a:pt x="2440" y="87893"/>
                  </a:cubicBezTo>
                  <a:cubicBezTo>
                    <a:pt x="2690" y="59294"/>
                    <a:pt x="2464" y="30695"/>
                    <a:pt x="1761" y="2108"/>
                  </a:cubicBezTo>
                  <a:close/>
                  <a:moveTo>
                    <a:pt x="1713" y="1"/>
                  </a:moveTo>
                  <a:cubicBezTo>
                    <a:pt x="1285" y="1"/>
                    <a:pt x="1011" y="322"/>
                    <a:pt x="916" y="715"/>
                  </a:cubicBezTo>
                  <a:cubicBezTo>
                    <a:pt x="894" y="713"/>
                    <a:pt x="872" y="713"/>
                    <a:pt x="850" y="713"/>
                  </a:cubicBezTo>
                  <a:cubicBezTo>
                    <a:pt x="420" y="713"/>
                    <a:pt x="0" y="1047"/>
                    <a:pt x="23" y="1727"/>
                  </a:cubicBezTo>
                  <a:cubicBezTo>
                    <a:pt x="737" y="30933"/>
                    <a:pt x="963" y="60151"/>
                    <a:pt x="701" y="89369"/>
                  </a:cubicBezTo>
                  <a:cubicBezTo>
                    <a:pt x="694" y="90046"/>
                    <a:pt x="1119" y="90382"/>
                    <a:pt x="1552" y="90382"/>
                  </a:cubicBezTo>
                  <a:cubicBezTo>
                    <a:pt x="1819" y="90382"/>
                    <a:pt x="2088" y="90254"/>
                    <a:pt x="2261" y="90000"/>
                  </a:cubicBezTo>
                  <a:cubicBezTo>
                    <a:pt x="19220" y="90091"/>
                    <a:pt x="36190" y="90340"/>
                    <a:pt x="53156" y="90340"/>
                  </a:cubicBezTo>
                  <a:cubicBezTo>
                    <a:pt x="60727" y="90340"/>
                    <a:pt x="68297" y="90291"/>
                    <a:pt x="75866" y="90155"/>
                  </a:cubicBezTo>
                  <a:cubicBezTo>
                    <a:pt x="91788" y="89869"/>
                    <a:pt x="107716" y="89234"/>
                    <a:pt x="123642" y="89234"/>
                  </a:cubicBezTo>
                  <a:cubicBezTo>
                    <a:pt x="131605" y="89234"/>
                    <a:pt x="139568" y="89393"/>
                    <a:pt x="147529" y="89833"/>
                  </a:cubicBezTo>
                  <a:cubicBezTo>
                    <a:pt x="147676" y="90202"/>
                    <a:pt x="147996" y="90387"/>
                    <a:pt x="148315" y="90387"/>
                  </a:cubicBezTo>
                  <a:cubicBezTo>
                    <a:pt x="148748" y="90387"/>
                    <a:pt x="149179" y="90047"/>
                    <a:pt x="149172" y="89369"/>
                  </a:cubicBezTo>
                  <a:cubicBezTo>
                    <a:pt x="148887" y="60330"/>
                    <a:pt x="148601" y="31278"/>
                    <a:pt x="149137" y="2239"/>
                  </a:cubicBezTo>
                  <a:cubicBezTo>
                    <a:pt x="149553" y="1656"/>
                    <a:pt x="149351" y="465"/>
                    <a:pt x="148506" y="465"/>
                  </a:cubicBezTo>
                  <a:cubicBezTo>
                    <a:pt x="99583" y="310"/>
                    <a:pt x="50648" y="156"/>
                    <a:pt x="17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44" name="Google Shape;344;p36"/>
          <p:cNvPicPr preferRelativeResize="0"/>
          <p:nvPr/>
        </p:nvPicPr>
        <p:blipFill>
          <a:blip r:embed="rId3">
            <a:alphaModFix/>
          </a:blip>
          <a:stretch>
            <a:fillRect/>
          </a:stretch>
        </p:blipFill>
        <p:spPr>
          <a:xfrm>
            <a:off x="5088500" y="2007475"/>
            <a:ext cx="2831731" cy="1592849"/>
          </a:xfrm>
          <a:prstGeom prst="rect">
            <a:avLst/>
          </a:prstGeom>
          <a:noFill/>
          <a:ln>
            <a:noFill/>
          </a:ln>
        </p:spPr>
      </p:pic>
      <p:pic>
        <p:nvPicPr>
          <p:cNvPr id="345" name="Google Shape;345;p36"/>
          <p:cNvPicPr preferRelativeResize="0"/>
          <p:nvPr/>
        </p:nvPicPr>
        <p:blipFill>
          <a:blip r:embed="rId4">
            <a:alphaModFix/>
          </a:blip>
          <a:stretch>
            <a:fillRect/>
          </a:stretch>
        </p:blipFill>
        <p:spPr>
          <a:xfrm>
            <a:off x="638475" y="2091575"/>
            <a:ext cx="3010225" cy="3010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37"/>
          <p:cNvPicPr preferRelativeResize="0"/>
          <p:nvPr/>
        </p:nvPicPr>
        <p:blipFill>
          <a:blip r:embed="rId3">
            <a:alphaModFix/>
          </a:blip>
          <a:stretch>
            <a:fillRect/>
          </a:stretch>
        </p:blipFill>
        <p:spPr>
          <a:xfrm>
            <a:off x="0" y="-10"/>
            <a:ext cx="9144000" cy="5143511"/>
          </a:xfrm>
          <a:prstGeom prst="rect">
            <a:avLst/>
          </a:prstGeom>
          <a:noFill/>
          <a:ln>
            <a:noFill/>
          </a:ln>
        </p:spPr>
      </p:pic>
      <p:sp>
        <p:nvSpPr>
          <p:cNvPr id="351" name="Google Shape;351;p37"/>
          <p:cNvSpPr/>
          <p:nvPr/>
        </p:nvSpPr>
        <p:spPr>
          <a:xfrm>
            <a:off x="592378" y="1180804"/>
            <a:ext cx="734897" cy="93253"/>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7"/>
          <p:cNvSpPr txBox="1"/>
          <p:nvPr>
            <p:ph idx="4294967295" type="title"/>
          </p:nvPr>
        </p:nvSpPr>
        <p:spPr>
          <a:xfrm>
            <a:off x="592378" y="632791"/>
            <a:ext cx="1702500" cy="722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8000"/>
              <a:buNone/>
            </a:pPr>
            <a:r>
              <a:rPr lang="en"/>
              <a:t>03</a:t>
            </a:r>
            <a:endParaRPr/>
          </a:p>
        </p:txBody>
      </p:sp>
      <p:sp>
        <p:nvSpPr>
          <p:cNvPr id="353" name="Google Shape;353;p37"/>
          <p:cNvSpPr/>
          <p:nvPr/>
        </p:nvSpPr>
        <p:spPr>
          <a:xfrm>
            <a:off x="563326" y="361320"/>
            <a:ext cx="680903" cy="451929"/>
          </a:xfrm>
          <a:custGeom>
            <a:rect b="b" l="l" r="r" t="t"/>
            <a:pathLst>
              <a:path extrusionOk="0" h="17964" w="29838">
                <a:moveTo>
                  <a:pt x="14247" y="261"/>
                </a:moveTo>
                <a:cubicBezTo>
                  <a:pt x="14292" y="261"/>
                  <a:pt x="14337" y="264"/>
                  <a:pt x="14384" y="270"/>
                </a:cubicBezTo>
                <a:cubicBezTo>
                  <a:pt x="15253" y="425"/>
                  <a:pt x="16134" y="425"/>
                  <a:pt x="17015" y="520"/>
                </a:cubicBezTo>
                <a:cubicBezTo>
                  <a:pt x="18098" y="627"/>
                  <a:pt x="19182" y="746"/>
                  <a:pt x="20265" y="865"/>
                </a:cubicBezTo>
                <a:cubicBezTo>
                  <a:pt x="20623" y="901"/>
                  <a:pt x="20968" y="949"/>
                  <a:pt x="21325" y="985"/>
                </a:cubicBezTo>
                <a:cubicBezTo>
                  <a:pt x="22409" y="1080"/>
                  <a:pt x="23504" y="1163"/>
                  <a:pt x="24587" y="1282"/>
                </a:cubicBezTo>
                <a:cubicBezTo>
                  <a:pt x="25516" y="1377"/>
                  <a:pt x="26445" y="1520"/>
                  <a:pt x="27373" y="1627"/>
                </a:cubicBezTo>
                <a:cubicBezTo>
                  <a:pt x="27826" y="1687"/>
                  <a:pt x="28278" y="1735"/>
                  <a:pt x="28719" y="1794"/>
                </a:cubicBezTo>
                <a:cubicBezTo>
                  <a:pt x="28862" y="1806"/>
                  <a:pt x="29028" y="1794"/>
                  <a:pt x="29159" y="1937"/>
                </a:cubicBezTo>
                <a:cubicBezTo>
                  <a:pt x="29100" y="2056"/>
                  <a:pt x="28981" y="2104"/>
                  <a:pt x="28874" y="2151"/>
                </a:cubicBezTo>
                <a:cubicBezTo>
                  <a:pt x="28124" y="2485"/>
                  <a:pt x="27362" y="2818"/>
                  <a:pt x="26611" y="3140"/>
                </a:cubicBezTo>
                <a:cubicBezTo>
                  <a:pt x="26004" y="3401"/>
                  <a:pt x="25397" y="3663"/>
                  <a:pt x="24790" y="3913"/>
                </a:cubicBezTo>
                <a:cubicBezTo>
                  <a:pt x="23766" y="4342"/>
                  <a:pt x="22742" y="4759"/>
                  <a:pt x="21718" y="5187"/>
                </a:cubicBezTo>
                <a:cubicBezTo>
                  <a:pt x="20861" y="5556"/>
                  <a:pt x="20003" y="5937"/>
                  <a:pt x="19146" y="6318"/>
                </a:cubicBezTo>
                <a:cubicBezTo>
                  <a:pt x="18372" y="6652"/>
                  <a:pt x="17598" y="7009"/>
                  <a:pt x="16836" y="7354"/>
                </a:cubicBezTo>
                <a:cubicBezTo>
                  <a:pt x="16574" y="7461"/>
                  <a:pt x="16313" y="7581"/>
                  <a:pt x="16062" y="7712"/>
                </a:cubicBezTo>
                <a:cubicBezTo>
                  <a:pt x="15907" y="7794"/>
                  <a:pt x="15744" y="7827"/>
                  <a:pt x="15568" y="7827"/>
                </a:cubicBezTo>
                <a:cubicBezTo>
                  <a:pt x="15516" y="7827"/>
                  <a:pt x="15462" y="7824"/>
                  <a:pt x="15408" y="7819"/>
                </a:cubicBezTo>
                <a:cubicBezTo>
                  <a:pt x="13765" y="7664"/>
                  <a:pt x="12122" y="7521"/>
                  <a:pt x="10478" y="7354"/>
                </a:cubicBezTo>
                <a:cubicBezTo>
                  <a:pt x="9407" y="7247"/>
                  <a:pt x="8347" y="7116"/>
                  <a:pt x="7288" y="6997"/>
                </a:cubicBezTo>
                <a:cubicBezTo>
                  <a:pt x="6871" y="6950"/>
                  <a:pt x="6466" y="6926"/>
                  <a:pt x="6049" y="6878"/>
                </a:cubicBezTo>
                <a:cubicBezTo>
                  <a:pt x="5966" y="6866"/>
                  <a:pt x="5859" y="6890"/>
                  <a:pt x="5799" y="6795"/>
                </a:cubicBezTo>
                <a:cubicBezTo>
                  <a:pt x="5966" y="6676"/>
                  <a:pt x="6156" y="6664"/>
                  <a:pt x="6335" y="6616"/>
                </a:cubicBezTo>
                <a:cubicBezTo>
                  <a:pt x="7395" y="6354"/>
                  <a:pt x="8442" y="6033"/>
                  <a:pt x="9466" y="5687"/>
                </a:cubicBezTo>
                <a:cubicBezTo>
                  <a:pt x="10074" y="5485"/>
                  <a:pt x="10657" y="5235"/>
                  <a:pt x="11264" y="5033"/>
                </a:cubicBezTo>
                <a:cubicBezTo>
                  <a:pt x="12086" y="4759"/>
                  <a:pt x="12919" y="4509"/>
                  <a:pt x="13741" y="4247"/>
                </a:cubicBezTo>
                <a:cubicBezTo>
                  <a:pt x="14074" y="4140"/>
                  <a:pt x="14408" y="4021"/>
                  <a:pt x="14741" y="3890"/>
                </a:cubicBezTo>
                <a:cubicBezTo>
                  <a:pt x="14884" y="3830"/>
                  <a:pt x="15003" y="3747"/>
                  <a:pt x="15122" y="3663"/>
                </a:cubicBezTo>
                <a:cubicBezTo>
                  <a:pt x="15265" y="3556"/>
                  <a:pt x="15289" y="3401"/>
                  <a:pt x="15217" y="3259"/>
                </a:cubicBezTo>
                <a:cubicBezTo>
                  <a:pt x="15146" y="3128"/>
                  <a:pt x="15039" y="3068"/>
                  <a:pt x="14896" y="3068"/>
                </a:cubicBezTo>
                <a:cubicBezTo>
                  <a:pt x="14836" y="3068"/>
                  <a:pt x="14789" y="3080"/>
                  <a:pt x="14729" y="3104"/>
                </a:cubicBezTo>
                <a:cubicBezTo>
                  <a:pt x="13693" y="3425"/>
                  <a:pt x="12657" y="3759"/>
                  <a:pt x="11610" y="4080"/>
                </a:cubicBezTo>
                <a:cubicBezTo>
                  <a:pt x="11002" y="4271"/>
                  <a:pt x="10395" y="4485"/>
                  <a:pt x="9788" y="4652"/>
                </a:cubicBezTo>
                <a:cubicBezTo>
                  <a:pt x="9074" y="4842"/>
                  <a:pt x="8383" y="5092"/>
                  <a:pt x="7692" y="5318"/>
                </a:cubicBezTo>
                <a:cubicBezTo>
                  <a:pt x="6835" y="5580"/>
                  <a:pt x="5966" y="5854"/>
                  <a:pt x="5109" y="6116"/>
                </a:cubicBezTo>
                <a:cubicBezTo>
                  <a:pt x="4680" y="6259"/>
                  <a:pt x="4251" y="6378"/>
                  <a:pt x="3823" y="6533"/>
                </a:cubicBezTo>
                <a:cubicBezTo>
                  <a:pt x="3699" y="6577"/>
                  <a:pt x="3582" y="6601"/>
                  <a:pt x="3457" y="6601"/>
                </a:cubicBezTo>
                <a:cubicBezTo>
                  <a:pt x="3413" y="6601"/>
                  <a:pt x="3369" y="6598"/>
                  <a:pt x="3323" y="6592"/>
                </a:cubicBezTo>
                <a:cubicBezTo>
                  <a:pt x="2525" y="6485"/>
                  <a:pt x="1727" y="6378"/>
                  <a:pt x="930" y="6271"/>
                </a:cubicBezTo>
                <a:cubicBezTo>
                  <a:pt x="822" y="6259"/>
                  <a:pt x="703" y="6259"/>
                  <a:pt x="620" y="6128"/>
                </a:cubicBezTo>
                <a:cubicBezTo>
                  <a:pt x="1025" y="5937"/>
                  <a:pt x="1442" y="5747"/>
                  <a:pt x="1846" y="5556"/>
                </a:cubicBezTo>
                <a:cubicBezTo>
                  <a:pt x="2918" y="5092"/>
                  <a:pt x="3978" y="4616"/>
                  <a:pt x="5049" y="4163"/>
                </a:cubicBezTo>
                <a:cubicBezTo>
                  <a:pt x="5954" y="3782"/>
                  <a:pt x="6859" y="3449"/>
                  <a:pt x="7764" y="3068"/>
                </a:cubicBezTo>
                <a:cubicBezTo>
                  <a:pt x="8847" y="2604"/>
                  <a:pt x="9931" y="2128"/>
                  <a:pt x="11014" y="1639"/>
                </a:cubicBezTo>
                <a:cubicBezTo>
                  <a:pt x="11955" y="1223"/>
                  <a:pt x="12895" y="782"/>
                  <a:pt x="13836" y="353"/>
                </a:cubicBezTo>
                <a:cubicBezTo>
                  <a:pt x="13971" y="290"/>
                  <a:pt x="14107" y="261"/>
                  <a:pt x="14247" y="261"/>
                </a:cubicBezTo>
                <a:close/>
                <a:moveTo>
                  <a:pt x="23685" y="4699"/>
                </a:moveTo>
                <a:cubicBezTo>
                  <a:pt x="23771" y="4699"/>
                  <a:pt x="23820" y="4759"/>
                  <a:pt x="23837" y="4890"/>
                </a:cubicBezTo>
                <a:cubicBezTo>
                  <a:pt x="23921" y="5461"/>
                  <a:pt x="24004" y="6045"/>
                  <a:pt x="24075" y="6628"/>
                </a:cubicBezTo>
                <a:cubicBezTo>
                  <a:pt x="24123" y="6938"/>
                  <a:pt x="24159" y="7259"/>
                  <a:pt x="24206" y="7569"/>
                </a:cubicBezTo>
                <a:lnTo>
                  <a:pt x="24218" y="7569"/>
                </a:lnTo>
                <a:cubicBezTo>
                  <a:pt x="24337" y="8426"/>
                  <a:pt x="24433" y="9295"/>
                  <a:pt x="24575" y="10140"/>
                </a:cubicBezTo>
                <a:cubicBezTo>
                  <a:pt x="24611" y="10414"/>
                  <a:pt x="24528" y="10569"/>
                  <a:pt x="24325" y="10712"/>
                </a:cubicBezTo>
                <a:cubicBezTo>
                  <a:pt x="23397" y="11367"/>
                  <a:pt x="22397" y="11879"/>
                  <a:pt x="21349" y="12284"/>
                </a:cubicBezTo>
                <a:cubicBezTo>
                  <a:pt x="20765" y="12510"/>
                  <a:pt x="20194" y="12760"/>
                  <a:pt x="19599" y="12926"/>
                </a:cubicBezTo>
                <a:cubicBezTo>
                  <a:pt x="18051" y="13343"/>
                  <a:pt x="16467" y="13617"/>
                  <a:pt x="14872" y="13700"/>
                </a:cubicBezTo>
                <a:cubicBezTo>
                  <a:pt x="14574" y="13720"/>
                  <a:pt x="14276" y="13729"/>
                  <a:pt x="13979" y="13729"/>
                </a:cubicBezTo>
                <a:cubicBezTo>
                  <a:pt x="13019" y="13729"/>
                  <a:pt x="12064" y="13634"/>
                  <a:pt x="11109" y="13498"/>
                </a:cubicBezTo>
                <a:cubicBezTo>
                  <a:pt x="10395" y="13391"/>
                  <a:pt x="9693" y="13260"/>
                  <a:pt x="9002" y="13069"/>
                </a:cubicBezTo>
                <a:cubicBezTo>
                  <a:pt x="8931" y="13046"/>
                  <a:pt x="8859" y="13034"/>
                  <a:pt x="8788" y="13010"/>
                </a:cubicBezTo>
                <a:cubicBezTo>
                  <a:pt x="8514" y="12950"/>
                  <a:pt x="8395" y="12795"/>
                  <a:pt x="8359" y="12510"/>
                </a:cubicBezTo>
                <a:cubicBezTo>
                  <a:pt x="8157" y="10926"/>
                  <a:pt x="7942" y="9343"/>
                  <a:pt x="7728" y="7747"/>
                </a:cubicBezTo>
                <a:cubicBezTo>
                  <a:pt x="7716" y="7676"/>
                  <a:pt x="7704" y="7604"/>
                  <a:pt x="7704" y="7533"/>
                </a:cubicBezTo>
                <a:cubicBezTo>
                  <a:pt x="7704" y="7424"/>
                  <a:pt x="7754" y="7365"/>
                  <a:pt x="7845" y="7365"/>
                </a:cubicBezTo>
                <a:cubicBezTo>
                  <a:pt x="7853" y="7365"/>
                  <a:pt x="7862" y="7365"/>
                  <a:pt x="7871" y="7366"/>
                </a:cubicBezTo>
                <a:cubicBezTo>
                  <a:pt x="8157" y="7378"/>
                  <a:pt x="8431" y="7402"/>
                  <a:pt x="8716" y="7426"/>
                </a:cubicBezTo>
                <a:cubicBezTo>
                  <a:pt x="9966" y="7569"/>
                  <a:pt x="11217" y="7723"/>
                  <a:pt x="12467" y="7819"/>
                </a:cubicBezTo>
                <a:cubicBezTo>
                  <a:pt x="13395" y="7878"/>
                  <a:pt x="14300" y="7962"/>
                  <a:pt x="15229" y="8033"/>
                </a:cubicBezTo>
                <a:cubicBezTo>
                  <a:pt x="15397" y="8052"/>
                  <a:pt x="15580" y="8107"/>
                  <a:pt x="15749" y="8107"/>
                </a:cubicBezTo>
                <a:cubicBezTo>
                  <a:pt x="15795" y="8107"/>
                  <a:pt x="15840" y="8103"/>
                  <a:pt x="15884" y="8093"/>
                </a:cubicBezTo>
                <a:cubicBezTo>
                  <a:pt x="16122" y="8057"/>
                  <a:pt x="16336" y="7914"/>
                  <a:pt x="16563" y="7807"/>
                </a:cubicBezTo>
                <a:cubicBezTo>
                  <a:pt x="18587" y="6866"/>
                  <a:pt x="20611" y="5926"/>
                  <a:pt x="22682" y="5092"/>
                </a:cubicBezTo>
                <a:cubicBezTo>
                  <a:pt x="22980" y="4973"/>
                  <a:pt x="23278" y="4842"/>
                  <a:pt x="23575" y="4723"/>
                </a:cubicBezTo>
                <a:cubicBezTo>
                  <a:pt x="23617" y="4707"/>
                  <a:pt x="23654" y="4699"/>
                  <a:pt x="23685" y="4699"/>
                </a:cubicBezTo>
                <a:close/>
                <a:moveTo>
                  <a:pt x="14765" y="3408"/>
                </a:moveTo>
                <a:cubicBezTo>
                  <a:pt x="14790" y="3408"/>
                  <a:pt x="14816" y="3413"/>
                  <a:pt x="14848" y="3413"/>
                </a:cubicBezTo>
                <a:cubicBezTo>
                  <a:pt x="14872" y="3532"/>
                  <a:pt x="14777" y="3568"/>
                  <a:pt x="14705" y="3592"/>
                </a:cubicBezTo>
                <a:cubicBezTo>
                  <a:pt x="14110" y="3818"/>
                  <a:pt x="13515" y="4044"/>
                  <a:pt x="12895" y="4211"/>
                </a:cubicBezTo>
                <a:cubicBezTo>
                  <a:pt x="12372" y="4354"/>
                  <a:pt x="11848" y="4533"/>
                  <a:pt x="11336" y="4711"/>
                </a:cubicBezTo>
                <a:cubicBezTo>
                  <a:pt x="10490" y="5009"/>
                  <a:pt x="9645" y="5330"/>
                  <a:pt x="8800" y="5628"/>
                </a:cubicBezTo>
                <a:cubicBezTo>
                  <a:pt x="8300" y="5795"/>
                  <a:pt x="7788" y="5926"/>
                  <a:pt x="7288" y="6068"/>
                </a:cubicBezTo>
                <a:cubicBezTo>
                  <a:pt x="6573" y="6271"/>
                  <a:pt x="5871" y="6473"/>
                  <a:pt x="5168" y="6664"/>
                </a:cubicBezTo>
                <a:cubicBezTo>
                  <a:pt x="5002" y="6711"/>
                  <a:pt x="4835" y="6735"/>
                  <a:pt x="4668" y="6771"/>
                </a:cubicBezTo>
                <a:cubicBezTo>
                  <a:pt x="4418" y="6830"/>
                  <a:pt x="4323" y="6938"/>
                  <a:pt x="4359" y="7211"/>
                </a:cubicBezTo>
                <a:cubicBezTo>
                  <a:pt x="4418" y="7866"/>
                  <a:pt x="4502" y="8521"/>
                  <a:pt x="4585" y="9176"/>
                </a:cubicBezTo>
                <a:cubicBezTo>
                  <a:pt x="4740" y="10236"/>
                  <a:pt x="4894" y="11295"/>
                  <a:pt x="5061" y="12355"/>
                </a:cubicBezTo>
                <a:cubicBezTo>
                  <a:pt x="5168" y="13022"/>
                  <a:pt x="5299" y="13688"/>
                  <a:pt x="5323" y="14367"/>
                </a:cubicBezTo>
                <a:cubicBezTo>
                  <a:pt x="5335" y="14450"/>
                  <a:pt x="5371" y="14558"/>
                  <a:pt x="5228" y="14665"/>
                </a:cubicBezTo>
                <a:cubicBezTo>
                  <a:pt x="5192" y="14558"/>
                  <a:pt x="5168" y="14486"/>
                  <a:pt x="5156" y="14415"/>
                </a:cubicBezTo>
                <a:cubicBezTo>
                  <a:pt x="5037" y="13593"/>
                  <a:pt x="4906" y="12784"/>
                  <a:pt x="4787" y="11962"/>
                </a:cubicBezTo>
                <a:cubicBezTo>
                  <a:pt x="4561" y="10414"/>
                  <a:pt x="4347" y="8866"/>
                  <a:pt x="4121" y="7331"/>
                </a:cubicBezTo>
                <a:cubicBezTo>
                  <a:pt x="4097" y="7211"/>
                  <a:pt x="4085" y="7104"/>
                  <a:pt x="4073" y="6985"/>
                </a:cubicBezTo>
                <a:cubicBezTo>
                  <a:pt x="4049" y="6807"/>
                  <a:pt x="4073" y="6759"/>
                  <a:pt x="4251" y="6688"/>
                </a:cubicBezTo>
                <a:cubicBezTo>
                  <a:pt x="4525" y="6580"/>
                  <a:pt x="4823" y="6509"/>
                  <a:pt x="5097" y="6414"/>
                </a:cubicBezTo>
                <a:cubicBezTo>
                  <a:pt x="6240" y="6045"/>
                  <a:pt x="7407" y="5711"/>
                  <a:pt x="8550" y="5354"/>
                </a:cubicBezTo>
                <a:cubicBezTo>
                  <a:pt x="9788" y="4973"/>
                  <a:pt x="11026" y="4580"/>
                  <a:pt x="12252" y="4187"/>
                </a:cubicBezTo>
                <a:cubicBezTo>
                  <a:pt x="13086" y="3925"/>
                  <a:pt x="13907" y="3663"/>
                  <a:pt x="14729" y="3413"/>
                </a:cubicBezTo>
                <a:cubicBezTo>
                  <a:pt x="14741" y="3409"/>
                  <a:pt x="14753" y="3408"/>
                  <a:pt x="14765" y="3408"/>
                </a:cubicBezTo>
                <a:close/>
                <a:moveTo>
                  <a:pt x="24587" y="10843"/>
                </a:moveTo>
                <a:cubicBezTo>
                  <a:pt x="24718" y="11033"/>
                  <a:pt x="24730" y="11212"/>
                  <a:pt x="24718" y="11391"/>
                </a:cubicBezTo>
                <a:cubicBezTo>
                  <a:pt x="24695" y="11557"/>
                  <a:pt x="24564" y="11652"/>
                  <a:pt x="24444" y="11736"/>
                </a:cubicBezTo>
                <a:cubicBezTo>
                  <a:pt x="23825" y="12200"/>
                  <a:pt x="23182" y="12629"/>
                  <a:pt x="22468" y="12926"/>
                </a:cubicBezTo>
                <a:cubicBezTo>
                  <a:pt x="21777" y="13212"/>
                  <a:pt x="21087" y="13522"/>
                  <a:pt x="20373" y="13748"/>
                </a:cubicBezTo>
                <a:cubicBezTo>
                  <a:pt x="19682" y="13974"/>
                  <a:pt x="18956" y="14129"/>
                  <a:pt x="18241" y="14272"/>
                </a:cubicBezTo>
                <a:cubicBezTo>
                  <a:pt x="16967" y="14534"/>
                  <a:pt x="15681" y="14724"/>
                  <a:pt x="14384" y="14736"/>
                </a:cubicBezTo>
                <a:cubicBezTo>
                  <a:pt x="12610" y="14736"/>
                  <a:pt x="10859" y="14522"/>
                  <a:pt x="9157" y="14034"/>
                </a:cubicBezTo>
                <a:cubicBezTo>
                  <a:pt x="9097" y="14022"/>
                  <a:pt x="9038" y="14010"/>
                  <a:pt x="8990" y="13986"/>
                </a:cubicBezTo>
                <a:cubicBezTo>
                  <a:pt x="8514" y="13831"/>
                  <a:pt x="8514" y="13831"/>
                  <a:pt x="8514" y="13212"/>
                </a:cubicBezTo>
                <a:lnTo>
                  <a:pt x="8514" y="13212"/>
                </a:lnTo>
                <a:cubicBezTo>
                  <a:pt x="9300" y="13355"/>
                  <a:pt x="10038" y="13617"/>
                  <a:pt x="10824" y="13712"/>
                </a:cubicBezTo>
                <a:cubicBezTo>
                  <a:pt x="11621" y="13808"/>
                  <a:pt x="12419" y="13915"/>
                  <a:pt x="13229" y="13950"/>
                </a:cubicBezTo>
                <a:cubicBezTo>
                  <a:pt x="13622" y="13962"/>
                  <a:pt x="14018" y="13977"/>
                  <a:pt x="14413" y="13977"/>
                </a:cubicBezTo>
                <a:cubicBezTo>
                  <a:pt x="14809" y="13977"/>
                  <a:pt x="15205" y="13962"/>
                  <a:pt x="15598" y="13915"/>
                </a:cubicBezTo>
                <a:cubicBezTo>
                  <a:pt x="16396" y="13808"/>
                  <a:pt x="17194" y="13653"/>
                  <a:pt x="17991" y="13546"/>
                </a:cubicBezTo>
                <a:cubicBezTo>
                  <a:pt x="18777" y="13438"/>
                  <a:pt x="19539" y="13236"/>
                  <a:pt x="20289" y="12974"/>
                </a:cubicBezTo>
                <a:cubicBezTo>
                  <a:pt x="21039" y="12700"/>
                  <a:pt x="21801" y="12403"/>
                  <a:pt x="22528" y="12057"/>
                </a:cubicBezTo>
                <a:cubicBezTo>
                  <a:pt x="23242" y="11712"/>
                  <a:pt x="23909" y="11307"/>
                  <a:pt x="24587" y="10843"/>
                </a:cubicBezTo>
                <a:close/>
                <a:moveTo>
                  <a:pt x="5307" y="15033"/>
                </a:moveTo>
                <a:cubicBezTo>
                  <a:pt x="5350" y="15033"/>
                  <a:pt x="5388" y="15069"/>
                  <a:pt x="5406" y="15105"/>
                </a:cubicBezTo>
                <a:cubicBezTo>
                  <a:pt x="5490" y="15272"/>
                  <a:pt x="5597" y="15427"/>
                  <a:pt x="5645" y="15605"/>
                </a:cubicBezTo>
                <a:cubicBezTo>
                  <a:pt x="5799" y="16129"/>
                  <a:pt x="6037" y="16617"/>
                  <a:pt x="6240" y="17117"/>
                </a:cubicBezTo>
                <a:cubicBezTo>
                  <a:pt x="6276" y="17189"/>
                  <a:pt x="6299" y="17260"/>
                  <a:pt x="6311" y="17332"/>
                </a:cubicBezTo>
                <a:cubicBezTo>
                  <a:pt x="6323" y="17415"/>
                  <a:pt x="6287" y="17487"/>
                  <a:pt x="6204" y="17510"/>
                </a:cubicBezTo>
                <a:cubicBezTo>
                  <a:pt x="6026" y="17546"/>
                  <a:pt x="5835" y="17570"/>
                  <a:pt x="5645" y="17606"/>
                </a:cubicBezTo>
                <a:cubicBezTo>
                  <a:pt x="5626" y="17603"/>
                  <a:pt x="5608" y="17601"/>
                  <a:pt x="5589" y="17601"/>
                </a:cubicBezTo>
                <a:cubicBezTo>
                  <a:pt x="5452" y="17601"/>
                  <a:pt x="5301" y="17670"/>
                  <a:pt x="5165" y="17670"/>
                </a:cubicBezTo>
                <a:cubicBezTo>
                  <a:pt x="5089" y="17670"/>
                  <a:pt x="5017" y="17649"/>
                  <a:pt x="4954" y="17582"/>
                </a:cubicBezTo>
                <a:cubicBezTo>
                  <a:pt x="4799" y="17415"/>
                  <a:pt x="4942" y="17153"/>
                  <a:pt x="4942" y="16927"/>
                </a:cubicBezTo>
                <a:cubicBezTo>
                  <a:pt x="4930" y="16415"/>
                  <a:pt x="5049" y="15927"/>
                  <a:pt x="5085" y="15415"/>
                </a:cubicBezTo>
                <a:cubicBezTo>
                  <a:pt x="5097" y="15332"/>
                  <a:pt x="5121" y="15236"/>
                  <a:pt x="5156" y="15153"/>
                </a:cubicBezTo>
                <a:cubicBezTo>
                  <a:pt x="5168" y="15105"/>
                  <a:pt x="5228" y="15070"/>
                  <a:pt x="5264" y="15046"/>
                </a:cubicBezTo>
                <a:cubicBezTo>
                  <a:pt x="5278" y="15037"/>
                  <a:pt x="5293" y="15033"/>
                  <a:pt x="5307" y="15033"/>
                </a:cubicBezTo>
                <a:close/>
                <a:moveTo>
                  <a:pt x="14145" y="1"/>
                </a:moveTo>
                <a:cubicBezTo>
                  <a:pt x="13994" y="1"/>
                  <a:pt x="13859" y="37"/>
                  <a:pt x="13717" y="103"/>
                </a:cubicBezTo>
                <a:cubicBezTo>
                  <a:pt x="12705" y="568"/>
                  <a:pt x="11681" y="1044"/>
                  <a:pt x="10645" y="1496"/>
                </a:cubicBezTo>
                <a:cubicBezTo>
                  <a:pt x="9621" y="1961"/>
                  <a:pt x="8597" y="2437"/>
                  <a:pt x="7550" y="2842"/>
                </a:cubicBezTo>
                <a:cubicBezTo>
                  <a:pt x="6490" y="3271"/>
                  <a:pt x="5430" y="3711"/>
                  <a:pt x="4371" y="4163"/>
                </a:cubicBezTo>
                <a:cubicBezTo>
                  <a:pt x="3489" y="4533"/>
                  <a:pt x="2608" y="4914"/>
                  <a:pt x="1727" y="5295"/>
                </a:cubicBezTo>
                <a:cubicBezTo>
                  <a:pt x="1251" y="5497"/>
                  <a:pt x="775" y="5723"/>
                  <a:pt x="299" y="5949"/>
                </a:cubicBezTo>
                <a:cubicBezTo>
                  <a:pt x="168" y="6009"/>
                  <a:pt x="1" y="6092"/>
                  <a:pt x="13" y="6259"/>
                </a:cubicBezTo>
                <a:cubicBezTo>
                  <a:pt x="37" y="6449"/>
                  <a:pt x="227" y="6449"/>
                  <a:pt x="370" y="6473"/>
                </a:cubicBezTo>
                <a:cubicBezTo>
                  <a:pt x="406" y="6485"/>
                  <a:pt x="441" y="6485"/>
                  <a:pt x="477" y="6485"/>
                </a:cubicBezTo>
                <a:cubicBezTo>
                  <a:pt x="1108" y="6580"/>
                  <a:pt x="1751" y="6664"/>
                  <a:pt x="2382" y="6747"/>
                </a:cubicBezTo>
                <a:cubicBezTo>
                  <a:pt x="2763" y="6795"/>
                  <a:pt x="3156" y="6854"/>
                  <a:pt x="3549" y="6914"/>
                </a:cubicBezTo>
                <a:cubicBezTo>
                  <a:pt x="3704" y="6938"/>
                  <a:pt x="3787" y="7021"/>
                  <a:pt x="3811" y="7164"/>
                </a:cubicBezTo>
                <a:cubicBezTo>
                  <a:pt x="3823" y="7235"/>
                  <a:pt x="3835" y="7319"/>
                  <a:pt x="3847" y="7390"/>
                </a:cubicBezTo>
                <a:cubicBezTo>
                  <a:pt x="3978" y="8319"/>
                  <a:pt x="4121" y="9247"/>
                  <a:pt x="4251" y="10176"/>
                </a:cubicBezTo>
                <a:cubicBezTo>
                  <a:pt x="4287" y="10438"/>
                  <a:pt x="4335" y="10700"/>
                  <a:pt x="4371" y="10962"/>
                </a:cubicBezTo>
                <a:cubicBezTo>
                  <a:pt x="4537" y="12176"/>
                  <a:pt x="4716" y="13379"/>
                  <a:pt x="4883" y="14593"/>
                </a:cubicBezTo>
                <a:cubicBezTo>
                  <a:pt x="4918" y="14784"/>
                  <a:pt x="4894" y="14962"/>
                  <a:pt x="4859" y="15153"/>
                </a:cubicBezTo>
                <a:cubicBezTo>
                  <a:pt x="4752" y="15879"/>
                  <a:pt x="4656" y="16605"/>
                  <a:pt x="4632" y="17344"/>
                </a:cubicBezTo>
                <a:cubicBezTo>
                  <a:pt x="4621" y="17475"/>
                  <a:pt x="4621" y="17606"/>
                  <a:pt x="4632" y="17737"/>
                </a:cubicBezTo>
                <a:cubicBezTo>
                  <a:pt x="4644" y="17882"/>
                  <a:pt x="4718" y="17964"/>
                  <a:pt x="4854" y="17964"/>
                </a:cubicBezTo>
                <a:cubicBezTo>
                  <a:pt x="4863" y="17964"/>
                  <a:pt x="4873" y="17964"/>
                  <a:pt x="4883" y="17963"/>
                </a:cubicBezTo>
                <a:cubicBezTo>
                  <a:pt x="5264" y="17939"/>
                  <a:pt x="5645" y="17915"/>
                  <a:pt x="6014" y="17856"/>
                </a:cubicBezTo>
                <a:cubicBezTo>
                  <a:pt x="6680" y="17737"/>
                  <a:pt x="6776" y="17558"/>
                  <a:pt x="6490" y="16951"/>
                </a:cubicBezTo>
                <a:cubicBezTo>
                  <a:pt x="6180" y="16308"/>
                  <a:pt x="5954" y="15629"/>
                  <a:pt x="5692" y="14962"/>
                </a:cubicBezTo>
                <a:cubicBezTo>
                  <a:pt x="5633" y="14820"/>
                  <a:pt x="5621" y="14677"/>
                  <a:pt x="5609" y="14522"/>
                </a:cubicBezTo>
                <a:cubicBezTo>
                  <a:pt x="5561" y="13760"/>
                  <a:pt x="5502" y="12986"/>
                  <a:pt x="5335" y="12224"/>
                </a:cubicBezTo>
                <a:cubicBezTo>
                  <a:pt x="5252" y="11843"/>
                  <a:pt x="5192" y="11450"/>
                  <a:pt x="5121" y="11069"/>
                </a:cubicBezTo>
                <a:cubicBezTo>
                  <a:pt x="5085" y="10807"/>
                  <a:pt x="5061" y="10545"/>
                  <a:pt x="5013" y="10283"/>
                </a:cubicBezTo>
                <a:cubicBezTo>
                  <a:pt x="4859" y="9331"/>
                  <a:pt x="4752" y="8378"/>
                  <a:pt x="4668" y="7426"/>
                </a:cubicBezTo>
                <a:cubicBezTo>
                  <a:pt x="4638" y="7132"/>
                  <a:pt x="4685" y="7036"/>
                  <a:pt x="4905" y="7036"/>
                </a:cubicBezTo>
                <a:cubicBezTo>
                  <a:pt x="4944" y="7036"/>
                  <a:pt x="4988" y="7039"/>
                  <a:pt x="5037" y="7045"/>
                </a:cubicBezTo>
                <a:cubicBezTo>
                  <a:pt x="5668" y="7128"/>
                  <a:pt x="6299" y="7211"/>
                  <a:pt x="6930" y="7295"/>
                </a:cubicBezTo>
                <a:cubicBezTo>
                  <a:pt x="6942" y="7296"/>
                  <a:pt x="6954" y="7296"/>
                  <a:pt x="6966" y="7296"/>
                </a:cubicBezTo>
                <a:cubicBezTo>
                  <a:pt x="7031" y="7296"/>
                  <a:pt x="7100" y="7284"/>
                  <a:pt x="7165" y="7284"/>
                </a:cubicBezTo>
                <a:cubicBezTo>
                  <a:pt x="7235" y="7284"/>
                  <a:pt x="7303" y="7298"/>
                  <a:pt x="7359" y="7354"/>
                </a:cubicBezTo>
                <a:cubicBezTo>
                  <a:pt x="7466" y="7473"/>
                  <a:pt x="7442" y="7640"/>
                  <a:pt x="7478" y="7783"/>
                </a:cubicBezTo>
                <a:cubicBezTo>
                  <a:pt x="7490" y="7842"/>
                  <a:pt x="7490" y="7902"/>
                  <a:pt x="7502" y="7950"/>
                </a:cubicBezTo>
                <a:cubicBezTo>
                  <a:pt x="7740" y="9724"/>
                  <a:pt x="7990" y="11498"/>
                  <a:pt x="8228" y="13272"/>
                </a:cubicBezTo>
                <a:cubicBezTo>
                  <a:pt x="8252" y="13415"/>
                  <a:pt x="8276" y="13569"/>
                  <a:pt x="8300" y="13712"/>
                </a:cubicBezTo>
                <a:cubicBezTo>
                  <a:pt x="8312" y="13903"/>
                  <a:pt x="8419" y="14034"/>
                  <a:pt x="8585" y="14093"/>
                </a:cubicBezTo>
                <a:cubicBezTo>
                  <a:pt x="8871" y="14189"/>
                  <a:pt x="9157" y="14296"/>
                  <a:pt x="9443" y="14367"/>
                </a:cubicBezTo>
                <a:cubicBezTo>
                  <a:pt x="11016" y="14784"/>
                  <a:pt x="12605" y="14990"/>
                  <a:pt x="14205" y="14990"/>
                </a:cubicBezTo>
                <a:cubicBezTo>
                  <a:pt x="15075" y="14990"/>
                  <a:pt x="15948" y="14929"/>
                  <a:pt x="16824" y="14808"/>
                </a:cubicBezTo>
                <a:cubicBezTo>
                  <a:pt x="17253" y="14748"/>
                  <a:pt x="17670" y="14629"/>
                  <a:pt x="18098" y="14558"/>
                </a:cubicBezTo>
                <a:cubicBezTo>
                  <a:pt x="19396" y="14319"/>
                  <a:pt x="20658" y="13974"/>
                  <a:pt x="21885" y="13462"/>
                </a:cubicBezTo>
                <a:cubicBezTo>
                  <a:pt x="22825" y="13069"/>
                  <a:pt x="23718" y="12605"/>
                  <a:pt x="24540" y="11986"/>
                </a:cubicBezTo>
                <a:cubicBezTo>
                  <a:pt x="24873" y="11736"/>
                  <a:pt x="25052" y="11450"/>
                  <a:pt x="24945" y="11033"/>
                </a:cubicBezTo>
                <a:cubicBezTo>
                  <a:pt x="24921" y="10938"/>
                  <a:pt x="24909" y="10843"/>
                  <a:pt x="24897" y="10748"/>
                </a:cubicBezTo>
                <a:cubicBezTo>
                  <a:pt x="24635" y="8831"/>
                  <a:pt x="24361" y="6914"/>
                  <a:pt x="24099" y="4997"/>
                </a:cubicBezTo>
                <a:cubicBezTo>
                  <a:pt x="24087" y="4914"/>
                  <a:pt x="24075" y="4842"/>
                  <a:pt x="24063" y="4771"/>
                </a:cubicBezTo>
                <a:cubicBezTo>
                  <a:pt x="24052" y="4568"/>
                  <a:pt x="24087" y="4509"/>
                  <a:pt x="24290" y="4425"/>
                </a:cubicBezTo>
                <a:cubicBezTo>
                  <a:pt x="24456" y="4354"/>
                  <a:pt x="24635" y="4306"/>
                  <a:pt x="24814" y="4223"/>
                </a:cubicBezTo>
                <a:cubicBezTo>
                  <a:pt x="25468" y="3949"/>
                  <a:pt x="26123" y="3663"/>
                  <a:pt x="26766" y="3378"/>
                </a:cubicBezTo>
                <a:cubicBezTo>
                  <a:pt x="27600" y="3009"/>
                  <a:pt x="28421" y="2651"/>
                  <a:pt x="29255" y="2282"/>
                </a:cubicBezTo>
                <a:cubicBezTo>
                  <a:pt x="29421" y="2211"/>
                  <a:pt x="29576" y="2104"/>
                  <a:pt x="29743" y="2008"/>
                </a:cubicBezTo>
                <a:cubicBezTo>
                  <a:pt x="29802" y="1973"/>
                  <a:pt x="29838" y="1901"/>
                  <a:pt x="29826" y="1818"/>
                </a:cubicBezTo>
                <a:cubicBezTo>
                  <a:pt x="29814" y="1723"/>
                  <a:pt x="29743" y="1687"/>
                  <a:pt x="29671" y="1675"/>
                </a:cubicBezTo>
                <a:cubicBezTo>
                  <a:pt x="29207" y="1604"/>
                  <a:pt x="28743" y="1508"/>
                  <a:pt x="28278" y="1449"/>
                </a:cubicBezTo>
                <a:cubicBezTo>
                  <a:pt x="27266" y="1330"/>
                  <a:pt x="26266" y="1223"/>
                  <a:pt x="25254" y="1104"/>
                </a:cubicBezTo>
                <a:cubicBezTo>
                  <a:pt x="24159" y="985"/>
                  <a:pt x="23051" y="854"/>
                  <a:pt x="21944" y="734"/>
                </a:cubicBezTo>
                <a:cubicBezTo>
                  <a:pt x="20861" y="627"/>
                  <a:pt x="19777" y="544"/>
                  <a:pt x="18694" y="413"/>
                </a:cubicBezTo>
                <a:cubicBezTo>
                  <a:pt x="17217" y="223"/>
                  <a:pt x="15741" y="187"/>
                  <a:pt x="14265" y="8"/>
                </a:cubicBezTo>
                <a:cubicBezTo>
                  <a:pt x="14223" y="3"/>
                  <a:pt x="14183" y="1"/>
                  <a:pt x="1414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38"/>
          <p:cNvPicPr preferRelativeResize="0"/>
          <p:nvPr/>
        </p:nvPicPr>
        <p:blipFill rotWithShape="1">
          <a:blip r:embed="rId3">
            <a:alphaModFix/>
          </a:blip>
          <a:srcRect b="13518" l="-648" r="6689" t="6635"/>
          <a:stretch/>
        </p:blipFill>
        <p:spPr>
          <a:xfrm>
            <a:off x="-66050" y="-10387"/>
            <a:ext cx="9540298" cy="51642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39"/>
          <p:cNvPicPr preferRelativeResize="0"/>
          <p:nvPr/>
        </p:nvPicPr>
        <p:blipFill rotWithShape="1">
          <a:blip r:embed="rId3">
            <a:alphaModFix/>
          </a:blip>
          <a:srcRect b="0" l="0" r="0" t="7063"/>
          <a:stretch/>
        </p:blipFill>
        <p:spPr>
          <a:xfrm>
            <a:off x="25" y="0"/>
            <a:ext cx="9143976"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40"/>
          <p:cNvPicPr preferRelativeResize="0"/>
          <p:nvPr/>
        </p:nvPicPr>
        <p:blipFill rotWithShape="1">
          <a:blip r:embed="rId3">
            <a:alphaModFix/>
          </a:blip>
          <a:srcRect b="0" l="0" r="0" t="5891"/>
          <a:stretch/>
        </p:blipFill>
        <p:spPr>
          <a:xfrm>
            <a:off x="0" y="0"/>
            <a:ext cx="9144000" cy="5143500"/>
          </a:xfrm>
          <a:prstGeom prst="rect">
            <a:avLst/>
          </a:prstGeom>
          <a:noFill/>
          <a:ln>
            <a:noFill/>
          </a:ln>
        </p:spPr>
      </p:pic>
      <p:sp>
        <p:nvSpPr>
          <p:cNvPr id="369" name="Google Shape;369;p40"/>
          <p:cNvSpPr txBox="1"/>
          <p:nvPr/>
        </p:nvSpPr>
        <p:spPr>
          <a:xfrm>
            <a:off x="959450" y="2522300"/>
            <a:ext cx="2156400" cy="3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hlink"/>
                </a:solidFill>
                <a:latin typeface="Quicksand"/>
                <a:ea typeface="Quicksand"/>
                <a:cs typeface="Quicksand"/>
                <a:sym typeface="Quicksand"/>
                <a:hlinkClick r:id="rId4"/>
              </a:rPr>
              <a:t>nextin.ml</a:t>
            </a:r>
            <a:endParaRPr b="1">
              <a:latin typeface="Quicksand"/>
              <a:ea typeface="Quicksand"/>
              <a:cs typeface="Quicksand"/>
              <a:sym typeface="Quicksa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grpSp>
        <p:nvGrpSpPr>
          <p:cNvPr id="374" name="Google Shape;374;p41"/>
          <p:cNvGrpSpPr/>
          <p:nvPr/>
        </p:nvGrpSpPr>
        <p:grpSpPr>
          <a:xfrm>
            <a:off x="1541614" y="2284893"/>
            <a:ext cx="1668468" cy="932534"/>
            <a:chOff x="1264664" y="1998043"/>
            <a:chExt cx="1668468" cy="932534"/>
          </a:xfrm>
        </p:grpSpPr>
        <p:sp>
          <p:nvSpPr>
            <p:cNvPr id="375" name="Google Shape;375;p41"/>
            <p:cNvSpPr/>
            <p:nvPr/>
          </p:nvSpPr>
          <p:spPr>
            <a:xfrm>
              <a:off x="1354050" y="2097151"/>
              <a:ext cx="1423139" cy="676219"/>
            </a:xfrm>
            <a:custGeom>
              <a:rect b="b" l="l" r="r" t="t"/>
              <a:pathLst>
                <a:path extrusionOk="0" h="13874" w="27917">
                  <a:moveTo>
                    <a:pt x="26275" y="1"/>
                  </a:moveTo>
                  <a:cubicBezTo>
                    <a:pt x="26248" y="1"/>
                    <a:pt x="26222" y="1"/>
                    <a:pt x="26197" y="2"/>
                  </a:cubicBezTo>
                  <a:cubicBezTo>
                    <a:pt x="20178" y="79"/>
                    <a:pt x="14164" y="636"/>
                    <a:pt x="8228" y="1666"/>
                  </a:cubicBezTo>
                  <a:lnTo>
                    <a:pt x="35" y="2961"/>
                  </a:lnTo>
                  <a:lnTo>
                    <a:pt x="69" y="10601"/>
                  </a:lnTo>
                  <a:cubicBezTo>
                    <a:pt x="35" y="11172"/>
                    <a:pt x="0" y="11755"/>
                    <a:pt x="129" y="12317"/>
                  </a:cubicBezTo>
                  <a:cubicBezTo>
                    <a:pt x="262" y="12875"/>
                    <a:pt x="584" y="13415"/>
                    <a:pt x="1098" y="13677"/>
                  </a:cubicBezTo>
                  <a:cubicBezTo>
                    <a:pt x="1424" y="13839"/>
                    <a:pt x="1794" y="13874"/>
                    <a:pt x="2164" y="13874"/>
                  </a:cubicBezTo>
                  <a:cubicBezTo>
                    <a:pt x="2291" y="13874"/>
                    <a:pt x="2419" y="13870"/>
                    <a:pt x="2544" y="13865"/>
                  </a:cubicBezTo>
                  <a:cubicBezTo>
                    <a:pt x="5182" y="13775"/>
                    <a:pt x="7820" y="13681"/>
                    <a:pt x="10454" y="13591"/>
                  </a:cubicBezTo>
                  <a:cubicBezTo>
                    <a:pt x="14825" y="13436"/>
                    <a:pt x="19235" y="13282"/>
                    <a:pt x="23481" y="12231"/>
                  </a:cubicBezTo>
                  <a:cubicBezTo>
                    <a:pt x="24494" y="11982"/>
                    <a:pt x="25493" y="11682"/>
                    <a:pt x="26475" y="11335"/>
                  </a:cubicBezTo>
                  <a:cubicBezTo>
                    <a:pt x="26840" y="11202"/>
                    <a:pt x="27213" y="11056"/>
                    <a:pt x="27475" y="10773"/>
                  </a:cubicBezTo>
                  <a:cubicBezTo>
                    <a:pt x="27917" y="10284"/>
                    <a:pt x="27891" y="9542"/>
                    <a:pt x="27844" y="8885"/>
                  </a:cubicBezTo>
                  <a:lnTo>
                    <a:pt x="27222" y="851"/>
                  </a:lnTo>
                  <a:cubicBezTo>
                    <a:pt x="27205" y="636"/>
                    <a:pt x="27183" y="409"/>
                    <a:pt x="27046" y="246"/>
                  </a:cubicBezTo>
                  <a:cubicBezTo>
                    <a:pt x="26869" y="30"/>
                    <a:pt x="26562" y="1"/>
                    <a:pt x="262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1"/>
            <p:cNvSpPr/>
            <p:nvPr/>
          </p:nvSpPr>
          <p:spPr>
            <a:xfrm>
              <a:off x="1264664" y="1998043"/>
              <a:ext cx="1601379" cy="874444"/>
            </a:xfrm>
            <a:custGeom>
              <a:rect b="b" l="l" r="r" t="t"/>
              <a:pathLst>
                <a:path extrusionOk="0" h="14406" w="28450">
                  <a:moveTo>
                    <a:pt x="26573" y="1"/>
                  </a:moveTo>
                  <a:cubicBezTo>
                    <a:pt x="26535" y="1"/>
                    <a:pt x="26500" y="1"/>
                    <a:pt x="26468" y="2"/>
                  </a:cubicBezTo>
                  <a:cubicBezTo>
                    <a:pt x="20445" y="79"/>
                    <a:pt x="14388" y="641"/>
                    <a:pt x="8456" y="1670"/>
                  </a:cubicBezTo>
                  <a:cubicBezTo>
                    <a:pt x="8310" y="1692"/>
                    <a:pt x="8211" y="1833"/>
                    <a:pt x="8237" y="1975"/>
                  </a:cubicBezTo>
                  <a:cubicBezTo>
                    <a:pt x="8260" y="2105"/>
                    <a:pt x="8372" y="2198"/>
                    <a:pt x="8499" y="2198"/>
                  </a:cubicBezTo>
                  <a:cubicBezTo>
                    <a:pt x="8515" y="2198"/>
                    <a:pt x="8530" y="2196"/>
                    <a:pt x="8546" y="2194"/>
                  </a:cubicBezTo>
                  <a:cubicBezTo>
                    <a:pt x="14448" y="1173"/>
                    <a:pt x="20479" y="611"/>
                    <a:pt x="26472" y="534"/>
                  </a:cubicBezTo>
                  <a:cubicBezTo>
                    <a:pt x="26494" y="533"/>
                    <a:pt x="26517" y="533"/>
                    <a:pt x="26539" y="533"/>
                  </a:cubicBezTo>
                  <a:cubicBezTo>
                    <a:pt x="26781" y="533"/>
                    <a:pt x="27009" y="558"/>
                    <a:pt x="27115" y="684"/>
                  </a:cubicBezTo>
                  <a:cubicBezTo>
                    <a:pt x="27193" y="778"/>
                    <a:pt x="27214" y="945"/>
                    <a:pt x="27227" y="1138"/>
                  </a:cubicBezTo>
                  <a:lnTo>
                    <a:pt x="27849" y="9173"/>
                  </a:lnTo>
                  <a:cubicBezTo>
                    <a:pt x="27896" y="9803"/>
                    <a:pt x="27913" y="10455"/>
                    <a:pt x="27549" y="10858"/>
                  </a:cubicBezTo>
                  <a:cubicBezTo>
                    <a:pt x="27334" y="11094"/>
                    <a:pt x="27004" y="11223"/>
                    <a:pt x="26656" y="11347"/>
                  </a:cubicBezTo>
                  <a:cubicBezTo>
                    <a:pt x="25687" y="11691"/>
                    <a:pt x="24687" y="11991"/>
                    <a:pt x="23688" y="12240"/>
                  </a:cubicBezTo>
                  <a:cubicBezTo>
                    <a:pt x="19454" y="13286"/>
                    <a:pt x="15010" y="13441"/>
                    <a:pt x="10716" y="13591"/>
                  </a:cubicBezTo>
                  <a:lnTo>
                    <a:pt x="2806" y="13865"/>
                  </a:lnTo>
                  <a:cubicBezTo>
                    <a:pt x="2684" y="13870"/>
                    <a:pt x="2556" y="13875"/>
                    <a:pt x="2428" y="13875"/>
                  </a:cubicBezTo>
                  <a:cubicBezTo>
                    <a:pt x="2102" y="13875"/>
                    <a:pt x="1769" y="13844"/>
                    <a:pt x="1489" y="13702"/>
                  </a:cubicBezTo>
                  <a:cubicBezTo>
                    <a:pt x="1091" y="13505"/>
                    <a:pt x="790" y="13072"/>
                    <a:pt x="662" y="12519"/>
                  </a:cubicBezTo>
                  <a:cubicBezTo>
                    <a:pt x="537" y="11995"/>
                    <a:pt x="571" y="11429"/>
                    <a:pt x="606" y="10880"/>
                  </a:cubicBezTo>
                  <a:cubicBezTo>
                    <a:pt x="614" y="10734"/>
                    <a:pt x="503" y="10610"/>
                    <a:pt x="357" y="10601"/>
                  </a:cubicBezTo>
                  <a:cubicBezTo>
                    <a:pt x="352" y="10601"/>
                    <a:pt x="346" y="10601"/>
                    <a:pt x="341" y="10601"/>
                  </a:cubicBezTo>
                  <a:cubicBezTo>
                    <a:pt x="202" y="10601"/>
                    <a:pt x="82" y="10705"/>
                    <a:pt x="74" y="10850"/>
                  </a:cubicBezTo>
                  <a:cubicBezTo>
                    <a:pt x="35" y="11433"/>
                    <a:pt x="1" y="12038"/>
                    <a:pt x="143" y="12643"/>
                  </a:cubicBezTo>
                  <a:cubicBezTo>
                    <a:pt x="306" y="13351"/>
                    <a:pt x="709" y="13908"/>
                    <a:pt x="1249" y="14179"/>
                  </a:cubicBezTo>
                  <a:cubicBezTo>
                    <a:pt x="1631" y="14367"/>
                    <a:pt x="2051" y="14406"/>
                    <a:pt x="2437" y="14406"/>
                  </a:cubicBezTo>
                  <a:cubicBezTo>
                    <a:pt x="2575" y="14406"/>
                    <a:pt x="2703" y="14402"/>
                    <a:pt x="2824" y="14397"/>
                  </a:cubicBezTo>
                  <a:lnTo>
                    <a:pt x="10733" y="14123"/>
                  </a:lnTo>
                  <a:cubicBezTo>
                    <a:pt x="15057" y="13973"/>
                    <a:pt x="19527" y="13814"/>
                    <a:pt x="23817" y="12754"/>
                  </a:cubicBezTo>
                  <a:cubicBezTo>
                    <a:pt x="24833" y="12506"/>
                    <a:pt x="25846" y="12201"/>
                    <a:pt x="26837" y="11849"/>
                  </a:cubicBezTo>
                  <a:cubicBezTo>
                    <a:pt x="27248" y="11704"/>
                    <a:pt x="27647" y="11545"/>
                    <a:pt x="27943" y="11215"/>
                  </a:cubicBezTo>
                  <a:cubicBezTo>
                    <a:pt x="28449" y="10657"/>
                    <a:pt x="28432" y="9846"/>
                    <a:pt x="28377" y="9130"/>
                  </a:cubicBezTo>
                  <a:lnTo>
                    <a:pt x="27759" y="1095"/>
                  </a:lnTo>
                  <a:cubicBezTo>
                    <a:pt x="27742" y="877"/>
                    <a:pt x="27720" y="576"/>
                    <a:pt x="27523" y="345"/>
                  </a:cubicBezTo>
                  <a:cubicBezTo>
                    <a:pt x="27266" y="31"/>
                    <a:pt x="26850" y="1"/>
                    <a:pt x="265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1"/>
            <p:cNvSpPr/>
            <p:nvPr/>
          </p:nvSpPr>
          <p:spPr>
            <a:xfrm>
              <a:off x="2042382" y="2167882"/>
              <a:ext cx="890750" cy="762695"/>
            </a:xfrm>
            <a:custGeom>
              <a:rect b="b" l="l" r="r" t="t"/>
              <a:pathLst>
                <a:path extrusionOk="0" h="12565" w="15825">
                  <a:moveTo>
                    <a:pt x="15117" y="0"/>
                  </a:moveTo>
                  <a:cubicBezTo>
                    <a:pt x="15114" y="0"/>
                    <a:pt x="15111" y="0"/>
                    <a:pt x="15109" y="0"/>
                  </a:cubicBezTo>
                  <a:cubicBezTo>
                    <a:pt x="14963" y="9"/>
                    <a:pt x="14851" y="133"/>
                    <a:pt x="14860" y="284"/>
                  </a:cubicBezTo>
                  <a:lnTo>
                    <a:pt x="15207" y="6546"/>
                  </a:lnTo>
                  <a:cubicBezTo>
                    <a:pt x="15242" y="7194"/>
                    <a:pt x="15284" y="7932"/>
                    <a:pt x="14971" y="8519"/>
                  </a:cubicBezTo>
                  <a:cubicBezTo>
                    <a:pt x="14555" y="9300"/>
                    <a:pt x="13612" y="9665"/>
                    <a:pt x="12659" y="9939"/>
                  </a:cubicBezTo>
                  <a:cubicBezTo>
                    <a:pt x="8623" y="11110"/>
                    <a:pt x="4367" y="11578"/>
                    <a:pt x="254" y="12033"/>
                  </a:cubicBezTo>
                  <a:cubicBezTo>
                    <a:pt x="104" y="12050"/>
                    <a:pt x="1" y="12178"/>
                    <a:pt x="18" y="12324"/>
                  </a:cubicBezTo>
                  <a:cubicBezTo>
                    <a:pt x="31" y="12462"/>
                    <a:pt x="147" y="12565"/>
                    <a:pt x="280" y="12565"/>
                  </a:cubicBezTo>
                  <a:cubicBezTo>
                    <a:pt x="288" y="12565"/>
                    <a:pt x="301" y="12565"/>
                    <a:pt x="310" y="12560"/>
                  </a:cubicBezTo>
                  <a:cubicBezTo>
                    <a:pt x="4449" y="12106"/>
                    <a:pt x="8726" y="11634"/>
                    <a:pt x="12805" y="10454"/>
                  </a:cubicBezTo>
                  <a:cubicBezTo>
                    <a:pt x="13873" y="10145"/>
                    <a:pt x="14933" y="9725"/>
                    <a:pt x="15439" y="8768"/>
                  </a:cubicBezTo>
                  <a:cubicBezTo>
                    <a:pt x="15825" y="8048"/>
                    <a:pt x="15778" y="7198"/>
                    <a:pt x="15739" y="6516"/>
                  </a:cubicBezTo>
                  <a:lnTo>
                    <a:pt x="15392" y="253"/>
                  </a:lnTo>
                  <a:cubicBezTo>
                    <a:pt x="15383" y="106"/>
                    <a:pt x="15259" y="0"/>
                    <a:pt x="151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8" name="Google Shape;378;p41"/>
          <p:cNvGrpSpPr/>
          <p:nvPr/>
        </p:nvGrpSpPr>
        <p:grpSpPr>
          <a:xfrm>
            <a:off x="992400" y="1850582"/>
            <a:ext cx="1016046" cy="897392"/>
            <a:chOff x="715450" y="1563732"/>
            <a:chExt cx="1016046" cy="897392"/>
          </a:xfrm>
        </p:grpSpPr>
        <p:sp>
          <p:nvSpPr>
            <p:cNvPr id="379" name="Google Shape;379;p41"/>
            <p:cNvSpPr/>
            <p:nvPr/>
          </p:nvSpPr>
          <p:spPr>
            <a:xfrm>
              <a:off x="835049" y="1645449"/>
              <a:ext cx="806365" cy="732896"/>
            </a:xfrm>
            <a:custGeom>
              <a:rect b="b" l="l" r="r" t="t"/>
              <a:pathLst>
                <a:path extrusionOk="0" h="15572" w="17133">
                  <a:moveTo>
                    <a:pt x="8899" y="0"/>
                  </a:moveTo>
                  <a:cubicBezTo>
                    <a:pt x="4373" y="0"/>
                    <a:pt x="0" y="4002"/>
                    <a:pt x="986" y="9207"/>
                  </a:cubicBezTo>
                  <a:cubicBezTo>
                    <a:pt x="1591" y="12416"/>
                    <a:pt x="4401" y="15075"/>
                    <a:pt x="7635" y="15509"/>
                  </a:cubicBezTo>
                  <a:cubicBezTo>
                    <a:pt x="7953" y="15551"/>
                    <a:pt x="8272" y="15572"/>
                    <a:pt x="8590" y="15572"/>
                  </a:cubicBezTo>
                  <a:cubicBezTo>
                    <a:pt x="11520" y="15572"/>
                    <a:pt x="14420" y="13822"/>
                    <a:pt x="15704" y="11176"/>
                  </a:cubicBezTo>
                  <a:cubicBezTo>
                    <a:pt x="17132" y="8242"/>
                    <a:pt x="16463" y="4429"/>
                    <a:pt x="14130" y="2155"/>
                  </a:cubicBezTo>
                  <a:cubicBezTo>
                    <a:pt x="12591" y="657"/>
                    <a:pt x="10733" y="0"/>
                    <a:pt x="88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41"/>
            <p:cNvSpPr/>
            <p:nvPr/>
          </p:nvSpPr>
          <p:spPr>
            <a:xfrm>
              <a:off x="715450" y="1563732"/>
              <a:ext cx="1016046" cy="897392"/>
            </a:xfrm>
            <a:custGeom>
              <a:rect b="b" l="l" r="r" t="t"/>
              <a:pathLst>
                <a:path extrusionOk="0" h="15943" w="18051">
                  <a:moveTo>
                    <a:pt x="6615" y="573"/>
                  </a:moveTo>
                  <a:lnTo>
                    <a:pt x="6615" y="573"/>
                  </a:lnTo>
                  <a:cubicBezTo>
                    <a:pt x="6297" y="697"/>
                    <a:pt x="5984" y="843"/>
                    <a:pt x="5675" y="1010"/>
                  </a:cubicBezTo>
                  <a:cubicBezTo>
                    <a:pt x="5448" y="1130"/>
                    <a:pt x="5225" y="1263"/>
                    <a:pt x="5015" y="1405"/>
                  </a:cubicBezTo>
                  <a:cubicBezTo>
                    <a:pt x="4744" y="1439"/>
                    <a:pt x="4504" y="1473"/>
                    <a:pt x="4260" y="1516"/>
                  </a:cubicBezTo>
                  <a:cubicBezTo>
                    <a:pt x="4993" y="1083"/>
                    <a:pt x="5791" y="761"/>
                    <a:pt x="6615" y="573"/>
                  </a:cubicBezTo>
                  <a:close/>
                  <a:moveTo>
                    <a:pt x="4388" y="1855"/>
                  </a:moveTo>
                  <a:lnTo>
                    <a:pt x="4388" y="1855"/>
                  </a:lnTo>
                  <a:cubicBezTo>
                    <a:pt x="4165" y="2031"/>
                    <a:pt x="3955" y="2215"/>
                    <a:pt x="3758" y="2408"/>
                  </a:cubicBezTo>
                  <a:cubicBezTo>
                    <a:pt x="3526" y="2434"/>
                    <a:pt x="3342" y="2447"/>
                    <a:pt x="3162" y="2460"/>
                  </a:cubicBezTo>
                  <a:cubicBezTo>
                    <a:pt x="3089" y="2469"/>
                    <a:pt x="3011" y="2473"/>
                    <a:pt x="2939" y="2481"/>
                  </a:cubicBezTo>
                  <a:cubicBezTo>
                    <a:pt x="3119" y="2318"/>
                    <a:pt x="3307" y="2164"/>
                    <a:pt x="3505" y="2018"/>
                  </a:cubicBezTo>
                  <a:cubicBezTo>
                    <a:pt x="3513" y="2018"/>
                    <a:pt x="3526" y="2018"/>
                    <a:pt x="3535" y="2014"/>
                  </a:cubicBezTo>
                  <a:cubicBezTo>
                    <a:pt x="3839" y="1950"/>
                    <a:pt x="4110" y="1898"/>
                    <a:pt x="4388" y="1855"/>
                  </a:cubicBezTo>
                  <a:close/>
                  <a:moveTo>
                    <a:pt x="3376" y="2803"/>
                  </a:moveTo>
                  <a:cubicBezTo>
                    <a:pt x="3136" y="3069"/>
                    <a:pt x="2917" y="3352"/>
                    <a:pt x="2715" y="3648"/>
                  </a:cubicBezTo>
                  <a:cubicBezTo>
                    <a:pt x="2703" y="3648"/>
                    <a:pt x="2690" y="3648"/>
                    <a:pt x="2681" y="3652"/>
                  </a:cubicBezTo>
                  <a:lnTo>
                    <a:pt x="1673" y="3940"/>
                  </a:lnTo>
                  <a:cubicBezTo>
                    <a:pt x="1866" y="3652"/>
                    <a:pt x="2076" y="3369"/>
                    <a:pt x="2317" y="3103"/>
                  </a:cubicBezTo>
                  <a:cubicBezTo>
                    <a:pt x="2385" y="3026"/>
                    <a:pt x="2458" y="2949"/>
                    <a:pt x="2531" y="2876"/>
                  </a:cubicBezTo>
                  <a:cubicBezTo>
                    <a:pt x="2793" y="2846"/>
                    <a:pt x="2990" y="2833"/>
                    <a:pt x="3187" y="2816"/>
                  </a:cubicBezTo>
                  <a:cubicBezTo>
                    <a:pt x="3252" y="2812"/>
                    <a:pt x="3312" y="2807"/>
                    <a:pt x="3376" y="2803"/>
                  </a:cubicBezTo>
                  <a:close/>
                  <a:moveTo>
                    <a:pt x="2437" y="4090"/>
                  </a:moveTo>
                  <a:lnTo>
                    <a:pt x="2437" y="4090"/>
                  </a:lnTo>
                  <a:cubicBezTo>
                    <a:pt x="2308" y="4309"/>
                    <a:pt x="2192" y="4528"/>
                    <a:pt x="2089" y="4755"/>
                  </a:cubicBezTo>
                  <a:cubicBezTo>
                    <a:pt x="2072" y="4759"/>
                    <a:pt x="2055" y="4759"/>
                    <a:pt x="2038" y="4768"/>
                  </a:cubicBezTo>
                  <a:cubicBezTo>
                    <a:pt x="1669" y="4918"/>
                    <a:pt x="1304" y="5098"/>
                    <a:pt x="957" y="5300"/>
                  </a:cubicBezTo>
                  <a:cubicBezTo>
                    <a:pt x="1077" y="4987"/>
                    <a:pt x="1227" y="4686"/>
                    <a:pt x="1394" y="4390"/>
                  </a:cubicBezTo>
                  <a:lnTo>
                    <a:pt x="2437" y="4090"/>
                  </a:lnTo>
                  <a:close/>
                  <a:moveTo>
                    <a:pt x="1896" y="5218"/>
                  </a:moveTo>
                  <a:lnTo>
                    <a:pt x="1896" y="5218"/>
                  </a:lnTo>
                  <a:cubicBezTo>
                    <a:pt x="1810" y="5437"/>
                    <a:pt x="1737" y="5656"/>
                    <a:pt x="1677" y="5883"/>
                  </a:cubicBezTo>
                  <a:cubicBezTo>
                    <a:pt x="1660" y="5887"/>
                    <a:pt x="1643" y="5896"/>
                    <a:pt x="1630" y="5904"/>
                  </a:cubicBezTo>
                  <a:cubicBezTo>
                    <a:pt x="1257" y="6188"/>
                    <a:pt x="897" y="6488"/>
                    <a:pt x="545" y="6797"/>
                  </a:cubicBezTo>
                  <a:cubicBezTo>
                    <a:pt x="596" y="6466"/>
                    <a:pt x="674" y="6145"/>
                    <a:pt x="772" y="5827"/>
                  </a:cubicBezTo>
                  <a:cubicBezTo>
                    <a:pt x="1128" y="5596"/>
                    <a:pt x="1506" y="5390"/>
                    <a:pt x="1896" y="5218"/>
                  </a:cubicBezTo>
                  <a:close/>
                  <a:moveTo>
                    <a:pt x="1544" y="6428"/>
                  </a:moveTo>
                  <a:lnTo>
                    <a:pt x="1544" y="6428"/>
                  </a:lnTo>
                  <a:cubicBezTo>
                    <a:pt x="1480" y="6750"/>
                    <a:pt x="1437" y="7084"/>
                    <a:pt x="1411" y="7419"/>
                  </a:cubicBezTo>
                  <a:cubicBezTo>
                    <a:pt x="1394" y="7427"/>
                    <a:pt x="1377" y="7436"/>
                    <a:pt x="1364" y="7453"/>
                  </a:cubicBezTo>
                  <a:lnTo>
                    <a:pt x="476" y="8440"/>
                  </a:lnTo>
                  <a:cubicBezTo>
                    <a:pt x="451" y="8062"/>
                    <a:pt x="451" y="7689"/>
                    <a:pt x="485" y="7320"/>
                  </a:cubicBezTo>
                  <a:cubicBezTo>
                    <a:pt x="824" y="7011"/>
                    <a:pt x="1184" y="6715"/>
                    <a:pt x="1544" y="6428"/>
                  </a:cubicBezTo>
                  <a:close/>
                  <a:moveTo>
                    <a:pt x="1394" y="7951"/>
                  </a:moveTo>
                  <a:cubicBezTo>
                    <a:pt x="1394" y="8401"/>
                    <a:pt x="1433" y="8856"/>
                    <a:pt x="1514" y="9310"/>
                  </a:cubicBezTo>
                  <a:cubicBezTo>
                    <a:pt x="1497" y="9323"/>
                    <a:pt x="1484" y="9332"/>
                    <a:pt x="1472" y="9349"/>
                  </a:cubicBezTo>
                  <a:cubicBezTo>
                    <a:pt x="1240" y="9636"/>
                    <a:pt x="1021" y="9937"/>
                    <a:pt x="815" y="10241"/>
                  </a:cubicBezTo>
                  <a:cubicBezTo>
                    <a:pt x="725" y="9954"/>
                    <a:pt x="648" y="9666"/>
                    <a:pt x="592" y="9370"/>
                  </a:cubicBezTo>
                  <a:cubicBezTo>
                    <a:pt x="566" y="9220"/>
                    <a:pt x="541" y="9070"/>
                    <a:pt x="524" y="8920"/>
                  </a:cubicBezTo>
                  <a:lnTo>
                    <a:pt x="1394" y="7951"/>
                  </a:lnTo>
                  <a:close/>
                  <a:moveTo>
                    <a:pt x="1604" y="9757"/>
                  </a:moveTo>
                  <a:cubicBezTo>
                    <a:pt x="1682" y="10070"/>
                    <a:pt x="1776" y="10374"/>
                    <a:pt x="1888" y="10674"/>
                  </a:cubicBezTo>
                  <a:cubicBezTo>
                    <a:pt x="1725" y="10949"/>
                    <a:pt x="1536" y="11211"/>
                    <a:pt x="1339" y="11459"/>
                  </a:cubicBezTo>
                  <a:cubicBezTo>
                    <a:pt x="1197" y="11198"/>
                    <a:pt x="1073" y="10928"/>
                    <a:pt x="965" y="10653"/>
                  </a:cubicBezTo>
                  <a:cubicBezTo>
                    <a:pt x="1163" y="10344"/>
                    <a:pt x="1381" y="10048"/>
                    <a:pt x="1604" y="9757"/>
                  </a:cubicBezTo>
                  <a:close/>
                  <a:moveTo>
                    <a:pt x="2055" y="11078"/>
                  </a:moveTo>
                  <a:cubicBezTo>
                    <a:pt x="2192" y="11391"/>
                    <a:pt x="2351" y="11695"/>
                    <a:pt x="2531" y="11987"/>
                  </a:cubicBezTo>
                  <a:cubicBezTo>
                    <a:pt x="2518" y="12000"/>
                    <a:pt x="2510" y="12009"/>
                    <a:pt x="2501" y="12021"/>
                  </a:cubicBezTo>
                  <a:cubicBezTo>
                    <a:pt x="2372" y="12236"/>
                    <a:pt x="2261" y="12459"/>
                    <a:pt x="2154" y="12686"/>
                  </a:cubicBezTo>
                  <a:cubicBezTo>
                    <a:pt x="1926" y="12403"/>
                    <a:pt x="1712" y="12103"/>
                    <a:pt x="1527" y="11790"/>
                  </a:cubicBezTo>
                  <a:cubicBezTo>
                    <a:pt x="1716" y="11562"/>
                    <a:pt x="1892" y="11322"/>
                    <a:pt x="2055" y="11078"/>
                  </a:cubicBezTo>
                  <a:close/>
                  <a:moveTo>
                    <a:pt x="2741" y="12317"/>
                  </a:moveTo>
                  <a:cubicBezTo>
                    <a:pt x="2891" y="12536"/>
                    <a:pt x="3050" y="12751"/>
                    <a:pt x="3222" y="12957"/>
                  </a:cubicBezTo>
                  <a:cubicBezTo>
                    <a:pt x="3205" y="12969"/>
                    <a:pt x="3192" y="12991"/>
                    <a:pt x="3183" y="13012"/>
                  </a:cubicBezTo>
                  <a:lnTo>
                    <a:pt x="2964" y="13548"/>
                  </a:lnTo>
                  <a:cubicBezTo>
                    <a:pt x="2771" y="13368"/>
                    <a:pt x="2583" y="13184"/>
                    <a:pt x="2407" y="12987"/>
                  </a:cubicBezTo>
                  <a:cubicBezTo>
                    <a:pt x="2505" y="12755"/>
                    <a:pt x="2621" y="12532"/>
                    <a:pt x="2741" y="12317"/>
                  </a:cubicBezTo>
                  <a:close/>
                  <a:moveTo>
                    <a:pt x="3470" y="13248"/>
                  </a:moveTo>
                  <a:cubicBezTo>
                    <a:pt x="3685" y="13480"/>
                    <a:pt x="3912" y="13703"/>
                    <a:pt x="4148" y="13913"/>
                  </a:cubicBezTo>
                  <a:cubicBezTo>
                    <a:pt x="4144" y="13917"/>
                    <a:pt x="4140" y="13922"/>
                    <a:pt x="4140" y="13930"/>
                  </a:cubicBezTo>
                  <a:cubicBezTo>
                    <a:pt x="4088" y="14072"/>
                    <a:pt x="4050" y="14222"/>
                    <a:pt x="4024" y="14372"/>
                  </a:cubicBezTo>
                  <a:cubicBezTo>
                    <a:pt x="3754" y="14196"/>
                    <a:pt x="3496" y="14003"/>
                    <a:pt x="3247" y="13797"/>
                  </a:cubicBezTo>
                  <a:lnTo>
                    <a:pt x="3470" y="13248"/>
                  </a:lnTo>
                  <a:close/>
                  <a:moveTo>
                    <a:pt x="4440" y="14158"/>
                  </a:moveTo>
                  <a:cubicBezTo>
                    <a:pt x="5139" y="14720"/>
                    <a:pt x="5924" y="15170"/>
                    <a:pt x="6769" y="15474"/>
                  </a:cubicBezTo>
                  <a:cubicBezTo>
                    <a:pt x="5916" y="15320"/>
                    <a:pt x="5100" y="15007"/>
                    <a:pt x="4354" y="14574"/>
                  </a:cubicBezTo>
                  <a:cubicBezTo>
                    <a:pt x="4371" y="14432"/>
                    <a:pt x="4397" y="14295"/>
                    <a:pt x="4440" y="14158"/>
                  </a:cubicBezTo>
                  <a:close/>
                  <a:moveTo>
                    <a:pt x="9592" y="354"/>
                  </a:moveTo>
                  <a:cubicBezTo>
                    <a:pt x="11479" y="354"/>
                    <a:pt x="13302" y="1070"/>
                    <a:pt x="14726" y="2456"/>
                  </a:cubicBezTo>
                  <a:cubicBezTo>
                    <a:pt x="17017" y="4691"/>
                    <a:pt x="17665" y="8397"/>
                    <a:pt x="16266" y="11275"/>
                  </a:cubicBezTo>
                  <a:cubicBezTo>
                    <a:pt x="15006" y="13869"/>
                    <a:pt x="12188" y="15571"/>
                    <a:pt x="9320" y="15571"/>
                  </a:cubicBezTo>
                  <a:cubicBezTo>
                    <a:pt x="9006" y="15571"/>
                    <a:pt x="8691" y="15551"/>
                    <a:pt x="8378" y="15509"/>
                  </a:cubicBezTo>
                  <a:cubicBezTo>
                    <a:pt x="5208" y="15084"/>
                    <a:pt x="2475" y="12498"/>
                    <a:pt x="1883" y="9353"/>
                  </a:cubicBezTo>
                  <a:cubicBezTo>
                    <a:pt x="1411" y="6857"/>
                    <a:pt x="2214" y="4425"/>
                    <a:pt x="3972" y="2692"/>
                  </a:cubicBezTo>
                  <a:cubicBezTo>
                    <a:pt x="3977" y="2692"/>
                    <a:pt x="3977" y="2692"/>
                    <a:pt x="3977" y="2687"/>
                  </a:cubicBezTo>
                  <a:cubicBezTo>
                    <a:pt x="4517" y="2164"/>
                    <a:pt x="5139" y="1701"/>
                    <a:pt x="5843" y="1323"/>
                  </a:cubicBezTo>
                  <a:cubicBezTo>
                    <a:pt x="7052" y="671"/>
                    <a:pt x="8335" y="354"/>
                    <a:pt x="9592" y="354"/>
                  </a:cubicBezTo>
                  <a:close/>
                  <a:moveTo>
                    <a:pt x="9594" y="0"/>
                  </a:moveTo>
                  <a:cubicBezTo>
                    <a:pt x="9344" y="0"/>
                    <a:pt x="9092" y="12"/>
                    <a:pt x="8841" y="36"/>
                  </a:cubicBezTo>
                  <a:cubicBezTo>
                    <a:pt x="8676" y="26"/>
                    <a:pt x="8510" y="20"/>
                    <a:pt x="8345" y="20"/>
                  </a:cubicBezTo>
                  <a:cubicBezTo>
                    <a:pt x="6008" y="20"/>
                    <a:pt x="3637" y="1081"/>
                    <a:pt x="2051" y="2867"/>
                  </a:cubicBezTo>
                  <a:cubicBezTo>
                    <a:pt x="1317" y="3691"/>
                    <a:pt x="785" y="4622"/>
                    <a:pt x="463" y="5617"/>
                  </a:cubicBezTo>
                  <a:cubicBezTo>
                    <a:pt x="438" y="5651"/>
                    <a:pt x="429" y="5690"/>
                    <a:pt x="429" y="5729"/>
                  </a:cubicBezTo>
                  <a:cubicBezTo>
                    <a:pt x="73" y="6900"/>
                    <a:pt x="0" y="8157"/>
                    <a:pt x="245" y="9435"/>
                  </a:cubicBezTo>
                  <a:cubicBezTo>
                    <a:pt x="502" y="10812"/>
                    <a:pt x="1154" y="12086"/>
                    <a:pt x="2068" y="13132"/>
                  </a:cubicBezTo>
                  <a:cubicBezTo>
                    <a:pt x="2072" y="13137"/>
                    <a:pt x="2072" y="13137"/>
                    <a:pt x="2076" y="13141"/>
                  </a:cubicBezTo>
                  <a:cubicBezTo>
                    <a:pt x="3346" y="14599"/>
                    <a:pt x="5118" y="15620"/>
                    <a:pt x="7044" y="15878"/>
                  </a:cubicBezTo>
                  <a:cubicBezTo>
                    <a:pt x="7365" y="15921"/>
                    <a:pt x="7696" y="15942"/>
                    <a:pt x="8022" y="15942"/>
                  </a:cubicBezTo>
                  <a:cubicBezTo>
                    <a:pt x="8270" y="15942"/>
                    <a:pt x="8524" y="15929"/>
                    <a:pt x="8772" y="15903"/>
                  </a:cubicBezTo>
                  <a:cubicBezTo>
                    <a:pt x="8953" y="15916"/>
                    <a:pt x="9137" y="15925"/>
                    <a:pt x="9317" y="15925"/>
                  </a:cubicBezTo>
                  <a:cubicBezTo>
                    <a:pt x="12316" y="15925"/>
                    <a:pt x="15267" y="14145"/>
                    <a:pt x="16584" y="11429"/>
                  </a:cubicBezTo>
                  <a:cubicBezTo>
                    <a:pt x="18051" y="8418"/>
                    <a:pt x="17373" y="4540"/>
                    <a:pt x="14975" y="2203"/>
                  </a:cubicBezTo>
                  <a:cubicBezTo>
                    <a:pt x="13483" y="748"/>
                    <a:pt x="11568" y="0"/>
                    <a:pt x="95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1" name="Google Shape;381;p41"/>
          <p:cNvSpPr/>
          <p:nvPr/>
        </p:nvSpPr>
        <p:spPr>
          <a:xfrm>
            <a:off x="2123876" y="933950"/>
            <a:ext cx="3410057" cy="151829"/>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41"/>
          <p:cNvSpPr txBox="1"/>
          <p:nvPr>
            <p:ph type="title"/>
          </p:nvPr>
        </p:nvSpPr>
        <p:spPr>
          <a:xfrm>
            <a:off x="2001375" y="455150"/>
            <a:ext cx="7713000" cy="47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Let we see the software infrastructure :</a:t>
            </a:r>
            <a:endParaRPr/>
          </a:p>
        </p:txBody>
      </p:sp>
      <p:grpSp>
        <p:nvGrpSpPr>
          <p:cNvPr id="383" name="Google Shape;383;p41"/>
          <p:cNvGrpSpPr/>
          <p:nvPr/>
        </p:nvGrpSpPr>
        <p:grpSpPr>
          <a:xfrm>
            <a:off x="6422139" y="1849469"/>
            <a:ext cx="2280455" cy="1366513"/>
            <a:chOff x="6145189" y="1562619"/>
            <a:chExt cx="2280455" cy="1366513"/>
          </a:xfrm>
        </p:grpSpPr>
        <p:grpSp>
          <p:nvGrpSpPr>
            <p:cNvPr id="384" name="Google Shape;384;p41"/>
            <p:cNvGrpSpPr/>
            <p:nvPr/>
          </p:nvGrpSpPr>
          <p:grpSpPr>
            <a:xfrm flipH="1">
              <a:off x="6704909" y="1996600"/>
              <a:ext cx="1720735" cy="932532"/>
              <a:chOff x="6535955" y="3837363"/>
              <a:chExt cx="1699827" cy="872340"/>
            </a:xfrm>
          </p:grpSpPr>
          <p:sp>
            <p:nvSpPr>
              <p:cNvPr id="385" name="Google Shape;385;p41"/>
              <p:cNvSpPr/>
              <p:nvPr/>
            </p:nvSpPr>
            <p:spPr>
              <a:xfrm>
                <a:off x="6710059" y="3934837"/>
                <a:ext cx="1387130" cy="629154"/>
              </a:xfrm>
              <a:custGeom>
                <a:rect b="b" l="l" r="r" t="t"/>
                <a:pathLst>
                  <a:path extrusionOk="0" h="14105" w="28882">
                    <a:moveTo>
                      <a:pt x="8303" y="1"/>
                    </a:moveTo>
                    <a:cubicBezTo>
                      <a:pt x="6831" y="1"/>
                      <a:pt x="5228" y="21"/>
                      <a:pt x="3359" y="61"/>
                    </a:cubicBezTo>
                    <a:cubicBezTo>
                      <a:pt x="2604" y="74"/>
                      <a:pt x="1802" y="108"/>
                      <a:pt x="1175" y="533"/>
                    </a:cubicBezTo>
                    <a:cubicBezTo>
                      <a:pt x="107" y="1258"/>
                      <a:pt x="0" y="2768"/>
                      <a:pt x="52" y="4059"/>
                    </a:cubicBezTo>
                    <a:cubicBezTo>
                      <a:pt x="150" y="6470"/>
                      <a:pt x="438" y="8876"/>
                      <a:pt x="905" y="11244"/>
                    </a:cubicBezTo>
                    <a:cubicBezTo>
                      <a:pt x="1047" y="11956"/>
                      <a:pt x="1223" y="12702"/>
                      <a:pt x="1712" y="13234"/>
                    </a:cubicBezTo>
                    <a:cubicBezTo>
                      <a:pt x="2385" y="13968"/>
                      <a:pt x="3438" y="14105"/>
                      <a:pt x="4459" y="14105"/>
                    </a:cubicBezTo>
                    <a:cubicBezTo>
                      <a:pt x="4661" y="14105"/>
                      <a:pt x="4861" y="14099"/>
                      <a:pt x="5057" y="14092"/>
                    </a:cubicBezTo>
                    <a:cubicBezTo>
                      <a:pt x="13658" y="13792"/>
                      <a:pt x="18209" y="13363"/>
                      <a:pt x="26801" y="12917"/>
                    </a:cubicBezTo>
                    <a:cubicBezTo>
                      <a:pt x="27170" y="12895"/>
                      <a:pt x="27548" y="12874"/>
                      <a:pt x="27874" y="12711"/>
                    </a:cubicBezTo>
                    <a:cubicBezTo>
                      <a:pt x="28869" y="12222"/>
                      <a:pt x="28882" y="10832"/>
                      <a:pt x="28753" y="9730"/>
                    </a:cubicBezTo>
                    <a:lnTo>
                      <a:pt x="27921" y="1905"/>
                    </a:lnTo>
                    <a:lnTo>
                      <a:pt x="21101" y="559"/>
                    </a:lnTo>
                    <a:cubicBezTo>
                      <a:pt x="15716" y="173"/>
                      <a:pt x="12552" y="1"/>
                      <a:pt x="83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1"/>
              <p:cNvSpPr/>
              <p:nvPr/>
            </p:nvSpPr>
            <p:spPr>
              <a:xfrm>
                <a:off x="6576032" y="3837363"/>
                <a:ext cx="1659750" cy="824049"/>
              </a:xfrm>
              <a:custGeom>
                <a:rect b="b" l="l" r="r" t="t"/>
                <a:pathLst>
                  <a:path extrusionOk="0" h="14640" w="29487">
                    <a:moveTo>
                      <a:pt x="8536" y="0"/>
                    </a:moveTo>
                    <a:cubicBezTo>
                      <a:pt x="7071" y="0"/>
                      <a:pt x="5476" y="20"/>
                      <a:pt x="3617" y="59"/>
                    </a:cubicBezTo>
                    <a:cubicBezTo>
                      <a:pt x="2939" y="76"/>
                      <a:pt x="2004" y="93"/>
                      <a:pt x="1287" y="582"/>
                    </a:cubicBezTo>
                    <a:cubicBezTo>
                      <a:pt x="73" y="1406"/>
                      <a:pt x="0" y="3117"/>
                      <a:pt x="48" y="4335"/>
                    </a:cubicBezTo>
                    <a:cubicBezTo>
                      <a:pt x="146" y="6755"/>
                      <a:pt x="438" y="9187"/>
                      <a:pt x="906" y="11563"/>
                    </a:cubicBezTo>
                    <a:cubicBezTo>
                      <a:pt x="1056" y="12318"/>
                      <a:pt x="1244" y="13103"/>
                      <a:pt x="1776" y="13682"/>
                    </a:cubicBezTo>
                    <a:cubicBezTo>
                      <a:pt x="2516" y="14487"/>
                      <a:pt x="3635" y="14639"/>
                      <a:pt x="4719" y="14639"/>
                    </a:cubicBezTo>
                    <a:cubicBezTo>
                      <a:pt x="4924" y="14639"/>
                      <a:pt x="5128" y="14634"/>
                      <a:pt x="5328" y="14626"/>
                    </a:cubicBezTo>
                    <a:cubicBezTo>
                      <a:pt x="10647" y="14442"/>
                      <a:pt x="14491" y="14201"/>
                      <a:pt x="18553" y="13948"/>
                    </a:cubicBezTo>
                    <a:cubicBezTo>
                      <a:pt x="21131" y="13785"/>
                      <a:pt x="23799" y="13622"/>
                      <a:pt x="27081" y="13451"/>
                    </a:cubicBezTo>
                    <a:cubicBezTo>
                      <a:pt x="27175" y="13446"/>
                      <a:pt x="27278" y="13438"/>
                      <a:pt x="27381" y="13434"/>
                    </a:cubicBezTo>
                    <a:cubicBezTo>
                      <a:pt x="27668" y="13408"/>
                      <a:pt x="27973" y="13361"/>
                      <a:pt x="28256" y="13219"/>
                    </a:cubicBezTo>
                    <a:cubicBezTo>
                      <a:pt x="29152" y="12777"/>
                      <a:pt x="29487" y="11713"/>
                      <a:pt x="29277" y="9963"/>
                    </a:cubicBezTo>
                    <a:cubicBezTo>
                      <a:pt x="29261" y="9828"/>
                      <a:pt x="29145" y="9730"/>
                      <a:pt x="29013" y="9730"/>
                    </a:cubicBezTo>
                    <a:cubicBezTo>
                      <a:pt x="29002" y="9730"/>
                      <a:pt x="28991" y="9730"/>
                      <a:pt x="28981" y="9732"/>
                    </a:cubicBezTo>
                    <a:cubicBezTo>
                      <a:pt x="28835" y="9749"/>
                      <a:pt x="28732" y="9882"/>
                      <a:pt x="28749" y="10028"/>
                    </a:cubicBezTo>
                    <a:cubicBezTo>
                      <a:pt x="28929" y="11525"/>
                      <a:pt x="28689" y="12413"/>
                      <a:pt x="28020" y="12743"/>
                    </a:cubicBezTo>
                    <a:cubicBezTo>
                      <a:pt x="27733" y="12885"/>
                      <a:pt x="27389" y="12902"/>
                      <a:pt x="27050" y="12919"/>
                    </a:cubicBezTo>
                    <a:cubicBezTo>
                      <a:pt x="23769" y="13090"/>
                      <a:pt x="21101" y="13253"/>
                      <a:pt x="18523" y="13416"/>
                    </a:cubicBezTo>
                    <a:cubicBezTo>
                      <a:pt x="14461" y="13670"/>
                      <a:pt x="10621" y="13910"/>
                      <a:pt x="5311" y="14094"/>
                    </a:cubicBezTo>
                    <a:cubicBezTo>
                      <a:pt x="5119" y="14101"/>
                      <a:pt x="4922" y="14107"/>
                      <a:pt x="4726" y="14107"/>
                    </a:cubicBezTo>
                    <a:cubicBezTo>
                      <a:pt x="3756" y="14107"/>
                      <a:pt x="2774" y="13978"/>
                      <a:pt x="2171" y="13322"/>
                    </a:cubicBezTo>
                    <a:cubicBezTo>
                      <a:pt x="1729" y="12846"/>
                      <a:pt x="1570" y="12168"/>
                      <a:pt x="1429" y="11460"/>
                    </a:cubicBezTo>
                    <a:cubicBezTo>
                      <a:pt x="966" y="9114"/>
                      <a:pt x="678" y="6708"/>
                      <a:pt x="580" y="4314"/>
                    </a:cubicBezTo>
                    <a:cubicBezTo>
                      <a:pt x="537" y="3224"/>
                      <a:pt x="592" y="1697"/>
                      <a:pt x="1588" y="1020"/>
                    </a:cubicBezTo>
                    <a:cubicBezTo>
                      <a:pt x="2132" y="655"/>
                      <a:pt x="2832" y="608"/>
                      <a:pt x="3629" y="595"/>
                    </a:cubicBezTo>
                    <a:cubicBezTo>
                      <a:pt x="5490" y="556"/>
                      <a:pt x="7085" y="536"/>
                      <a:pt x="8550" y="536"/>
                    </a:cubicBezTo>
                    <a:cubicBezTo>
                      <a:pt x="12794" y="536"/>
                      <a:pt x="15950" y="706"/>
                      <a:pt x="21345" y="1088"/>
                    </a:cubicBezTo>
                    <a:cubicBezTo>
                      <a:pt x="21353" y="1089"/>
                      <a:pt x="21361" y="1089"/>
                      <a:pt x="21368" y="1089"/>
                    </a:cubicBezTo>
                    <a:cubicBezTo>
                      <a:pt x="21504" y="1089"/>
                      <a:pt x="21620" y="982"/>
                      <a:pt x="21628" y="844"/>
                    </a:cubicBezTo>
                    <a:cubicBezTo>
                      <a:pt x="21641" y="698"/>
                      <a:pt x="21530" y="569"/>
                      <a:pt x="21384" y="561"/>
                    </a:cubicBezTo>
                    <a:cubicBezTo>
                      <a:pt x="15966" y="171"/>
                      <a:pt x="12800" y="0"/>
                      <a:pt x="85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41"/>
              <p:cNvSpPr/>
              <p:nvPr/>
            </p:nvSpPr>
            <p:spPr>
              <a:xfrm>
                <a:off x="6535955" y="4257208"/>
                <a:ext cx="843187" cy="452495"/>
              </a:xfrm>
              <a:custGeom>
                <a:rect b="b" l="l" r="r" t="t"/>
                <a:pathLst>
                  <a:path extrusionOk="0" h="8039" w="14980">
                    <a:moveTo>
                      <a:pt x="285" y="0"/>
                    </a:moveTo>
                    <a:cubicBezTo>
                      <a:pt x="272" y="0"/>
                      <a:pt x="258" y="1"/>
                      <a:pt x="245" y="4"/>
                    </a:cubicBezTo>
                    <a:cubicBezTo>
                      <a:pt x="99" y="29"/>
                      <a:pt x="0" y="167"/>
                      <a:pt x="26" y="312"/>
                    </a:cubicBezTo>
                    <a:cubicBezTo>
                      <a:pt x="322" y="2062"/>
                      <a:pt x="682" y="3826"/>
                      <a:pt x="1103" y="5550"/>
                    </a:cubicBezTo>
                    <a:cubicBezTo>
                      <a:pt x="1266" y="6228"/>
                      <a:pt x="1455" y="6875"/>
                      <a:pt x="1939" y="7347"/>
                    </a:cubicBezTo>
                    <a:cubicBezTo>
                      <a:pt x="2538" y="7928"/>
                      <a:pt x="3368" y="8039"/>
                      <a:pt x="4214" y="8039"/>
                    </a:cubicBezTo>
                    <a:cubicBezTo>
                      <a:pt x="4374" y="8039"/>
                      <a:pt x="4534" y="8035"/>
                      <a:pt x="4693" y="8029"/>
                    </a:cubicBezTo>
                    <a:lnTo>
                      <a:pt x="14718" y="7703"/>
                    </a:lnTo>
                    <a:lnTo>
                      <a:pt x="14731" y="7703"/>
                    </a:lnTo>
                    <a:cubicBezTo>
                      <a:pt x="14872" y="7690"/>
                      <a:pt x="14980" y="7570"/>
                      <a:pt x="14975" y="7429"/>
                    </a:cubicBezTo>
                    <a:cubicBezTo>
                      <a:pt x="14971" y="7286"/>
                      <a:pt x="14855" y="7171"/>
                      <a:pt x="14709" y="7171"/>
                    </a:cubicBezTo>
                    <a:cubicBezTo>
                      <a:pt x="14706" y="7171"/>
                      <a:pt x="14703" y="7171"/>
                      <a:pt x="14701" y="7171"/>
                    </a:cubicBezTo>
                    <a:lnTo>
                      <a:pt x="4676" y="7497"/>
                    </a:lnTo>
                    <a:cubicBezTo>
                      <a:pt x="4525" y="7502"/>
                      <a:pt x="4373" y="7506"/>
                      <a:pt x="4222" y="7506"/>
                    </a:cubicBezTo>
                    <a:cubicBezTo>
                      <a:pt x="3487" y="7506"/>
                      <a:pt x="2778" y="7417"/>
                      <a:pt x="2308" y="6965"/>
                    </a:cubicBezTo>
                    <a:cubicBezTo>
                      <a:pt x="1926" y="6592"/>
                      <a:pt x="1763" y="6026"/>
                      <a:pt x="1618" y="5426"/>
                    </a:cubicBezTo>
                    <a:cubicBezTo>
                      <a:pt x="1206" y="3710"/>
                      <a:pt x="845" y="1960"/>
                      <a:pt x="549" y="222"/>
                    </a:cubicBezTo>
                    <a:cubicBezTo>
                      <a:pt x="530" y="90"/>
                      <a:pt x="41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8" name="Google Shape;388;p41"/>
            <p:cNvGrpSpPr/>
            <p:nvPr/>
          </p:nvGrpSpPr>
          <p:grpSpPr>
            <a:xfrm>
              <a:off x="6145189" y="1562619"/>
              <a:ext cx="1036127" cy="902813"/>
              <a:chOff x="4695649" y="2635521"/>
              <a:chExt cx="980810" cy="854613"/>
            </a:xfrm>
          </p:grpSpPr>
          <p:sp>
            <p:nvSpPr>
              <p:cNvPr id="389" name="Google Shape;389;p41"/>
              <p:cNvSpPr/>
              <p:nvPr/>
            </p:nvSpPr>
            <p:spPr>
              <a:xfrm>
                <a:off x="4867825" y="2718876"/>
                <a:ext cx="721511" cy="687741"/>
              </a:xfrm>
              <a:custGeom>
                <a:rect b="b" l="l" r="r" t="t"/>
                <a:pathLst>
                  <a:path extrusionOk="0" h="14826" w="15554">
                    <a:moveTo>
                      <a:pt x="8530" y="0"/>
                    </a:moveTo>
                    <a:cubicBezTo>
                      <a:pt x="4245" y="0"/>
                      <a:pt x="0" y="4166"/>
                      <a:pt x="463" y="8541"/>
                    </a:cubicBezTo>
                    <a:cubicBezTo>
                      <a:pt x="724" y="11037"/>
                      <a:pt x="2466" y="13307"/>
                      <a:pt x="4786" y="14272"/>
                    </a:cubicBezTo>
                    <a:cubicBezTo>
                      <a:pt x="5679" y="14645"/>
                      <a:pt x="6643" y="14826"/>
                      <a:pt x="7609" y="14826"/>
                    </a:cubicBezTo>
                    <a:cubicBezTo>
                      <a:pt x="9149" y="14826"/>
                      <a:pt x="10696" y="14367"/>
                      <a:pt x="11972" y="13500"/>
                    </a:cubicBezTo>
                    <a:cubicBezTo>
                      <a:pt x="14194" y="11990"/>
                      <a:pt x="15553" y="9262"/>
                      <a:pt x="15339" y="6581"/>
                    </a:cubicBezTo>
                    <a:cubicBezTo>
                      <a:pt x="15124" y="3900"/>
                      <a:pt x="13310" y="1394"/>
                      <a:pt x="10800" y="421"/>
                    </a:cubicBezTo>
                    <a:cubicBezTo>
                      <a:pt x="10060" y="133"/>
                      <a:pt x="9294" y="0"/>
                      <a:pt x="85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41"/>
              <p:cNvSpPr/>
              <p:nvPr/>
            </p:nvSpPr>
            <p:spPr>
              <a:xfrm>
                <a:off x="4695649" y="2635521"/>
                <a:ext cx="980810" cy="854613"/>
              </a:xfrm>
              <a:custGeom>
                <a:rect b="b" l="l" r="r" t="t"/>
                <a:pathLst>
                  <a:path extrusionOk="0" h="15183" w="17425">
                    <a:moveTo>
                      <a:pt x="7902" y="383"/>
                    </a:moveTo>
                    <a:cubicBezTo>
                      <a:pt x="7481" y="521"/>
                      <a:pt x="7065" y="696"/>
                      <a:pt x="6653" y="911"/>
                    </a:cubicBezTo>
                    <a:cubicBezTo>
                      <a:pt x="6645" y="907"/>
                      <a:pt x="6632" y="902"/>
                      <a:pt x="6619" y="902"/>
                    </a:cubicBezTo>
                    <a:cubicBezTo>
                      <a:pt x="6587" y="902"/>
                      <a:pt x="6554" y="902"/>
                      <a:pt x="6522" y="902"/>
                    </a:cubicBezTo>
                    <a:cubicBezTo>
                      <a:pt x="6233" y="902"/>
                      <a:pt x="5948" y="919"/>
                      <a:pt x="5662" y="949"/>
                    </a:cubicBezTo>
                    <a:cubicBezTo>
                      <a:pt x="6392" y="641"/>
                      <a:pt x="7151" y="452"/>
                      <a:pt x="7902" y="383"/>
                    </a:cubicBezTo>
                    <a:close/>
                    <a:moveTo>
                      <a:pt x="6023" y="1276"/>
                    </a:moveTo>
                    <a:lnTo>
                      <a:pt x="6023" y="1276"/>
                    </a:lnTo>
                    <a:cubicBezTo>
                      <a:pt x="5783" y="1426"/>
                      <a:pt x="5547" y="1584"/>
                      <a:pt x="5315" y="1765"/>
                    </a:cubicBezTo>
                    <a:cubicBezTo>
                      <a:pt x="5208" y="1846"/>
                      <a:pt x="5105" y="1932"/>
                      <a:pt x="5002" y="2013"/>
                    </a:cubicBezTo>
                    <a:lnTo>
                      <a:pt x="4985" y="2013"/>
                    </a:lnTo>
                    <a:cubicBezTo>
                      <a:pt x="4972" y="2009"/>
                      <a:pt x="4959" y="2009"/>
                      <a:pt x="4946" y="2009"/>
                    </a:cubicBezTo>
                    <a:cubicBezTo>
                      <a:pt x="4517" y="2026"/>
                      <a:pt x="4088" y="2073"/>
                      <a:pt x="3664" y="2142"/>
                    </a:cubicBezTo>
                    <a:cubicBezTo>
                      <a:pt x="3968" y="1897"/>
                      <a:pt x="4290" y="1679"/>
                      <a:pt x="4616" y="1481"/>
                    </a:cubicBezTo>
                    <a:cubicBezTo>
                      <a:pt x="5079" y="1374"/>
                      <a:pt x="5551" y="1306"/>
                      <a:pt x="6023" y="1276"/>
                    </a:cubicBezTo>
                    <a:close/>
                    <a:moveTo>
                      <a:pt x="4581" y="2386"/>
                    </a:moveTo>
                    <a:lnTo>
                      <a:pt x="4581" y="2386"/>
                    </a:lnTo>
                    <a:cubicBezTo>
                      <a:pt x="4260" y="2691"/>
                      <a:pt x="3964" y="3013"/>
                      <a:pt x="3698" y="3347"/>
                    </a:cubicBezTo>
                    <a:cubicBezTo>
                      <a:pt x="3685" y="3347"/>
                      <a:pt x="3676" y="3343"/>
                      <a:pt x="3664" y="3343"/>
                    </a:cubicBezTo>
                    <a:cubicBezTo>
                      <a:pt x="3166" y="3390"/>
                      <a:pt x="2673" y="3485"/>
                      <a:pt x="2192" y="3618"/>
                    </a:cubicBezTo>
                    <a:cubicBezTo>
                      <a:pt x="2432" y="3313"/>
                      <a:pt x="2698" y="3017"/>
                      <a:pt x="2986" y="2734"/>
                    </a:cubicBezTo>
                    <a:cubicBezTo>
                      <a:pt x="3033" y="2691"/>
                      <a:pt x="3080" y="2648"/>
                      <a:pt x="3127" y="2605"/>
                    </a:cubicBezTo>
                    <a:cubicBezTo>
                      <a:pt x="3603" y="2498"/>
                      <a:pt x="4092" y="2425"/>
                      <a:pt x="4581" y="2386"/>
                    </a:cubicBezTo>
                    <a:close/>
                    <a:moveTo>
                      <a:pt x="3406" y="3733"/>
                    </a:moveTo>
                    <a:cubicBezTo>
                      <a:pt x="3174" y="4059"/>
                      <a:pt x="2973" y="4394"/>
                      <a:pt x="2793" y="4741"/>
                    </a:cubicBezTo>
                    <a:cubicBezTo>
                      <a:pt x="2788" y="4741"/>
                      <a:pt x="2780" y="4737"/>
                      <a:pt x="2776" y="4737"/>
                    </a:cubicBezTo>
                    <a:cubicBezTo>
                      <a:pt x="2226" y="4836"/>
                      <a:pt x="1695" y="5003"/>
                      <a:pt x="1193" y="5239"/>
                    </a:cubicBezTo>
                    <a:cubicBezTo>
                      <a:pt x="1373" y="4849"/>
                      <a:pt x="1587" y="4467"/>
                      <a:pt x="1840" y="4094"/>
                    </a:cubicBezTo>
                    <a:cubicBezTo>
                      <a:pt x="1845" y="4094"/>
                      <a:pt x="1853" y="4094"/>
                      <a:pt x="1862" y="4089"/>
                    </a:cubicBezTo>
                    <a:cubicBezTo>
                      <a:pt x="2359" y="3922"/>
                      <a:pt x="2879" y="3802"/>
                      <a:pt x="3406" y="3733"/>
                    </a:cubicBezTo>
                    <a:close/>
                    <a:moveTo>
                      <a:pt x="2600" y="5136"/>
                    </a:moveTo>
                    <a:lnTo>
                      <a:pt x="2600" y="5136"/>
                    </a:lnTo>
                    <a:cubicBezTo>
                      <a:pt x="2394" y="5595"/>
                      <a:pt x="2231" y="6067"/>
                      <a:pt x="2124" y="6547"/>
                    </a:cubicBezTo>
                    <a:cubicBezTo>
                      <a:pt x="1605" y="6736"/>
                      <a:pt x="1098" y="6963"/>
                      <a:pt x="609" y="7225"/>
                    </a:cubicBezTo>
                    <a:cubicBezTo>
                      <a:pt x="678" y="6728"/>
                      <a:pt x="802" y="6234"/>
                      <a:pt x="983" y="5750"/>
                    </a:cubicBezTo>
                    <a:cubicBezTo>
                      <a:pt x="1489" y="5462"/>
                      <a:pt x="2033" y="5256"/>
                      <a:pt x="2600" y="5136"/>
                    </a:cubicBezTo>
                    <a:close/>
                    <a:moveTo>
                      <a:pt x="2038" y="6959"/>
                    </a:moveTo>
                    <a:lnTo>
                      <a:pt x="2038" y="6959"/>
                    </a:lnTo>
                    <a:cubicBezTo>
                      <a:pt x="1952" y="7474"/>
                      <a:pt x="1926" y="7989"/>
                      <a:pt x="1961" y="8503"/>
                    </a:cubicBezTo>
                    <a:lnTo>
                      <a:pt x="1956" y="8503"/>
                    </a:lnTo>
                    <a:cubicBezTo>
                      <a:pt x="1523" y="8782"/>
                      <a:pt x="1107" y="9091"/>
                      <a:pt x="708" y="9421"/>
                    </a:cubicBezTo>
                    <a:cubicBezTo>
                      <a:pt x="657" y="9181"/>
                      <a:pt x="609" y="8945"/>
                      <a:pt x="584" y="8701"/>
                    </a:cubicBezTo>
                    <a:cubicBezTo>
                      <a:pt x="549" y="8353"/>
                      <a:pt x="545" y="8002"/>
                      <a:pt x="566" y="7650"/>
                    </a:cubicBezTo>
                    <a:cubicBezTo>
                      <a:pt x="1038" y="7384"/>
                      <a:pt x="1532" y="7152"/>
                      <a:pt x="2038" y="6959"/>
                    </a:cubicBezTo>
                    <a:close/>
                    <a:moveTo>
                      <a:pt x="1999" y="8902"/>
                    </a:moveTo>
                    <a:cubicBezTo>
                      <a:pt x="2042" y="9237"/>
                      <a:pt x="2115" y="9572"/>
                      <a:pt x="2209" y="9898"/>
                    </a:cubicBezTo>
                    <a:cubicBezTo>
                      <a:pt x="1853" y="10185"/>
                      <a:pt x="1514" y="10498"/>
                      <a:pt x="1201" y="10833"/>
                    </a:cubicBezTo>
                    <a:cubicBezTo>
                      <a:pt x="1043" y="10498"/>
                      <a:pt x="910" y="10155"/>
                      <a:pt x="807" y="9799"/>
                    </a:cubicBezTo>
                    <a:cubicBezTo>
                      <a:pt x="1184" y="9477"/>
                      <a:pt x="1583" y="9177"/>
                      <a:pt x="1999" y="8902"/>
                    </a:cubicBezTo>
                    <a:close/>
                    <a:moveTo>
                      <a:pt x="2325" y="10262"/>
                    </a:moveTo>
                    <a:cubicBezTo>
                      <a:pt x="2458" y="10635"/>
                      <a:pt x="2625" y="11000"/>
                      <a:pt x="2818" y="11352"/>
                    </a:cubicBezTo>
                    <a:cubicBezTo>
                      <a:pt x="2806" y="11360"/>
                      <a:pt x="2797" y="11369"/>
                      <a:pt x="2788" y="11382"/>
                    </a:cubicBezTo>
                    <a:cubicBezTo>
                      <a:pt x="2540" y="11716"/>
                      <a:pt x="2364" y="11982"/>
                      <a:pt x="2175" y="12330"/>
                    </a:cubicBezTo>
                    <a:cubicBezTo>
                      <a:pt x="1870" y="11969"/>
                      <a:pt x="1605" y="11579"/>
                      <a:pt x="1377" y="11167"/>
                    </a:cubicBezTo>
                    <a:cubicBezTo>
                      <a:pt x="1673" y="10846"/>
                      <a:pt x="1991" y="10541"/>
                      <a:pt x="2325" y="10262"/>
                    </a:cubicBezTo>
                    <a:close/>
                    <a:moveTo>
                      <a:pt x="3011" y="11678"/>
                    </a:moveTo>
                    <a:cubicBezTo>
                      <a:pt x="3179" y="11944"/>
                      <a:pt x="3359" y="12205"/>
                      <a:pt x="3561" y="12450"/>
                    </a:cubicBezTo>
                    <a:cubicBezTo>
                      <a:pt x="3556" y="12458"/>
                      <a:pt x="3552" y="12463"/>
                      <a:pt x="3548" y="12471"/>
                    </a:cubicBezTo>
                    <a:cubicBezTo>
                      <a:pt x="3445" y="12780"/>
                      <a:pt x="3372" y="13102"/>
                      <a:pt x="3329" y="13428"/>
                    </a:cubicBezTo>
                    <a:cubicBezTo>
                      <a:pt x="3003" y="13183"/>
                      <a:pt x="2703" y="12909"/>
                      <a:pt x="2424" y="12613"/>
                    </a:cubicBezTo>
                    <a:cubicBezTo>
                      <a:pt x="2617" y="12252"/>
                      <a:pt x="2780" y="11995"/>
                      <a:pt x="3011" y="11678"/>
                    </a:cubicBezTo>
                    <a:close/>
                    <a:moveTo>
                      <a:pt x="3831" y="12767"/>
                    </a:moveTo>
                    <a:cubicBezTo>
                      <a:pt x="4067" y="13029"/>
                      <a:pt x="4324" y="13273"/>
                      <a:pt x="4594" y="13501"/>
                    </a:cubicBezTo>
                    <a:cubicBezTo>
                      <a:pt x="4594" y="13505"/>
                      <a:pt x="4590" y="13509"/>
                      <a:pt x="4590" y="13514"/>
                    </a:cubicBezTo>
                    <a:lnTo>
                      <a:pt x="4573" y="14179"/>
                    </a:lnTo>
                    <a:cubicBezTo>
                      <a:pt x="4251" y="14033"/>
                      <a:pt x="3947" y="13861"/>
                      <a:pt x="3655" y="13664"/>
                    </a:cubicBezTo>
                    <a:cubicBezTo>
                      <a:pt x="3685" y="13359"/>
                      <a:pt x="3745" y="13059"/>
                      <a:pt x="3831" y="12767"/>
                    </a:cubicBezTo>
                    <a:close/>
                    <a:moveTo>
                      <a:pt x="4938" y="13771"/>
                    </a:moveTo>
                    <a:cubicBezTo>
                      <a:pt x="5392" y="14110"/>
                      <a:pt x="5886" y="14397"/>
                      <a:pt x="6409" y="14612"/>
                    </a:cubicBezTo>
                    <a:cubicBezTo>
                      <a:pt x="6568" y="14680"/>
                      <a:pt x="6731" y="14740"/>
                      <a:pt x="6898" y="14796"/>
                    </a:cubicBezTo>
                    <a:cubicBezTo>
                      <a:pt x="6212" y="14736"/>
                      <a:pt x="5547" y="14577"/>
                      <a:pt x="4920" y="14333"/>
                    </a:cubicBezTo>
                    <a:lnTo>
                      <a:pt x="4938" y="13771"/>
                    </a:lnTo>
                    <a:close/>
                    <a:moveTo>
                      <a:pt x="10214" y="358"/>
                    </a:moveTo>
                    <a:cubicBezTo>
                      <a:pt x="10977" y="358"/>
                      <a:pt x="11724" y="491"/>
                      <a:pt x="12427" y="761"/>
                    </a:cubicBezTo>
                    <a:cubicBezTo>
                      <a:pt x="14864" y="1709"/>
                      <a:pt x="16639" y="4119"/>
                      <a:pt x="16854" y="6770"/>
                    </a:cubicBezTo>
                    <a:cubicBezTo>
                      <a:pt x="17060" y="9378"/>
                      <a:pt x="15769" y="12034"/>
                      <a:pt x="13564" y="13531"/>
                    </a:cubicBezTo>
                    <a:cubicBezTo>
                      <a:pt x="12313" y="14382"/>
                      <a:pt x="10794" y="14823"/>
                      <a:pt x="9295" y="14823"/>
                    </a:cubicBezTo>
                    <a:cubicBezTo>
                      <a:pt x="8346" y="14823"/>
                      <a:pt x="7405" y="14646"/>
                      <a:pt x="6546" y="14286"/>
                    </a:cubicBezTo>
                    <a:cubicBezTo>
                      <a:pt x="4273" y="13338"/>
                      <a:pt x="2578" y="11094"/>
                      <a:pt x="2329" y="8701"/>
                    </a:cubicBezTo>
                    <a:cubicBezTo>
                      <a:pt x="2076" y="6299"/>
                      <a:pt x="3303" y="3746"/>
                      <a:pt x="5529" y="2043"/>
                    </a:cubicBezTo>
                    <a:cubicBezTo>
                      <a:pt x="6984" y="937"/>
                      <a:pt x="8631" y="358"/>
                      <a:pt x="10214" y="358"/>
                    </a:cubicBezTo>
                    <a:close/>
                    <a:moveTo>
                      <a:pt x="8477" y="1"/>
                    </a:moveTo>
                    <a:cubicBezTo>
                      <a:pt x="7126" y="1"/>
                      <a:pt x="5739" y="406"/>
                      <a:pt x="4474" y="1155"/>
                    </a:cubicBezTo>
                    <a:cubicBezTo>
                      <a:pt x="4453" y="1160"/>
                      <a:pt x="4436" y="1173"/>
                      <a:pt x="4418" y="1190"/>
                    </a:cubicBezTo>
                    <a:cubicBezTo>
                      <a:pt x="3822" y="1546"/>
                      <a:pt x="3260" y="1975"/>
                      <a:pt x="2741" y="2481"/>
                    </a:cubicBezTo>
                    <a:cubicBezTo>
                      <a:pt x="914" y="4248"/>
                      <a:pt x="0" y="6530"/>
                      <a:pt x="232" y="8739"/>
                    </a:cubicBezTo>
                    <a:cubicBezTo>
                      <a:pt x="498" y="11253"/>
                      <a:pt x="2278" y="13617"/>
                      <a:pt x="4663" y="14616"/>
                    </a:cubicBezTo>
                    <a:cubicBezTo>
                      <a:pt x="5559" y="14989"/>
                      <a:pt x="6546" y="15182"/>
                      <a:pt x="7558" y="15182"/>
                    </a:cubicBezTo>
                    <a:cubicBezTo>
                      <a:pt x="7854" y="15182"/>
                      <a:pt x="8150" y="15165"/>
                      <a:pt x="8451" y="15131"/>
                    </a:cubicBezTo>
                    <a:lnTo>
                      <a:pt x="8455" y="15131"/>
                    </a:lnTo>
                    <a:cubicBezTo>
                      <a:pt x="8705" y="15158"/>
                      <a:pt x="8956" y="15174"/>
                      <a:pt x="9206" y="15174"/>
                    </a:cubicBezTo>
                    <a:cubicBezTo>
                      <a:pt x="9235" y="15174"/>
                      <a:pt x="9263" y="15174"/>
                      <a:pt x="9291" y="15174"/>
                    </a:cubicBezTo>
                    <a:cubicBezTo>
                      <a:pt x="10861" y="15174"/>
                      <a:pt x="12453" y="14715"/>
                      <a:pt x="13761" y="13827"/>
                    </a:cubicBezTo>
                    <a:cubicBezTo>
                      <a:pt x="16073" y="12257"/>
                      <a:pt x="17424" y="9477"/>
                      <a:pt x="17206" y="6745"/>
                    </a:cubicBezTo>
                    <a:cubicBezTo>
                      <a:pt x="16983" y="3961"/>
                      <a:pt x="15117" y="1426"/>
                      <a:pt x="12556" y="430"/>
                    </a:cubicBezTo>
                    <a:cubicBezTo>
                      <a:pt x="11814" y="141"/>
                      <a:pt x="11027" y="2"/>
                      <a:pt x="10224" y="2"/>
                    </a:cubicBezTo>
                    <a:cubicBezTo>
                      <a:pt x="9930" y="2"/>
                      <a:pt x="9635" y="21"/>
                      <a:pt x="9339" y="57"/>
                    </a:cubicBezTo>
                    <a:cubicBezTo>
                      <a:pt x="9054" y="19"/>
                      <a:pt x="8766" y="1"/>
                      <a:pt x="84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91" name="Google Shape;391;p41"/>
          <p:cNvGrpSpPr/>
          <p:nvPr/>
        </p:nvGrpSpPr>
        <p:grpSpPr>
          <a:xfrm>
            <a:off x="3756949" y="1849601"/>
            <a:ext cx="2184003" cy="1364572"/>
            <a:chOff x="3479999" y="1562751"/>
            <a:chExt cx="2184003" cy="1364572"/>
          </a:xfrm>
        </p:grpSpPr>
        <p:grpSp>
          <p:nvGrpSpPr>
            <p:cNvPr id="392" name="Google Shape;392;p41"/>
            <p:cNvGrpSpPr/>
            <p:nvPr/>
          </p:nvGrpSpPr>
          <p:grpSpPr>
            <a:xfrm flipH="1">
              <a:off x="4043316" y="1994755"/>
              <a:ext cx="1620686" cy="932568"/>
              <a:chOff x="6582280" y="1909024"/>
              <a:chExt cx="1620686" cy="932568"/>
            </a:xfrm>
          </p:grpSpPr>
          <p:sp>
            <p:nvSpPr>
              <p:cNvPr id="393" name="Google Shape;393;p41"/>
              <p:cNvSpPr/>
              <p:nvPr/>
            </p:nvSpPr>
            <p:spPr>
              <a:xfrm>
                <a:off x="6741906" y="2010944"/>
                <a:ext cx="1347600" cy="662538"/>
              </a:xfrm>
              <a:custGeom>
                <a:rect b="b" l="l" r="r" t="t"/>
                <a:pathLst>
                  <a:path extrusionOk="0" h="15098" w="27467">
                    <a:moveTo>
                      <a:pt x="26750" y="0"/>
                    </a:moveTo>
                    <a:lnTo>
                      <a:pt x="20247" y="146"/>
                    </a:lnTo>
                    <a:cubicBezTo>
                      <a:pt x="18481" y="127"/>
                      <a:pt x="17080" y="120"/>
                      <a:pt x="15900" y="120"/>
                    </a:cubicBezTo>
                    <a:cubicBezTo>
                      <a:pt x="12217" y="120"/>
                      <a:pt x="10694" y="188"/>
                      <a:pt x="7010" y="188"/>
                    </a:cubicBezTo>
                    <a:cubicBezTo>
                      <a:pt x="5829" y="188"/>
                      <a:pt x="4426" y="181"/>
                      <a:pt x="2660" y="163"/>
                    </a:cubicBezTo>
                    <a:cubicBezTo>
                      <a:pt x="2593" y="162"/>
                      <a:pt x="2526" y="161"/>
                      <a:pt x="2459" y="161"/>
                    </a:cubicBezTo>
                    <a:cubicBezTo>
                      <a:pt x="1882" y="161"/>
                      <a:pt x="1279" y="210"/>
                      <a:pt x="845" y="575"/>
                    </a:cubicBezTo>
                    <a:cubicBezTo>
                      <a:pt x="288" y="1042"/>
                      <a:pt x="198" y="1853"/>
                      <a:pt x="163" y="2578"/>
                    </a:cubicBezTo>
                    <a:cubicBezTo>
                      <a:pt x="0" y="5911"/>
                      <a:pt x="103" y="9253"/>
                      <a:pt x="464" y="12568"/>
                    </a:cubicBezTo>
                    <a:cubicBezTo>
                      <a:pt x="545" y="13293"/>
                      <a:pt x="674" y="14087"/>
                      <a:pt x="1231" y="14550"/>
                    </a:cubicBezTo>
                    <a:cubicBezTo>
                      <a:pt x="1733" y="14966"/>
                      <a:pt x="2437" y="14996"/>
                      <a:pt x="3089" y="15009"/>
                    </a:cubicBezTo>
                    <a:cubicBezTo>
                      <a:pt x="6334" y="15071"/>
                      <a:pt x="8472" y="15097"/>
                      <a:pt x="10256" y="15097"/>
                    </a:cubicBezTo>
                    <a:cubicBezTo>
                      <a:pt x="13711" y="15097"/>
                      <a:pt x="15842" y="14998"/>
                      <a:pt x="22122" y="14859"/>
                    </a:cubicBezTo>
                    <a:cubicBezTo>
                      <a:pt x="23623" y="14825"/>
                      <a:pt x="25283" y="14713"/>
                      <a:pt x="26334" y="13641"/>
                    </a:cubicBezTo>
                    <a:cubicBezTo>
                      <a:pt x="27466" y="12483"/>
                      <a:pt x="27454" y="10664"/>
                      <a:pt x="27364" y="9047"/>
                    </a:cubicBezTo>
                    <a:lnTo>
                      <a:pt x="2675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41"/>
              <p:cNvSpPr/>
              <p:nvPr/>
            </p:nvSpPr>
            <p:spPr>
              <a:xfrm>
                <a:off x="6627703" y="1909024"/>
                <a:ext cx="1575262" cy="873075"/>
              </a:xfrm>
              <a:custGeom>
                <a:rect b="b" l="l" r="r" t="t"/>
                <a:pathLst>
                  <a:path extrusionOk="0" h="15511" w="27986">
                    <a:moveTo>
                      <a:pt x="16086" y="1"/>
                    </a:moveTo>
                    <a:cubicBezTo>
                      <a:pt x="14272" y="1"/>
                      <a:pt x="12980" y="17"/>
                      <a:pt x="11715" y="36"/>
                    </a:cubicBezTo>
                    <a:cubicBezTo>
                      <a:pt x="10457" y="51"/>
                      <a:pt x="9172" y="68"/>
                      <a:pt x="7370" y="68"/>
                    </a:cubicBezTo>
                    <a:cubicBezTo>
                      <a:pt x="6168" y="68"/>
                      <a:pt x="4737" y="60"/>
                      <a:pt x="2930" y="40"/>
                    </a:cubicBezTo>
                    <a:cubicBezTo>
                      <a:pt x="2894" y="40"/>
                      <a:pt x="2858" y="39"/>
                      <a:pt x="2822" y="39"/>
                    </a:cubicBezTo>
                    <a:cubicBezTo>
                      <a:pt x="2123" y="39"/>
                      <a:pt x="1454" y="88"/>
                      <a:pt x="940" y="516"/>
                    </a:cubicBezTo>
                    <a:cubicBezTo>
                      <a:pt x="326" y="1031"/>
                      <a:pt x="202" y="1876"/>
                      <a:pt x="163" y="2712"/>
                    </a:cubicBezTo>
                    <a:cubicBezTo>
                      <a:pt x="0" y="6049"/>
                      <a:pt x="103" y="9425"/>
                      <a:pt x="468" y="12745"/>
                    </a:cubicBezTo>
                    <a:cubicBezTo>
                      <a:pt x="549" y="13513"/>
                      <a:pt x="691" y="14376"/>
                      <a:pt x="1330" y="14903"/>
                    </a:cubicBezTo>
                    <a:cubicBezTo>
                      <a:pt x="1879" y="15358"/>
                      <a:pt x="2600" y="15409"/>
                      <a:pt x="3351" y="15422"/>
                    </a:cubicBezTo>
                    <a:cubicBezTo>
                      <a:pt x="6603" y="15484"/>
                      <a:pt x="8747" y="15511"/>
                      <a:pt x="10537" y="15511"/>
                    </a:cubicBezTo>
                    <a:cubicBezTo>
                      <a:pt x="12843" y="15511"/>
                      <a:pt x="14561" y="15466"/>
                      <a:pt x="17305" y="15396"/>
                    </a:cubicBezTo>
                    <a:cubicBezTo>
                      <a:pt x="18677" y="15362"/>
                      <a:pt x="20307" y="15319"/>
                      <a:pt x="22392" y="15272"/>
                    </a:cubicBezTo>
                    <a:cubicBezTo>
                      <a:pt x="22718" y="15263"/>
                      <a:pt x="23044" y="15255"/>
                      <a:pt x="23366" y="15229"/>
                    </a:cubicBezTo>
                    <a:cubicBezTo>
                      <a:pt x="24657" y="15143"/>
                      <a:pt x="25905" y="14877"/>
                      <a:pt x="26793" y="13972"/>
                    </a:cubicBezTo>
                    <a:cubicBezTo>
                      <a:pt x="27981" y="12754"/>
                      <a:pt x="27986" y="10858"/>
                      <a:pt x="27895" y="9181"/>
                    </a:cubicBezTo>
                    <a:cubicBezTo>
                      <a:pt x="27891" y="9040"/>
                      <a:pt x="27771" y="8927"/>
                      <a:pt x="27632" y="8927"/>
                    </a:cubicBezTo>
                    <a:cubicBezTo>
                      <a:pt x="27627" y="8927"/>
                      <a:pt x="27622" y="8927"/>
                      <a:pt x="27617" y="8928"/>
                    </a:cubicBezTo>
                    <a:lnTo>
                      <a:pt x="27612" y="8928"/>
                    </a:lnTo>
                    <a:cubicBezTo>
                      <a:pt x="27467" y="8941"/>
                      <a:pt x="27359" y="9065"/>
                      <a:pt x="27364" y="9207"/>
                    </a:cubicBezTo>
                    <a:cubicBezTo>
                      <a:pt x="27454" y="10845"/>
                      <a:pt x="27449" y="12535"/>
                      <a:pt x="26411" y="13599"/>
                    </a:cubicBezTo>
                    <a:cubicBezTo>
                      <a:pt x="25446" y="14590"/>
                      <a:pt x="23889" y="14706"/>
                      <a:pt x="22383" y="14740"/>
                    </a:cubicBezTo>
                    <a:cubicBezTo>
                      <a:pt x="20294" y="14787"/>
                      <a:pt x="18664" y="14826"/>
                      <a:pt x="17292" y="14865"/>
                    </a:cubicBezTo>
                    <a:cubicBezTo>
                      <a:pt x="14553" y="14935"/>
                      <a:pt x="12837" y="14979"/>
                      <a:pt x="10534" y="14979"/>
                    </a:cubicBezTo>
                    <a:cubicBezTo>
                      <a:pt x="8747" y="14979"/>
                      <a:pt x="6606" y="14952"/>
                      <a:pt x="3359" y="14890"/>
                    </a:cubicBezTo>
                    <a:cubicBezTo>
                      <a:pt x="2681" y="14877"/>
                      <a:pt x="2085" y="14839"/>
                      <a:pt x="1669" y="14491"/>
                    </a:cubicBezTo>
                    <a:cubicBezTo>
                      <a:pt x="1184" y="14092"/>
                      <a:pt x="1068" y="13350"/>
                      <a:pt x="996" y="12685"/>
                    </a:cubicBezTo>
                    <a:cubicBezTo>
                      <a:pt x="635" y="9395"/>
                      <a:pt x="532" y="6049"/>
                      <a:pt x="695" y="2738"/>
                    </a:cubicBezTo>
                    <a:cubicBezTo>
                      <a:pt x="725" y="2073"/>
                      <a:pt x="803" y="1327"/>
                      <a:pt x="1283" y="928"/>
                    </a:cubicBezTo>
                    <a:cubicBezTo>
                      <a:pt x="1647" y="622"/>
                      <a:pt x="2172" y="575"/>
                      <a:pt x="2740" y="575"/>
                    </a:cubicBezTo>
                    <a:cubicBezTo>
                      <a:pt x="2802" y="575"/>
                      <a:pt x="2864" y="575"/>
                      <a:pt x="2926" y="576"/>
                    </a:cubicBezTo>
                    <a:cubicBezTo>
                      <a:pt x="4659" y="594"/>
                      <a:pt x="6047" y="601"/>
                      <a:pt x="7217" y="601"/>
                    </a:cubicBezTo>
                    <a:cubicBezTo>
                      <a:pt x="9104" y="601"/>
                      <a:pt x="10427" y="583"/>
                      <a:pt x="11724" y="567"/>
                    </a:cubicBezTo>
                    <a:cubicBezTo>
                      <a:pt x="12986" y="549"/>
                      <a:pt x="14275" y="533"/>
                      <a:pt x="16087" y="533"/>
                    </a:cubicBezTo>
                    <a:cubicBezTo>
                      <a:pt x="17286" y="533"/>
                      <a:pt x="18713" y="540"/>
                      <a:pt x="20513" y="559"/>
                    </a:cubicBezTo>
                    <a:cubicBezTo>
                      <a:pt x="20659" y="559"/>
                      <a:pt x="20779" y="443"/>
                      <a:pt x="20779" y="293"/>
                    </a:cubicBezTo>
                    <a:cubicBezTo>
                      <a:pt x="20783" y="147"/>
                      <a:pt x="20663" y="27"/>
                      <a:pt x="20517" y="27"/>
                    </a:cubicBezTo>
                    <a:cubicBezTo>
                      <a:pt x="18716" y="8"/>
                      <a:pt x="17287" y="1"/>
                      <a:pt x="160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1"/>
              <p:cNvSpPr/>
              <p:nvPr/>
            </p:nvSpPr>
            <p:spPr>
              <a:xfrm>
                <a:off x="6582280" y="2312940"/>
                <a:ext cx="878254" cy="528652"/>
              </a:xfrm>
              <a:custGeom>
                <a:rect b="b" l="l" r="r" t="t"/>
                <a:pathLst>
                  <a:path extrusionOk="0" h="9392" w="15603">
                    <a:moveTo>
                      <a:pt x="416" y="1"/>
                    </a:moveTo>
                    <a:cubicBezTo>
                      <a:pt x="279" y="1"/>
                      <a:pt x="163" y="108"/>
                      <a:pt x="155" y="246"/>
                    </a:cubicBezTo>
                    <a:cubicBezTo>
                      <a:pt x="1" y="2430"/>
                      <a:pt x="185" y="4613"/>
                      <a:pt x="696" y="6741"/>
                    </a:cubicBezTo>
                    <a:cubicBezTo>
                      <a:pt x="816" y="7247"/>
                      <a:pt x="983" y="7830"/>
                      <a:pt x="1369" y="8276"/>
                    </a:cubicBezTo>
                    <a:cubicBezTo>
                      <a:pt x="2073" y="9087"/>
                      <a:pt x="3227" y="9190"/>
                      <a:pt x="4260" y="9220"/>
                    </a:cubicBezTo>
                    <a:cubicBezTo>
                      <a:pt x="7801" y="9336"/>
                      <a:pt x="11394" y="9392"/>
                      <a:pt x="14943" y="9392"/>
                    </a:cubicBezTo>
                    <a:cubicBezTo>
                      <a:pt x="15074" y="9392"/>
                      <a:pt x="15205" y="9392"/>
                      <a:pt x="15336" y="9391"/>
                    </a:cubicBezTo>
                    <a:lnTo>
                      <a:pt x="15353" y="9391"/>
                    </a:lnTo>
                    <a:cubicBezTo>
                      <a:pt x="15495" y="9379"/>
                      <a:pt x="15602" y="9263"/>
                      <a:pt x="15602" y="9126"/>
                    </a:cubicBezTo>
                    <a:cubicBezTo>
                      <a:pt x="15602" y="8975"/>
                      <a:pt x="15482" y="8860"/>
                      <a:pt x="15336" y="8860"/>
                    </a:cubicBezTo>
                    <a:cubicBezTo>
                      <a:pt x="15214" y="8860"/>
                      <a:pt x="15091" y="8860"/>
                      <a:pt x="14968" y="8860"/>
                    </a:cubicBezTo>
                    <a:cubicBezTo>
                      <a:pt x="11416" y="8860"/>
                      <a:pt x="7823" y="8800"/>
                      <a:pt x="4278" y="8688"/>
                    </a:cubicBezTo>
                    <a:cubicBezTo>
                      <a:pt x="3317" y="8658"/>
                      <a:pt x="2334" y="8572"/>
                      <a:pt x="1773" y="7929"/>
                    </a:cubicBezTo>
                    <a:cubicBezTo>
                      <a:pt x="1464" y="7573"/>
                      <a:pt x="1326" y="7084"/>
                      <a:pt x="1215" y="6616"/>
                    </a:cubicBezTo>
                    <a:cubicBezTo>
                      <a:pt x="713" y="4540"/>
                      <a:pt x="537" y="2412"/>
                      <a:pt x="687" y="285"/>
                    </a:cubicBezTo>
                    <a:cubicBezTo>
                      <a:pt x="696" y="139"/>
                      <a:pt x="584" y="10"/>
                      <a:pt x="438" y="2"/>
                    </a:cubicBezTo>
                    <a:cubicBezTo>
                      <a:pt x="431" y="1"/>
                      <a:pt x="423" y="1"/>
                      <a:pt x="4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6" name="Google Shape;396;p41"/>
            <p:cNvGrpSpPr/>
            <p:nvPr/>
          </p:nvGrpSpPr>
          <p:grpSpPr>
            <a:xfrm flipH="1">
              <a:off x="3479999" y="1562751"/>
              <a:ext cx="948951" cy="902795"/>
              <a:chOff x="7817331" y="1477021"/>
              <a:chExt cx="948951" cy="902795"/>
            </a:xfrm>
          </p:grpSpPr>
          <p:sp>
            <p:nvSpPr>
              <p:cNvPr id="397" name="Google Shape;397;p41"/>
              <p:cNvSpPr/>
              <p:nvPr/>
            </p:nvSpPr>
            <p:spPr>
              <a:xfrm>
                <a:off x="7884133" y="1550747"/>
                <a:ext cx="739643" cy="761004"/>
              </a:xfrm>
              <a:custGeom>
                <a:rect b="b" l="l" r="r" t="t"/>
                <a:pathLst>
                  <a:path extrusionOk="0" h="15576" w="15138">
                    <a:moveTo>
                      <a:pt x="7227" y="0"/>
                    </a:moveTo>
                    <a:cubicBezTo>
                      <a:pt x="5825" y="0"/>
                      <a:pt x="4375" y="464"/>
                      <a:pt x="3012" y="1530"/>
                    </a:cubicBezTo>
                    <a:cubicBezTo>
                      <a:pt x="1043" y="3070"/>
                      <a:pt x="1" y="5674"/>
                      <a:pt x="245" y="8162"/>
                    </a:cubicBezTo>
                    <a:cubicBezTo>
                      <a:pt x="490" y="10650"/>
                      <a:pt x="1974" y="12958"/>
                      <a:pt x="4076" y="14313"/>
                    </a:cubicBezTo>
                    <a:cubicBezTo>
                      <a:pt x="5289" y="15099"/>
                      <a:pt x="6722" y="15576"/>
                      <a:pt x="8162" y="15576"/>
                    </a:cubicBezTo>
                    <a:cubicBezTo>
                      <a:pt x="8413" y="15576"/>
                      <a:pt x="8664" y="15561"/>
                      <a:pt x="8915" y="15532"/>
                    </a:cubicBezTo>
                    <a:cubicBezTo>
                      <a:pt x="12188" y="15141"/>
                      <a:pt x="14757" y="11984"/>
                      <a:pt x="14916" y="8690"/>
                    </a:cubicBezTo>
                    <a:cubicBezTo>
                      <a:pt x="15137" y="4100"/>
                      <a:pt x="11394" y="0"/>
                      <a:pt x="722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1"/>
              <p:cNvSpPr/>
              <p:nvPr/>
            </p:nvSpPr>
            <p:spPr>
              <a:xfrm>
                <a:off x="7817331" y="1477021"/>
                <a:ext cx="948951" cy="902795"/>
              </a:xfrm>
              <a:custGeom>
                <a:rect b="b" l="l" r="r" t="t"/>
                <a:pathLst>
                  <a:path extrusionOk="0" h="16039" w="16859">
                    <a:moveTo>
                      <a:pt x="9253" y="362"/>
                    </a:moveTo>
                    <a:cubicBezTo>
                      <a:pt x="9892" y="393"/>
                      <a:pt x="10531" y="521"/>
                      <a:pt x="11153" y="740"/>
                    </a:cubicBezTo>
                    <a:cubicBezTo>
                      <a:pt x="10836" y="706"/>
                      <a:pt x="10488" y="684"/>
                      <a:pt x="10106" y="663"/>
                    </a:cubicBezTo>
                    <a:cubicBezTo>
                      <a:pt x="9823" y="543"/>
                      <a:pt x="9540" y="444"/>
                      <a:pt x="9253" y="362"/>
                    </a:cubicBezTo>
                    <a:close/>
                    <a:moveTo>
                      <a:pt x="10939" y="1075"/>
                    </a:moveTo>
                    <a:lnTo>
                      <a:pt x="10939" y="1075"/>
                    </a:lnTo>
                    <a:cubicBezTo>
                      <a:pt x="11475" y="1126"/>
                      <a:pt x="11925" y="1195"/>
                      <a:pt x="12328" y="1285"/>
                    </a:cubicBezTo>
                    <a:cubicBezTo>
                      <a:pt x="12616" y="1452"/>
                      <a:pt x="12903" y="1641"/>
                      <a:pt x="13178" y="1847"/>
                    </a:cubicBezTo>
                    <a:cubicBezTo>
                      <a:pt x="12719" y="1739"/>
                      <a:pt x="12251" y="1658"/>
                      <a:pt x="11792" y="1581"/>
                    </a:cubicBezTo>
                    <a:lnTo>
                      <a:pt x="11741" y="1568"/>
                    </a:lnTo>
                    <a:cubicBezTo>
                      <a:pt x="11728" y="1568"/>
                      <a:pt x="11715" y="1568"/>
                      <a:pt x="11702" y="1572"/>
                    </a:cubicBezTo>
                    <a:cubicBezTo>
                      <a:pt x="11458" y="1392"/>
                      <a:pt x="11204" y="1229"/>
                      <a:pt x="10939" y="1075"/>
                    </a:cubicBezTo>
                    <a:close/>
                    <a:moveTo>
                      <a:pt x="12268" y="2023"/>
                    </a:moveTo>
                    <a:lnTo>
                      <a:pt x="12268" y="2023"/>
                    </a:lnTo>
                    <a:cubicBezTo>
                      <a:pt x="12796" y="2117"/>
                      <a:pt x="13328" y="2233"/>
                      <a:pt x="13817" y="2396"/>
                    </a:cubicBezTo>
                    <a:cubicBezTo>
                      <a:pt x="14057" y="2619"/>
                      <a:pt x="14280" y="2850"/>
                      <a:pt x="14486" y="3099"/>
                    </a:cubicBezTo>
                    <a:cubicBezTo>
                      <a:pt x="13993" y="2906"/>
                      <a:pt x="13495" y="2769"/>
                      <a:pt x="12942" y="2666"/>
                    </a:cubicBezTo>
                    <a:lnTo>
                      <a:pt x="12933" y="2666"/>
                    </a:lnTo>
                    <a:cubicBezTo>
                      <a:pt x="12723" y="2439"/>
                      <a:pt x="12504" y="2224"/>
                      <a:pt x="12268" y="2023"/>
                    </a:cubicBezTo>
                    <a:close/>
                    <a:moveTo>
                      <a:pt x="13319" y="3108"/>
                    </a:moveTo>
                    <a:lnTo>
                      <a:pt x="13319" y="3108"/>
                    </a:lnTo>
                    <a:cubicBezTo>
                      <a:pt x="13881" y="3241"/>
                      <a:pt x="14387" y="3417"/>
                      <a:pt x="14936" y="3678"/>
                    </a:cubicBezTo>
                    <a:cubicBezTo>
                      <a:pt x="15172" y="4009"/>
                      <a:pt x="15383" y="4352"/>
                      <a:pt x="15567" y="4712"/>
                    </a:cubicBezTo>
                    <a:cubicBezTo>
                      <a:pt x="15087" y="4472"/>
                      <a:pt x="14593" y="4257"/>
                      <a:pt x="14091" y="4073"/>
                    </a:cubicBezTo>
                    <a:cubicBezTo>
                      <a:pt x="14076" y="4067"/>
                      <a:pt x="14060" y="4064"/>
                      <a:pt x="14044" y="4064"/>
                    </a:cubicBezTo>
                    <a:cubicBezTo>
                      <a:pt x="14028" y="4064"/>
                      <a:pt x="14012" y="4067"/>
                      <a:pt x="13997" y="4069"/>
                    </a:cubicBezTo>
                    <a:cubicBezTo>
                      <a:pt x="13791" y="3734"/>
                      <a:pt x="13564" y="3412"/>
                      <a:pt x="13319" y="3108"/>
                    </a:cubicBezTo>
                    <a:close/>
                    <a:moveTo>
                      <a:pt x="14254" y="4519"/>
                    </a:moveTo>
                    <a:lnTo>
                      <a:pt x="14254" y="4519"/>
                    </a:lnTo>
                    <a:cubicBezTo>
                      <a:pt x="14786" y="4729"/>
                      <a:pt x="15314" y="4969"/>
                      <a:pt x="15816" y="5240"/>
                    </a:cubicBezTo>
                    <a:cubicBezTo>
                      <a:pt x="15966" y="5591"/>
                      <a:pt x="16095" y="5956"/>
                      <a:pt x="16193" y="6325"/>
                    </a:cubicBezTo>
                    <a:cubicBezTo>
                      <a:pt x="15751" y="6038"/>
                      <a:pt x="15280" y="5793"/>
                      <a:pt x="14786" y="5600"/>
                    </a:cubicBezTo>
                    <a:cubicBezTo>
                      <a:pt x="14773" y="5591"/>
                      <a:pt x="14756" y="5591"/>
                      <a:pt x="14739" y="5587"/>
                    </a:cubicBezTo>
                    <a:cubicBezTo>
                      <a:pt x="14602" y="5223"/>
                      <a:pt x="14439" y="4862"/>
                      <a:pt x="14254" y="4519"/>
                    </a:cubicBezTo>
                    <a:close/>
                    <a:moveTo>
                      <a:pt x="14894" y="6029"/>
                    </a:moveTo>
                    <a:lnTo>
                      <a:pt x="14894" y="6029"/>
                    </a:lnTo>
                    <a:cubicBezTo>
                      <a:pt x="15395" y="6252"/>
                      <a:pt x="15876" y="6522"/>
                      <a:pt x="16322" y="6840"/>
                    </a:cubicBezTo>
                    <a:cubicBezTo>
                      <a:pt x="16408" y="7264"/>
                      <a:pt x="16464" y="7698"/>
                      <a:pt x="16481" y="8135"/>
                    </a:cubicBezTo>
                    <a:cubicBezTo>
                      <a:pt x="16082" y="7856"/>
                      <a:pt x="15657" y="7616"/>
                      <a:pt x="15207" y="7419"/>
                    </a:cubicBezTo>
                    <a:cubicBezTo>
                      <a:pt x="15142" y="6947"/>
                      <a:pt x="15035" y="6484"/>
                      <a:pt x="14894" y="6029"/>
                    </a:cubicBezTo>
                    <a:close/>
                    <a:moveTo>
                      <a:pt x="15254" y="7835"/>
                    </a:moveTo>
                    <a:lnTo>
                      <a:pt x="15254" y="7835"/>
                    </a:lnTo>
                    <a:cubicBezTo>
                      <a:pt x="15691" y="8041"/>
                      <a:pt x="16103" y="8290"/>
                      <a:pt x="16489" y="8577"/>
                    </a:cubicBezTo>
                    <a:cubicBezTo>
                      <a:pt x="16489" y="8671"/>
                      <a:pt x="16489" y="8761"/>
                      <a:pt x="16485" y="8856"/>
                    </a:cubicBezTo>
                    <a:cubicBezTo>
                      <a:pt x="16468" y="9178"/>
                      <a:pt x="16429" y="9495"/>
                      <a:pt x="16369" y="9808"/>
                    </a:cubicBezTo>
                    <a:cubicBezTo>
                      <a:pt x="16030" y="9525"/>
                      <a:pt x="15666" y="9268"/>
                      <a:pt x="15280" y="9049"/>
                    </a:cubicBezTo>
                    <a:lnTo>
                      <a:pt x="15275" y="9049"/>
                    </a:lnTo>
                    <a:cubicBezTo>
                      <a:pt x="15275" y="9023"/>
                      <a:pt x="15280" y="9002"/>
                      <a:pt x="15280" y="8980"/>
                    </a:cubicBezTo>
                    <a:cubicBezTo>
                      <a:pt x="15301" y="8594"/>
                      <a:pt x="15288" y="8212"/>
                      <a:pt x="15254" y="7835"/>
                    </a:cubicBezTo>
                    <a:close/>
                    <a:moveTo>
                      <a:pt x="15241" y="9439"/>
                    </a:moveTo>
                    <a:cubicBezTo>
                      <a:pt x="15610" y="9662"/>
                      <a:pt x="15962" y="9915"/>
                      <a:pt x="16283" y="10203"/>
                    </a:cubicBezTo>
                    <a:cubicBezTo>
                      <a:pt x="16189" y="10567"/>
                      <a:pt x="16069" y="10928"/>
                      <a:pt x="15923" y="11275"/>
                    </a:cubicBezTo>
                    <a:cubicBezTo>
                      <a:pt x="15679" y="10928"/>
                      <a:pt x="15400" y="10606"/>
                      <a:pt x="15087" y="10319"/>
                    </a:cubicBezTo>
                    <a:cubicBezTo>
                      <a:pt x="15155" y="10031"/>
                      <a:pt x="15207" y="9735"/>
                      <a:pt x="15241" y="9439"/>
                    </a:cubicBezTo>
                    <a:close/>
                    <a:moveTo>
                      <a:pt x="14979" y="10709"/>
                    </a:moveTo>
                    <a:cubicBezTo>
                      <a:pt x="15271" y="10992"/>
                      <a:pt x="15528" y="11309"/>
                      <a:pt x="15747" y="11648"/>
                    </a:cubicBezTo>
                    <a:cubicBezTo>
                      <a:pt x="15580" y="11996"/>
                      <a:pt x="15383" y="12326"/>
                      <a:pt x="15168" y="12639"/>
                    </a:cubicBezTo>
                    <a:cubicBezTo>
                      <a:pt x="15031" y="12318"/>
                      <a:pt x="14872" y="12004"/>
                      <a:pt x="14692" y="11708"/>
                    </a:cubicBezTo>
                    <a:cubicBezTo>
                      <a:pt x="14679" y="11683"/>
                      <a:pt x="14653" y="11665"/>
                      <a:pt x="14628" y="11648"/>
                    </a:cubicBezTo>
                    <a:cubicBezTo>
                      <a:pt x="14765" y="11344"/>
                      <a:pt x="14885" y="11031"/>
                      <a:pt x="14979" y="10709"/>
                    </a:cubicBezTo>
                    <a:close/>
                    <a:moveTo>
                      <a:pt x="14456" y="12009"/>
                    </a:moveTo>
                    <a:cubicBezTo>
                      <a:pt x="14636" y="12318"/>
                      <a:pt x="14791" y="12644"/>
                      <a:pt x="14919" y="12974"/>
                    </a:cubicBezTo>
                    <a:cubicBezTo>
                      <a:pt x="14649" y="13317"/>
                      <a:pt x="14353" y="13634"/>
                      <a:pt x="14036" y="13922"/>
                    </a:cubicBezTo>
                    <a:cubicBezTo>
                      <a:pt x="14006" y="13643"/>
                      <a:pt x="13941" y="13368"/>
                      <a:pt x="13838" y="13111"/>
                    </a:cubicBezTo>
                    <a:cubicBezTo>
                      <a:pt x="13834" y="13094"/>
                      <a:pt x="13821" y="13081"/>
                      <a:pt x="13808" y="13064"/>
                    </a:cubicBezTo>
                    <a:cubicBezTo>
                      <a:pt x="14053" y="12734"/>
                      <a:pt x="14267" y="12378"/>
                      <a:pt x="14456" y="12009"/>
                    </a:cubicBezTo>
                    <a:close/>
                    <a:moveTo>
                      <a:pt x="13559" y="13394"/>
                    </a:moveTo>
                    <a:cubicBezTo>
                      <a:pt x="13645" y="13656"/>
                      <a:pt x="13692" y="13930"/>
                      <a:pt x="13697" y="14209"/>
                    </a:cubicBezTo>
                    <a:cubicBezTo>
                      <a:pt x="13452" y="14402"/>
                      <a:pt x="13195" y="14582"/>
                      <a:pt x="12925" y="14737"/>
                    </a:cubicBezTo>
                    <a:cubicBezTo>
                      <a:pt x="12899" y="14561"/>
                      <a:pt x="12860" y="14381"/>
                      <a:pt x="12813" y="14205"/>
                    </a:cubicBezTo>
                    <a:cubicBezTo>
                      <a:pt x="12809" y="14205"/>
                      <a:pt x="12809" y="14201"/>
                      <a:pt x="12809" y="14201"/>
                    </a:cubicBezTo>
                    <a:cubicBezTo>
                      <a:pt x="13075" y="13952"/>
                      <a:pt x="13328" y="13682"/>
                      <a:pt x="13559" y="13394"/>
                    </a:cubicBezTo>
                    <a:close/>
                    <a:moveTo>
                      <a:pt x="12509" y="14467"/>
                    </a:moveTo>
                    <a:cubicBezTo>
                      <a:pt x="12547" y="14617"/>
                      <a:pt x="12573" y="14767"/>
                      <a:pt x="12594" y="14921"/>
                    </a:cubicBezTo>
                    <a:cubicBezTo>
                      <a:pt x="12050" y="15200"/>
                      <a:pt x="11475" y="15397"/>
                      <a:pt x="10878" y="15496"/>
                    </a:cubicBezTo>
                    <a:cubicBezTo>
                      <a:pt x="11458" y="15234"/>
                      <a:pt x="12007" y="14883"/>
                      <a:pt x="12509" y="14467"/>
                    </a:cubicBezTo>
                    <a:close/>
                    <a:moveTo>
                      <a:pt x="7428" y="460"/>
                    </a:moveTo>
                    <a:cubicBezTo>
                      <a:pt x="8451" y="460"/>
                      <a:pt x="9485" y="715"/>
                      <a:pt x="10480" y="1229"/>
                    </a:cubicBezTo>
                    <a:cubicBezTo>
                      <a:pt x="13294" y="2687"/>
                      <a:pt x="15078" y="5793"/>
                      <a:pt x="14928" y="8963"/>
                    </a:cubicBezTo>
                    <a:cubicBezTo>
                      <a:pt x="14765" y="12275"/>
                      <a:pt x="12144" y="15269"/>
                      <a:pt x="9081" y="15638"/>
                    </a:cubicBezTo>
                    <a:cubicBezTo>
                      <a:pt x="8838" y="15667"/>
                      <a:pt x="8592" y="15681"/>
                      <a:pt x="8344" y="15681"/>
                    </a:cubicBezTo>
                    <a:cubicBezTo>
                      <a:pt x="7000" y="15681"/>
                      <a:pt x="5612" y="15253"/>
                      <a:pt x="4358" y="14445"/>
                    </a:cubicBezTo>
                    <a:cubicBezTo>
                      <a:pt x="2282" y="13102"/>
                      <a:pt x="845" y="10799"/>
                      <a:pt x="609" y="8427"/>
                    </a:cubicBezTo>
                    <a:cubicBezTo>
                      <a:pt x="369" y="5965"/>
                      <a:pt x="1429" y="3425"/>
                      <a:pt x="3312" y="1950"/>
                    </a:cubicBezTo>
                    <a:cubicBezTo>
                      <a:pt x="4576" y="961"/>
                      <a:pt x="5992" y="460"/>
                      <a:pt x="7428" y="460"/>
                    </a:cubicBezTo>
                    <a:close/>
                    <a:moveTo>
                      <a:pt x="8963" y="1"/>
                    </a:moveTo>
                    <a:cubicBezTo>
                      <a:pt x="8560" y="1"/>
                      <a:pt x="8158" y="38"/>
                      <a:pt x="7760" y="114"/>
                    </a:cubicBezTo>
                    <a:cubicBezTo>
                      <a:pt x="7646" y="108"/>
                      <a:pt x="7532" y="105"/>
                      <a:pt x="7419" y="105"/>
                    </a:cubicBezTo>
                    <a:cubicBezTo>
                      <a:pt x="5909" y="105"/>
                      <a:pt x="4421" y="634"/>
                      <a:pt x="3093" y="1671"/>
                    </a:cubicBezTo>
                    <a:cubicBezTo>
                      <a:pt x="1115" y="3215"/>
                      <a:pt x="0" y="5883"/>
                      <a:pt x="257" y="8461"/>
                    </a:cubicBezTo>
                    <a:cubicBezTo>
                      <a:pt x="502" y="10975"/>
                      <a:pt x="1965" y="13326"/>
                      <a:pt x="4165" y="14745"/>
                    </a:cubicBezTo>
                    <a:cubicBezTo>
                      <a:pt x="5479" y="15592"/>
                      <a:pt x="6940" y="16038"/>
                      <a:pt x="8354" y="16038"/>
                    </a:cubicBezTo>
                    <a:cubicBezTo>
                      <a:pt x="8501" y="16038"/>
                      <a:pt x="8648" y="16033"/>
                      <a:pt x="8794" y="16024"/>
                    </a:cubicBezTo>
                    <a:cubicBezTo>
                      <a:pt x="8905" y="16015"/>
                      <a:pt x="9013" y="16002"/>
                      <a:pt x="9124" y="15989"/>
                    </a:cubicBezTo>
                    <a:cubicBezTo>
                      <a:pt x="9270" y="15972"/>
                      <a:pt x="9416" y="15946"/>
                      <a:pt x="9562" y="15921"/>
                    </a:cubicBezTo>
                    <a:cubicBezTo>
                      <a:pt x="9680" y="15926"/>
                      <a:pt x="9798" y="15930"/>
                      <a:pt x="9915" y="15930"/>
                    </a:cubicBezTo>
                    <a:cubicBezTo>
                      <a:pt x="10066" y="15930"/>
                      <a:pt x="10216" y="15924"/>
                      <a:pt x="10364" y="15912"/>
                    </a:cubicBezTo>
                    <a:cubicBezTo>
                      <a:pt x="10471" y="15908"/>
                      <a:pt x="10578" y="15895"/>
                      <a:pt x="10681" y="15886"/>
                    </a:cubicBezTo>
                    <a:cubicBezTo>
                      <a:pt x="11449" y="15792"/>
                      <a:pt x="12187" y="15543"/>
                      <a:pt x="12873" y="15174"/>
                    </a:cubicBezTo>
                    <a:cubicBezTo>
                      <a:pt x="12873" y="15174"/>
                      <a:pt x="12873" y="15174"/>
                      <a:pt x="12877" y="15170"/>
                    </a:cubicBezTo>
                    <a:cubicBezTo>
                      <a:pt x="13246" y="14973"/>
                      <a:pt x="13598" y="14737"/>
                      <a:pt x="13928" y="14471"/>
                    </a:cubicBezTo>
                    <a:cubicBezTo>
                      <a:pt x="13971" y="14458"/>
                      <a:pt x="14006" y="14432"/>
                      <a:pt x="14027" y="14394"/>
                    </a:cubicBezTo>
                    <a:cubicBezTo>
                      <a:pt x="14460" y="14033"/>
                      <a:pt x="14859" y="13622"/>
                      <a:pt x="15211" y="13167"/>
                    </a:cubicBezTo>
                    <a:cubicBezTo>
                      <a:pt x="15254" y="13145"/>
                      <a:pt x="15280" y="13107"/>
                      <a:pt x="15292" y="13064"/>
                    </a:cubicBezTo>
                    <a:cubicBezTo>
                      <a:pt x="16189" y="11867"/>
                      <a:pt x="16764" y="10404"/>
                      <a:pt x="16837" y="8873"/>
                    </a:cubicBezTo>
                    <a:cubicBezTo>
                      <a:pt x="16845" y="8766"/>
                      <a:pt x="16845" y="8659"/>
                      <a:pt x="16845" y="8551"/>
                    </a:cubicBezTo>
                    <a:cubicBezTo>
                      <a:pt x="16858" y="8517"/>
                      <a:pt x="16858" y="8483"/>
                      <a:pt x="16845" y="8448"/>
                    </a:cubicBezTo>
                    <a:cubicBezTo>
                      <a:pt x="16845" y="7874"/>
                      <a:pt x="16781" y="7303"/>
                      <a:pt x="16661" y="6745"/>
                    </a:cubicBezTo>
                    <a:cubicBezTo>
                      <a:pt x="16665" y="6711"/>
                      <a:pt x="16657" y="6681"/>
                      <a:pt x="16644" y="6655"/>
                    </a:cubicBezTo>
                    <a:cubicBezTo>
                      <a:pt x="16266" y="4957"/>
                      <a:pt x="15370" y="3369"/>
                      <a:pt x="14070" y="2143"/>
                    </a:cubicBezTo>
                    <a:cubicBezTo>
                      <a:pt x="14057" y="2121"/>
                      <a:pt x="14036" y="2104"/>
                      <a:pt x="14014" y="2091"/>
                    </a:cubicBezTo>
                    <a:cubicBezTo>
                      <a:pt x="13941" y="2027"/>
                      <a:pt x="13877" y="1962"/>
                      <a:pt x="13804" y="1898"/>
                    </a:cubicBezTo>
                    <a:cubicBezTo>
                      <a:pt x="12375" y="664"/>
                      <a:pt x="10663" y="1"/>
                      <a:pt x="89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99" name="Google Shape;399;p41"/>
          <p:cNvSpPr txBox="1"/>
          <p:nvPr/>
        </p:nvSpPr>
        <p:spPr>
          <a:xfrm>
            <a:off x="1063391" y="3395050"/>
            <a:ext cx="2075700" cy="124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lang="en" sz="1600">
                <a:solidFill>
                  <a:srgbClr val="1A4477"/>
                </a:solidFill>
                <a:latin typeface="Quicksand Light"/>
                <a:ea typeface="Quicksand Light"/>
                <a:cs typeface="Quicksand Light"/>
                <a:sym typeface="Quicksand Light"/>
              </a:rPr>
              <a:t>Create an Email Connection for Sending Emails</a:t>
            </a:r>
            <a:endParaRPr b="0" i="0" sz="1600" u="none" cap="none" strike="noStrike">
              <a:solidFill>
                <a:srgbClr val="1A4477"/>
              </a:solidFill>
              <a:latin typeface="Quicksand Light"/>
              <a:ea typeface="Quicksand Light"/>
              <a:cs typeface="Quicksand Light"/>
              <a:sym typeface="Quicksand Light"/>
            </a:endParaRPr>
          </a:p>
        </p:txBody>
      </p:sp>
      <p:sp>
        <p:nvSpPr>
          <p:cNvPr id="400" name="Google Shape;400;p41"/>
          <p:cNvSpPr txBox="1"/>
          <p:nvPr/>
        </p:nvSpPr>
        <p:spPr>
          <a:xfrm>
            <a:off x="3962113" y="3491250"/>
            <a:ext cx="2075700" cy="124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lang="en" sz="1500">
                <a:solidFill>
                  <a:srgbClr val="1A4477"/>
                </a:solidFill>
                <a:latin typeface="Quicksand Light"/>
                <a:ea typeface="Quicksand Light"/>
                <a:cs typeface="Quicksand Light"/>
                <a:sym typeface="Quicksand Light"/>
              </a:rPr>
              <a:t>Receive Data from different sources .</a:t>
            </a:r>
            <a:endParaRPr sz="1500">
              <a:solidFill>
                <a:srgbClr val="1A4477"/>
              </a:solidFill>
              <a:latin typeface="Quicksand Light"/>
              <a:ea typeface="Quicksand Light"/>
              <a:cs typeface="Quicksand Light"/>
              <a:sym typeface="Quicksand Light"/>
            </a:endParaRPr>
          </a:p>
          <a:p>
            <a:pPr indent="0" lvl="0" marL="0" marR="0" rtl="0" algn="ctr">
              <a:lnSpc>
                <a:spcPct val="100000"/>
              </a:lnSpc>
              <a:spcBef>
                <a:spcPts val="0"/>
              </a:spcBef>
              <a:spcAft>
                <a:spcPts val="0"/>
              </a:spcAft>
              <a:buClr>
                <a:srgbClr val="000000"/>
              </a:buClr>
              <a:buSzPts val="1600"/>
              <a:buFont typeface="Arial"/>
              <a:buNone/>
            </a:pPr>
            <a:r>
              <a:rPr lang="en" sz="1500">
                <a:solidFill>
                  <a:srgbClr val="1A4477"/>
                </a:solidFill>
                <a:latin typeface="Quicksand Light"/>
                <a:ea typeface="Quicksand Light"/>
                <a:cs typeface="Quicksand Light"/>
                <a:sym typeface="Quicksand Light"/>
              </a:rPr>
              <a:t>Process &amp; Analyze  it .</a:t>
            </a:r>
            <a:endParaRPr sz="1500">
              <a:solidFill>
                <a:srgbClr val="1A4477"/>
              </a:solidFill>
              <a:latin typeface="Quicksand Light"/>
              <a:ea typeface="Quicksand Light"/>
              <a:cs typeface="Quicksand Light"/>
              <a:sym typeface="Quicksand Light"/>
            </a:endParaRPr>
          </a:p>
          <a:p>
            <a:pPr indent="0" lvl="0" marL="0" marR="0" rtl="0" algn="ctr">
              <a:lnSpc>
                <a:spcPct val="100000"/>
              </a:lnSpc>
              <a:spcBef>
                <a:spcPts val="0"/>
              </a:spcBef>
              <a:spcAft>
                <a:spcPts val="0"/>
              </a:spcAft>
              <a:buClr>
                <a:srgbClr val="000000"/>
              </a:buClr>
              <a:buSzPts val="1600"/>
              <a:buFont typeface="Arial"/>
              <a:buNone/>
            </a:pPr>
            <a:r>
              <a:rPr lang="en" sz="1500">
                <a:solidFill>
                  <a:srgbClr val="1A4477"/>
                </a:solidFill>
                <a:latin typeface="Quicksand Light"/>
                <a:ea typeface="Quicksand Light"/>
                <a:cs typeface="Quicksand Light"/>
                <a:sym typeface="Quicksand Light"/>
              </a:rPr>
              <a:t>And make it useful.</a:t>
            </a:r>
            <a:endParaRPr sz="1500">
              <a:solidFill>
                <a:srgbClr val="1A4477"/>
              </a:solidFill>
              <a:latin typeface="Quicksand Light"/>
              <a:ea typeface="Quicksand Light"/>
              <a:cs typeface="Quicksand Light"/>
              <a:sym typeface="Quicksand Light"/>
            </a:endParaRPr>
          </a:p>
          <a:p>
            <a:pPr indent="0" lvl="0" marL="0" marR="0" rtl="0" algn="ctr">
              <a:lnSpc>
                <a:spcPct val="100000"/>
              </a:lnSpc>
              <a:spcBef>
                <a:spcPts val="0"/>
              </a:spcBef>
              <a:spcAft>
                <a:spcPts val="0"/>
              </a:spcAft>
              <a:buClr>
                <a:srgbClr val="000000"/>
              </a:buClr>
              <a:buSzPts val="1600"/>
              <a:buFont typeface="Arial"/>
              <a:buNone/>
            </a:pPr>
            <a:r>
              <a:rPr lang="en" sz="1600">
                <a:solidFill>
                  <a:srgbClr val="1A4477"/>
                </a:solidFill>
                <a:latin typeface="Quicksand Light"/>
                <a:ea typeface="Quicksand Light"/>
                <a:cs typeface="Quicksand Light"/>
                <a:sym typeface="Quicksand Light"/>
              </a:rPr>
              <a:t> </a:t>
            </a:r>
            <a:endParaRPr b="0" i="0" sz="1600" u="none" cap="none" strike="noStrike">
              <a:solidFill>
                <a:srgbClr val="1A4477"/>
              </a:solidFill>
              <a:latin typeface="Quicksand Light"/>
              <a:ea typeface="Quicksand Light"/>
              <a:cs typeface="Quicksand Light"/>
              <a:sym typeface="Quicksand Light"/>
            </a:endParaRPr>
          </a:p>
        </p:txBody>
      </p:sp>
      <p:sp>
        <p:nvSpPr>
          <p:cNvPr id="401" name="Google Shape;401;p41"/>
          <p:cNvSpPr txBox="1"/>
          <p:nvPr/>
        </p:nvSpPr>
        <p:spPr>
          <a:xfrm>
            <a:off x="6524517" y="3395050"/>
            <a:ext cx="2075700" cy="124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lang="en" sz="1600">
                <a:solidFill>
                  <a:srgbClr val="1A4477"/>
                </a:solidFill>
                <a:latin typeface="Quicksand Light"/>
                <a:ea typeface="Quicksand Light"/>
                <a:cs typeface="Quicksand Light"/>
                <a:sym typeface="Quicksand Light"/>
              </a:rPr>
              <a:t>Predict the next 15 days Covid Cases</a:t>
            </a:r>
            <a:endParaRPr sz="1600">
              <a:solidFill>
                <a:srgbClr val="1A4477"/>
              </a:solidFill>
              <a:latin typeface="Quicksand Light"/>
              <a:ea typeface="Quicksand Light"/>
              <a:cs typeface="Quicksand Light"/>
              <a:sym typeface="Quicksand Light"/>
            </a:endParaRPr>
          </a:p>
          <a:p>
            <a:pPr indent="0" lvl="0" marL="0" marR="0" rtl="0" algn="ctr">
              <a:lnSpc>
                <a:spcPct val="100000"/>
              </a:lnSpc>
              <a:spcBef>
                <a:spcPts val="0"/>
              </a:spcBef>
              <a:spcAft>
                <a:spcPts val="0"/>
              </a:spcAft>
              <a:buClr>
                <a:srgbClr val="000000"/>
              </a:buClr>
              <a:buSzPts val="1600"/>
              <a:buFont typeface="Arial"/>
              <a:buNone/>
            </a:pPr>
            <a:r>
              <a:rPr lang="en" sz="1600">
                <a:solidFill>
                  <a:srgbClr val="1A4477"/>
                </a:solidFill>
                <a:latin typeface="Quicksand Light"/>
                <a:ea typeface="Quicksand Light"/>
                <a:cs typeface="Quicksand Light"/>
                <a:sym typeface="Quicksand Light"/>
              </a:rPr>
              <a:t>Using : fbprophet</a:t>
            </a:r>
            <a:endParaRPr sz="1600">
              <a:solidFill>
                <a:srgbClr val="1A4477"/>
              </a:solidFill>
              <a:latin typeface="Quicksand Light"/>
              <a:ea typeface="Quicksand Light"/>
              <a:cs typeface="Quicksand Light"/>
              <a:sym typeface="Quicksand Light"/>
            </a:endParaRPr>
          </a:p>
        </p:txBody>
      </p:sp>
      <p:sp>
        <p:nvSpPr>
          <p:cNvPr id="402" name="Google Shape;402;p41"/>
          <p:cNvSpPr txBox="1"/>
          <p:nvPr/>
        </p:nvSpPr>
        <p:spPr>
          <a:xfrm>
            <a:off x="1608350" y="2376925"/>
            <a:ext cx="1527000" cy="55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 sz="1600">
                <a:solidFill>
                  <a:schemeClr val="accent1"/>
                </a:solidFill>
                <a:latin typeface="Sriracha"/>
                <a:ea typeface="Sriracha"/>
                <a:cs typeface="Sriracha"/>
                <a:sym typeface="Sriracha"/>
              </a:rPr>
              <a:t>Email  Connection</a:t>
            </a:r>
            <a:endParaRPr b="0" i="0" sz="1600" u="none" cap="none" strike="noStrike">
              <a:solidFill>
                <a:schemeClr val="accent1"/>
              </a:solidFill>
              <a:latin typeface="Sriracha"/>
              <a:ea typeface="Sriracha"/>
              <a:cs typeface="Sriracha"/>
              <a:sym typeface="Sriracha"/>
            </a:endParaRPr>
          </a:p>
        </p:txBody>
      </p:sp>
      <p:sp>
        <p:nvSpPr>
          <p:cNvPr id="403" name="Google Shape;403;p41"/>
          <p:cNvSpPr txBox="1"/>
          <p:nvPr/>
        </p:nvSpPr>
        <p:spPr>
          <a:xfrm>
            <a:off x="7072175" y="2511763"/>
            <a:ext cx="1527000" cy="47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 sz="1800">
                <a:solidFill>
                  <a:schemeClr val="accent1"/>
                </a:solidFill>
                <a:latin typeface="Sriracha"/>
                <a:ea typeface="Sriracha"/>
                <a:cs typeface="Sriracha"/>
                <a:sym typeface="Sriracha"/>
              </a:rPr>
              <a:t>Predicting</a:t>
            </a:r>
            <a:endParaRPr b="0" i="0" sz="1800" u="none" cap="none" strike="noStrike">
              <a:solidFill>
                <a:schemeClr val="accent1"/>
              </a:solidFill>
              <a:latin typeface="Sriracha"/>
              <a:ea typeface="Sriracha"/>
              <a:cs typeface="Sriracha"/>
              <a:sym typeface="Sriracha"/>
            </a:endParaRPr>
          </a:p>
        </p:txBody>
      </p:sp>
      <p:sp>
        <p:nvSpPr>
          <p:cNvPr id="404" name="Google Shape;404;p41"/>
          <p:cNvSpPr txBox="1"/>
          <p:nvPr/>
        </p:nvSpPr>
        <p:spPr>
          <a:xfrm>
            <a:off x="4376563" y="2499913"/>
            <a:ext cx="1529100" cy="47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 sz="2000">
                <a:solidFill>
                  <a:schemeClr val="accent1"/>
                </a:solidFill>
                <a:latin typeface="Sriracha"/>
                <a:ea typeface="Sriracha"/>
                <a:cs typeface="Sriracha"/>
                <a:sym typeface="Sriracha"/>
              </a:rPr>
              <a:t>Data</a:t>
            </a:r>
            <a:endParaRPr b="0" i="0" sz="2000" u="none" cap="none" strike="noStrike">
              <a:solidFill>
                <a:schemeClr val="accent1"/>
              </a:solidFill>
              <a:latin typeface="Sriracha"/>
              <a:ea typeface="Sriracha"/>
              <a:cs typeface="Sriracha"/>
              <a:sym typeface="Sriracha"/>
            </a:endParaRPr>
          </a:p>
        </p:txBody>
      </p:sp>
      <p:grpSp>
        <p:nvGrpSpPr>
          <p:cNvPr id="405" name="Google Shape;405;p41"/>
          <p:cNvGrpSpPr/>
          <p:nvPr/>
        </p:nvGrpSpPr>
        <p:grpSpPr>
          <a:xfrm>
            <a:off x="4118653" y="2022054"/>
            <a:ext cx="257925" cy="554458"/>
            <a:chOff x="4511850" y="1899350"/>
            <a:chExt cx="152150" cy="327075"/>
          </a:xfrm>
        </p:grpSpPr>
        <p:sp>
          <p:nvSpPr>
            <p:cNvPr id="406" name="Google Shape;406;p41"/>
            <p:cNvSpPr/>
            <p:nvPr/>
          </p:nvSpPr>
          <p:spPr>
            <a:xfrm>
              <a:off x="4511850" y="1899350"/>
              <a:ext cx="152150" cy="327075"/>
            </a:xfrm>
            <a:custGeom>
              <a:rect b="b" l="l" r="r" t="t"/>
              <a:pathLst>
                <a:path extrusionOk="0" h="13083" w="6086">
                  <a:moveTo>
                    <a:pt x="4001" y="708"/>
                  </a:moveTo>
                  <a:cubicBezTo>
                    <a:pt x="4013" y="720"/>
                    <a:pt x="4025" y="720"/>
                    <a:pt x="4025" y="720"/>
                  </a:cubicBezTo>
                  <a:cubicBezTo>
                    <a:pt x="2989" y="1684"/>
                    <a:pt x="2001" y="2732"/>
                    <a:pt x="1180" y="3887"/>
                  </a:cubicBezTo>
                  <a:cubicBezTo>
                    <a:pt x="1160" y="3906"/>
                    <a:pt x="1180" y="3926"/>
                    <a:pt x="1202" y="3926"/>
                  </a:cubicBezTo>
                  <a:cubicBezTo>
                    <a:pt x="1206" y="3926"/>
                    <a:pt x="1211" y="3925"/>
                    <a:pt x="1215" y="3922"/>
                  </a:cubicBezTo>
                  <a:cubicBezTo>
                    <a:pt x="2144" y="2803"/>
                    <a:pt x="3097" y="1744"/>
                    <a:pt x="4144" y="732"/>
                  </a:cubicBezTo>
                  <a:cubicBezTo>
                    <a:pt x="4180" y="744"/>
                    <a:pt x="4228" y="755"/>
                    <a:pt x="4275" y="767"/>
                  </a:cubicBezTo>
                  <a:cubicBezTo>
                    <a:pt x="3239" y="1767"/>
                    <a:pt x="2263" y="2839"/>
                    <a:pt x="1370" y="3982"/>
                  </a:cubicBezTo>
                  <a:cubicBezTo>
                    <a:pt x="1352" y="4009"/>
                    <a:pt x="1375" y="4042"/>
                    <a:pt x="1397" y="4042"/>
                  </a:cubicBezTo>
                  <a:cubicBezTo>
                    <a:pt x="1404" y="4042"/>
                    <a:pt x="1412" y="4039"/>
                    <a:pt x="1418" y="4030"/>
                  </a:cubicBezTo>
                  <a:cubicBezTo>
                    <a:pt x="2370" y="2910"/>
                    <a:pt x="3347" y="1827"/>
                    <a:pt x="4382" y="791"/>
                  </a:cubicBezTo>
                  <a:cubicBezTo>
                    <a:pt x="4430" y="791"/>
                    <a:pt x="4490" y="803"/>
                    <a:pt x="4537" y="803"/>
                  </a:cubicBezTo>
                  <a:cubicBezTo>
                    <a:pt x="3501" y="1898"/>
                    <a:pt x="2442" y="2970"/>
                    <a:pt x="1477" y="4125"/>
                  </a:cubicBezTo>
                  <a:cubicBezTo>
                    <a:pt x="1459" y="4134"/>
                    <a:pt x="1475" y="4157"/>
                    <a:pt x="1490" y="4157"/>
                  </a:cubicBezTo>
                  <a:cubicBezTo>
                    <a:pt x="1494" y="4157"/>
                    <a:pt x="1498" y="4154"/>
                    <a:pt x="1501" y="4149"/>
                  </a:cubicBezTo>
                  <a:cubicBezTo>
                    <a:pt x="2608" y="3101"/>
                    <a:pt x="3632" y="1946"/>
                    <a:pt x="4668" y="827"/>
                  </a:cubicBezTo>
                  <a:cubicBezTo>
                    <a:pt x="4763" y="827"/>
                    <a:pt x="4859" y="839"/>
                    <a:pt x="4954" y="839"/>
                  </a:cubicBezTo>
                  <a:cubicBezTo>
                    <a:pt x="4478" y="1339"/>
                    <a:pt x="4001" y="1827"/>
                    <a:pt x="3513" y="2327"/>
                  </a:cubicBezTo>
                  <a:cubicBezTo>
                    <a:pt x="3299" y="2553"/>
                    <a:pt x="3073" y="2791"/>
                    <a:pt x="2858" y="3018"/>
                  </a:cubicBezTo>
                  <a:cubicBezTo>
                    <a:pt x="2754" y="3122"/>
                    <a:pt x="2121" y="3913"/>
                    <a:pt x="1933" y="3913"/>
                  </a:cubicBezTo>
                  <a:cubicBezTo>
                    <a:pt x="1927" y="3913"/>
                    <a:pt x="1922" y="3912"/>
                    <a:pt x="1918" y="3911"/>
                  </a:cubicBezTo>
                  <a:cubicBezTo>
                    <a:pt x="1915" y="3909"/>
                    <a:pt x="1911" y="3908"/>
                    <a:pt x="1908" y="3908"/>
                  </a:cubicBezTo>
                  <a:cubicBezTo>
                    <a:pt x="1889" y="3908"/>
                    <a:pt x="1875" y="3938"/>
                    <a:pt x="1906" y="3958"/>
                  </a:cubicBezTo>
                  <a:cubicBezTo>
                    <a:pt x="1928" y="3972"/>
                    <a:pt x="1953" y="3978"/>
                    <a:pt x="1980" y="3978"/>
                  </a:cubicBezTo>
                  <a:cubicBezTo>
                    <a:pt x="2288" y="3978"/>
                    <a:pt x="2884" y="3172"/>
                    <a:pt x="3037" y="3030"/>
                  </a:cubicBezTo>
                  <a:cubicBezTo>
                    <a:pt x="3740" y="2327"/>
                    <a:pt x="4442" y="1613"/>
                    <a:pt x="5121" y="886"/>
                  </a:cubicBezTo>
                  <a:cubicBezTo>
                    <a:pt x="5133" y="874"/>
                    <a:pt x="5133" y="851"/>
                    <a:pt x="5133" y="839"/>
                  </a:cubicBezTo>
                  <a:lnTo>
                    <a:pt x="5264" y="839"/>
                  </a:lnTo>
                  <a:cubicBezTo>
                    <a:pt x="4656" y="1446"/>
                    <a:pt x="4085" y="2077"/>
                    <a:pt x="3489" y="2696"/>
                  </a:cubicBezTo>
                  <a:cubicBezTo>
                    <a:pt x="3192" y="3018"/>
                    <a:pt x="2894" y="3351"/>
                    <a:pt x="2573" y="3649"/>
                  </a:cubicBezTo>
                  <a:cubicBezTo>
                    <a:pt x="2382" y="3815"/>
                    <a:pt x="2180" y="3982"/>
                    <a:pt x="1942" y="4101"/>
                  </a:cubicBezTo>
                  <a:cubicBezTo>
                    <a:pt x="1811" y="4172"/>
                    <a:pt x="1608" y="4232"/>
                    <a:pt x="1382" y="4268"/>
                  </a:cubicBezTo>
                  <a:cubicBezTo>
                    <a:pt x="1382" y="4244"/>
                    <a:pt x="1370" y="4220"/>
                    <a:pt x="1334" y="4208"/>
                  </a:cubicBezTo>
                  <a:cubicBezTo>
                    <a:pt x="620" y="4101"/>
                    <a:pt x="1620" y="3089"/>
                    <a:pt x="1751" y="2934"/>
                  </a:cubicBezTo>
                  <a:cubicBezTo>
                    <a:pt x="1989" y="2660"/>
                    <a:pt x="2227" y="2398"/>
                    <a:pt x="2477" y="2148"/>
                  </a:cubicBezTo>
                  <a:cubicBezTo>
                    <a:pt x="2966" y="1648"/>
                    <a:pt x="3501" y="1196"/>
                    <a:pt x="4001" y="708"/>
                  </a:cubicBezTo>
                  <a:close/>
                  <a:moveTo>
                    <a:pt x="3878" y="172"/>
                  </a:moveTo>
                  <a:cubicBezTo>
                    <a:pt x="3880" y="172"/>
                    <a:pt x="3881" y="172"/>
                    <a:pt x="3882" y="172"/>
                  </a:cubicBezTo>
                  <a:cubicBezTo>
                    <a:pt x="3906" y="327"/>
                    <a:pt x="3942" y="470"/>
                    <a:pt x="3978" y="624"/>
                  </a:cubicBezTo>
                  <a:cubicBezTo>
                    <a:pt x="3037" y="1267"/>
                    <a:pt x="2227" y="2113"/>
                    <a:pt x="1501" y="2982"/>
                  </a:cubicBezTo>
                  <a:cubicBezTo>
                    <a:pt x="1251" y="3268"/>
                    <a:pt x="561" y="4042"/>
                    <a:pt x="1073" y="4292"/>
                  </a:cubicBezTo>
                  <a:cubicBezTo>
                    <a:pt x="692" y="4292"/>
                    <a:pt x="358" y="4149"/>
                    <a:pt x="334" y="3672"/>
                  </a:cubicBezTo>
                  <a:cubicBezTo>
                    <a:pt x="346" y="3672"/>
                    <a:pt x="358" y="3672"/>
                    <a:pt x="358" y="3661"/>
                  </a:cubicBezTo>
                  <a:cubicBezTo>
                    <a:pt x="894" y="3065"/>
                    <a:pt x="1418" y="2458"/>
                    <a:pt x="1989" y="1875"/>
                  </a:cubicBezTo>
                  <a:cubicBezTo>
                    <a:pt x="2191" y="1685"/>
                    <a:pt x="3527" y="172"/>
                    <a:pt x="3878" y="172"/>
                  </a:cubicBezTo>
                  <a:close/>
                  <a:moveTo>
                    <a:pt x="5752" y="565"/>
                  </a:moveTo>
                  <a:lnTo>
                    <a:pt x="5752" y="565"/>
                  </a:lnTo>
                  <a:cubicBezTo>
                    <a:pt x="5835" y="1255"/>
                    <a:pt x="5740" y="1994"/>
                    <a:pt x="5716" y="2684"/>
                  </a:cubicBezTo>
                  <a:lnTo>
                    <a:pt x="5621" y="4839"/>
                  </a:lnTo>
                  <a:cubicBezTo>
                    <a:pt x="5597" y="5518"/>
                    <a:pt x="5573" y="6197"/>
                    <a:pt x="5537" y="6875"/>
                  </a:cubicBezTo>
                  <a:cubicBezTo>
                    <a:pt x="5514" y="7566"/>
                    <a:pt x="5561" y="8316"/>
                    <a:pt x="5394" y="8995"/>
                  </a:cubicBezTo>
                  <a:cubicBezTo>
                    <a:pt x="5371" y="8995"/>
                    <a:pt x="5347" y="8995"/>
                    <a:pt x="5323" y="9018"/>
                  </a:cubicBezTo>
                  <a:cubicBezTo>
                    <a:pt x="4680" y="9649"/>
                    <a:pt x="4097" y="10340"/>
                    <a:pt x="3501" y="11019"/>
                  </a:cubicBezTo>
                  <a:cubicBezTo>
                    <a:pt x="3037" y="11566"/>
                    <a:pt x="2513" y="12102"/>
                    <a:pt x="2120" y="12697"/>
                  </a:cubicBezTo>
                  <a:cubicBezTo>
                    <a:pt x="2132" y="11304"/>
                    <a:pt x="2132" y="9899"/>
                    <a:pt x="2132" y="8506"/>
                  </a:cubicBezTo>
                  <a:cubicBezTo>
                    <a:pt x="2144" y="7101"/>
                    <a:pt x="2275" y="5637"/>
                    <a:pt x="2108" y="4232"/>
                  </a:cubicBezTo>
                  <a:cubicBezTo>
                    <a:pt x="2108" y="4220"/>
                    <a:pt x="2108" y="4220"/>
                    <a:pt x="2096" y="4208"/>
                  </a:cubicBezTo>
                  <a:cubicBezTo>
                    <a:pt x="2132" y="4184"/>
                    <a:pt x="2168" y="4161"/>
                    <a:pt x="2204" y="4149"/>
                  </a:cubicBezTo>
                  <a:cubicBezTo>
                    <a:pt x="2799" y="3756"/>
                    <a:pt x="3287" y="3149"/>
                    <a:pt x="3775" y="2637"/>
                  </a:cubicBezTo>
                  <a:cubicBezTo>
                    <a:pt x="4430" y="1958"/>
                    <a:pt x="5121" y="1291"/>
                    <a:pt x="5752" y="565"/>
                  </a:cubicBezTo>
                  <a:close/>
                  <a:moveTo>
                    <a:pt x="299" y="4065"/>
                  </a:moveTo>
                  <a:cubicBezTo>
                    <a:pt x="358" y="4184"/>
                    <a:pt x="477" y="4280"/>
                    <a:pt x="620" y="4351"/>
                  </a:cubicBezTo>
                  <a:cubicBezTo>
                    <a:pt x="790" y="4443"/>
                    <a:pt x="975" y="4482"/>
                    <a:pt x="1163" y="4482"/>
                  </a:cubicBezTo>
                  <a:cubicBezTo>
                    <a:pt x="1463" y="4482"/>
                    <a:pt x="1769" y="4383"/>
                    <a:pt x="2025" y="4244"/>
                  </a:cubicBezTo>
                  <a:lnTo>
                    <a:pt x="2025" y="4244"/>
                  </a:lnTo>
                  <a:cubicBezTo>
                    <a:pt x="1858" y="5637"/>
                    <a:pt x="1977" y="7113"/>
                    <a:pt x="1965" y="8506"/>
                  </a:cubicBezTo>
                  <a:cubicBezTo>
                    <a:pt x="1965" y="9935"/>
                    <a:pt x="1942" y="11352"/>
                    <a:pt x="1954" y="12781"/>
                  </a:cubicBezTo>
                  <a:lnTo>
                    <a:pt x="1942" y="12781"/>
                  </a:lnTo>
                  <a:cubicBezTo>
                    <a:pt x="1760" y="12861"/>
                    <a:pt x="1573" y="12901"/>
                    <a:pt x="1385" y="12901"/>
                  </a:cubicBezTo>
                  <a:cubicBezTo>
                    <a:pt x="1266" y="12901"/>
                    <a:pt x="1145" y="12885"/>
                    <a:pt x="1025" y="12852"/>
                  </a:cubicBezTo>
                  <a:cubicBezTo>
                    <a:pt x="894" y="12816"/>
                    <a:pt x="334" y="12578"/>
                    <a:pt x="299" y="12364"/>
                  </a:cubicBezTo>
                  <a:cubicBezTo>
                    <a:pt x="322" y="12352"/>
                    <a:pt x="346" y="12328"/>
                    <a:pt x="346" y="12281"/>
                  </a:cubicBezTo>
                  <a:cubicBezTo>
                    <a:pt x="311" y="10852"/>
                    <a:pt x="287" y="9423"/>
                    <a:pt x="287" y="7994"/>
                  </a:cubicBezTo>
                  <a:cubicBezTo>
                    <a:pt x="275" y="6709"/>
                    <a:pt x="394" y="5363"/>
                    <a:pt x="299" y="4065"/>
                  </a:cubicBezTo>
                  <a:close/>
                  <a:moveTo>
                    <a:pt x="3966" y="1"/>
                  </a:moveTo>
                  <a:cubicBezTo>
                    <a:pt x="3930" y="1"/>
                    <a:pt x="3894" y="19"/>
                    <a:pt x="3882" y="53"/>
                  </a:cubicBezTo>
                  <a:cubicBezTo>
                    <a:pt x="3861" y="45"/>
                    <a:pt x="3839" y="42"/>
                    <a:pt x="3815" y="42"/>
                  </a:cubicBezTo>
                  <a:cubicBezTo>
                    <a:pt x="3463" y="42"/>
                    <a:pt x="2837" y="824"/>
                    <a:pt x="2692" y="958"/>
                  </a:cubicBezTo>
                  <a:cubicBezTo>
                    <a:pt x="1835" y="1767"/>
                    <a:pt x="989" y="2637"/>
                    <a:pt x="263" y="3565"/>
                  </a:cubicBezTo>
                  <a:cubicBezTo>
                    <a:pt x="239" y="3601"/>
                    <a:pt x="239" y="3637"/>
                    <a:pt x="263" y="3661"/>
                  </a:cubicBezTo>
                  <a:cubicBezTo>
                    <a:pt x="263" y="3672"/>
                    <a:pt x="263" y="3684"/>
                    <a:pt x="251" y="3684"/>
                  </a:cubicBezTo>
                  <a:cubicBezTo>
                    <a:pt x="246" y="3674"/>
                    <a:pt x="233" y="3668"/>
                    <a:pt x="220" y="3668"/>
                  </a:cubicBezTo>
                  <a:cubicBezTo>
                    <a:pt x="203" y="3668"/>
                    <a:pt x="186" y="3677"/>
                    <a:pt x="180" y="3696"/>
                  </a:cubicBezTo>
                  <a:cubicBezTo>
                    <a:pt x="1" y="5065"/>
                    <a:pt x="108" y="6506"/>
                    <a:pt x="120" y="7875"/>
                  </a:cubicBezTo>
                  <a:cubicBezTo>
                    <a:pt x="144" y="9352"/>
                    <a:pt x="156" y="10816"/>
                    <a:pt x="191" y="12281"/>
                  </a:cubicBezTo>
                  <a:cubicBezTo>
                    <a:pt x="191" y="12293"/>
                    <a:pt x="191" y="12304"/>
                    <a:pt x="191" y="12316"/>
                  </a:cubicBezTo>
                  <a:cubicBezTo>
                    <a:pt x="72" y="12543"/>
                    <a:pt x="561" y="12852"/>
                    <a:pt x="727" y="12935"/>
                  </a:cubicBezTo>
                  <a:cubicBezTo>
                    <a:pt x="932" y="13035"/>
                    <a:pt x="1149" y="13083"/>
                    <a:pt x="1366" y="13083"/>
                  </a:cubicBezTo>
                  <a:cubicBezTo>
                    <a:pt x="1590" y="13083"/>
                    <a:pt x="1813" y="13032"/>
                    <a:pt x="2025" y="12935"/>
                  </a:cubicBezTo>
                  <a:cubicBezTo>
                    <a:pt x="2061" y="12924"/>
                    <a:pt x="2073" y="12900"/>
                    <a:pt x="2073" y="12876"/>
                  </a:cubicBezTo>
                  <a:cubicBezTo>
                    <a:pt x="2085" y="12876"/>
                    <a:pt x="2108" y="12876"/>
                    <a:pt x="2120" y="12864"/>
                  </a:cubicBezTo>
                  <a:cubicBezTo>
                    <a:pt x="2704" y="12340"/>
                    <a:pt x="3192" y="11662"/>
                    <a:pt x="3704" y="11054"/>
                  </a:cubicBezTo>
                  <a:cubicBezTo>
                    <a:pt x="4180" y="10507"/>
                    <a:pt x="4656" y="9983"/>
                    <a:pt x="5144" y="9447"/>
                  </a:cubicBezTo>
                  <a:cubicBezTo>
                    <a:pt x="5192" y="9411"/>
                    <a:pt x="5240" y="9387"/>
                    <a:pt x="5275" y="9352"/>
                  </a:cubicBezTo>
                  <a:cubicBezTo>
                    <a:pt x="5335" y="9304"/>
                    <a:pt x="5406" y="9245"/>
                    <a:pt x="5466" y="9185"/>
                  </a:cubicBezTo>
                  <a:cubicBezTo>
                    <a:pt x="5490" y="9185"/>
                    <a:pt x="5514" y="9161"/>
                    <a:pt x="5525" y="9125"/>
                  </a:cubicBezTo>
                  <a:cubicBezTo>
                    <a:pt x="5740" y="8494"/>
                    <a:pt x="5680" y="7768"/>
                    <a:pt x="5716" y="7113"/>
                  </a:cubicBezTo>
                  <a:cubicBezTo>
                    <a:pt x="5752" y="6351"/>
                    <a:pt x="5775" y="5601"/>
                    <a:pt x="5811" y="4839"/>
                  </a:cubicBezTo>
                  <a:cubicBezTo>
                    <a:pt x="5847" y="4077"/>
                    <a:pt x="5883" y="3327"/>
                    <a:pt x="5906" y="2565"/>
                  </a:cubicBezTo>
                  <a:cubicBezTo>
                    <a:pt x="5942" y="1887"/>
                    <a:pt x="6085" y="1125"/>
                    <a:pt x="5847" y="470"/>
                  </a:cubicBezTo>
                  <a:cubicBezTo>
                    <a:pt x="5835" y="434"/>
                    <a:pt x="5799" y="434"/>
                    <a:pt x="5775" y="434"/>
                  </a:cubicBezTo>
                  <a:cubicBezTo>
                    <a:pt x="5762" y="421"/>
                    <a:pt x="5746" y="411"/>
                    <a:pt x="5728" y="411"/>
                  </a:cubicBezTo>
                  <a:cubicBezTo>
                    <a:pt x="5712" y="411"/>
                    <a:pt x="5696" y="418"/>
                    <a:pt x="5680" y="434"/>
                  </a:cubicBezTo>
                  <a:cubicBezTo>
                    <a:pt x="5585" y="529"/>
                    <a:pt x="5478" y="636"/>
                    <a:pt x="5371" y="732"/>
                  </a:cubicBezTo>
                  <a:cubicBezTo>
                    <a:pt x="5371" y="708"/>
                    <a:pt x="5347" y="684"/>
                    <a:pt x="5311" y="684"/>
                  </a:cubicBezTo>
                  <a:cubicBezTo>
                    <a:pt x="4894" y="684"/>
                    <a:pt x="4502" y="660"/>
                    <a:pt x="4097" y="636"/>
                  </a:cubicBezTo>
                  <a:cubicBezTo>
                    <a:pt x="4085" y="446"/>
                    <a:pt x="4073" y="255"/>
                    <a:pt x="4049" y="65"/>
                  </a:cubicBezTo>
                  <a:cubicBezTo>
                    <a:pt x="4043" y="22"/>
                    <a:pt x="4005" y="1"/>
                    <a:pt x="3966"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1"/>
            <p:cNvSpPr/>
            <p:nvPr/>
          </p:nvSpPr>
          <p:spPr>
            <a:xfrm>
              <a:off x="4585375" y="2094725"/>
              <a:ext cx="54500" cy="83675"/>
            </a:xfrm>
            <a:custGeom>
              <a:rect b="b" l="l" r="r" t="t"/>
              <a:pathLst>
                <a:path extrusionOk="0" h="3347" w="2180">
                  <a:moveTo>
                    <a:pt x="1977" y="263"/>
                  </a:moveTo>
                  <a:lnTo>
                    <a:pt x="1977" y="263"/>
                  </a:lnTo>
                  <a:cubicBezTo>
                    <a:pt x="1953" y="358"/>
                    <a:pt x="1965" y="465"/>
                    <a:pt x="1965" y="560"/>
                  </a:cubicBezTo>
                  <a:cubicBezTo>
                    <a:pt x="1965" y="739"/>
                    <a:pt x="1953" y="941"/>
                    <a:pt x="1977" y="1120"/>
                  </a:cubicBezTo>
                  <a:cubicBezTo>
                    <a:pt x="1382" y="1799"/>
                    <a:pt x="751" y="2453"/>
                    <a:pt x="156" y="3132"/>
                  </a:cubicBezTo>
                  <a:cubicBezTo>
                    <a:pt x="167" y="2965"/>
                    <a:pt x="179" y="2799"/>
                    <a:pt x="179" y="2632"/>
                  </a:cubicBezTo>
                  <a:cubicBezTo>
                    <a:pt x="191" y="2406"/>
                    <a:pt x="215" y="2180"/>
                    <a:pt x="179" y="1965"/>
                  </a:cubicBezTo>
                  <a:cubicBezTo>
                    <a:pt x="739" y="1346"/>
                    <a:pt x="1370" y="834"/>
                    <a:pt x="1977" y="263"/>
                  </a:cubicBezTo>
                  <a:close/>
                  <a:moveTo>
                    <a:pt x="2061" y="1"/>
                  </a:moveTo>
                  <a:cubicBezTo>
                    <a:pt x="2050" y="1"/>
                    <a:pt x="2037" y="4"/>
                    <a:pt x="2025" y="13"/>
                  </a:cubicBezTo>
                  <a:cubicBezTo>
                    <a:pt x="1299" y="525"/>
                    <a:pt x="584" y="1168"/>
                    <a:pt x="84" y="1918"/>
                  </a:cubicBezTo>
                  <a:cubicBezTo>
                    <a:pt x="72" y="1918"/>
                    <a:pt x="60" y="1930"/>
                    <a:pt x="60" y="1953"/>
                  </a:cubicBezTo>
                  <a:cubicBezTo>
                    <a:pt x="60" y="1953"/>
                    <a:pt x="48" y="1953"/>
                    <a:pt x="48" y="1965"/>
                  </a:cubicBezTo>
                  <a:cubicBezTo>
                    <a:pt x="48" y="1965"/>
                    <a:pt x="48" y="1977"/>
                    <a:pt x="37" y="1977"/>
                  </a:cubicBezTo>
                  <a:cubicBezTo>
                    <a:pt x="37" y="1989"/>
                    <a:pt x="37" y="2013"/>
                    <a:pt x="37" y="2025"/>
                  </a:cubicBezTo>
                  <a:cubicBezTo>
                    <a:pt x="13" y="2203"/>
                    <a:pt x="13" y="2394"/>
                    <a:pt x="13" y="2573"/>
                  </a:cubicBezTo>
                  <a:cubicBezTo>
                    <a:pt x="13" y="2811"/>
                    <a:pt x="1" y="3061"/>
                    <a:pt x="37" y="3299"/>
                  </a:cubicBezTo>
                  <a:cubicBezTo>
                    <a:pt x="37" y="3326"/>
                    <a:pt x="65" y="3346"/>
                    <a:pt x="90" y="3346"/>
                  </a:cubicBezTo>
                  <a:cubicBezTo>
                    <a:pt x="109" y="3346"/>
                    <a:pt x="127" y="3336"/>
                    <a:pt x="132" y="3311"/>
                  </a:cubicBezTo>
                  <a:cubicBezTo>
                    <a:pt x="132" y="3311"/>
                    <a:pt x="132" y="3299"/>
                    <a:pt x="132" y="3299"/>
                  </a:cubicBezTo>
                  <a:cubicBezTo>
                    <a:pt x="834" y="2644"/>
                    <a:pt x="1477" y="1918"/>
                    <a:pt x="2096" y="1191"/>
                  </a:cubicBezTo>
                  <a:cubicBezTo>
                    <a:pt x="2108" y="1191"/>
                    <a:pt x="2120" y="1180"/>
                    <a:pt x="2132" y="1156"/>
                  </a:cubicBezTo>
                  <a:cubicBezTo>
                    <a:pt x="2132" y="1156"/>
                    <a:pt x="2144" y="1144"/>
                    <a:pt x="2156" y="1132"/>
                  </a:cubicBezTo>
                  <a:cubicBezTo>
                    <a:pt x="2180" y="1096"/>
                    <a:pt x="2168" y="1060"/>
                    <a:pt x="2144" y="1037"/>
                  </a:cubicBezTo>
                  <a:cubicBezTo>
                    <a:pt x="2156" y="882"/>
                    <a:pt x="2144" y="715"/>
                    <a:pt x="2144" y="560"/>
                  </a:cubicBezTo>
                  <a:cubicBezTo>
                    <a:pt x="2144" y="429"/>
                    <a:pt x="2168" y="251"/>
                    <a:pt x="2084" y="156"/>
                  </a:cubicBezTo>
                  <a:cubicBezTo>
                    <a:pt x="2096" y="144"/>
                    <a:pt x="2108" y="132"/>
                    <a:pt x="2108" y="132"/>
                  </a:cubicBezTo>
                  <a:cubicBezTo>
                    <a:pt x="2157" y="83"/>
                    <a:pt x="2117" y="1"/>
                    <a:pt x="2061"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8" name="Google Shape;408;p41"/>
          <p:cNvGrpSpPr/>
          <p:nvPr/>
        </p:nvGrpSpPr>
        <p:grpSpPr>
          <a:xfrm>
            <a:off x="1327420" y="2154249"/>
            <a:ext cx="346024" cy="345674"/>
            <a:chOff x="5100008" y="3817349"/>
            <a:chExt cx="346024" cy="345674"/>
          </a:xfrm>
        </p:grpSpPr>
        <p:sp>
          <p:nvSpPr>
            <p:cNvPr id="409" name="Google Shape;409;p41"/>
            <p:cNvSpPr/>
            <p:nvPr/>
          </p:nvSpPr>
          <p:spPr>
            <a:xfrm>
              <a:off x="5100008" y="3817349"/>
              <a:ext cx="346024" cy="345674"/>
            </a:xfrm>
            <a:custGeom>
              <a:rect b="b" l="l" r="r" t="t"/>
              <a:pathLst>
                <a:path extrusionOk="0" h="10860" w="10871">
                  <a:moveTo>
                    <a:pt x="5441" y="334"/>
                  </a:moveTo>
                  <a:cubicBezTo>
                    <a:pt x="8251" y="334"/>
                    <a:pt x="10525" y="2608"/>
                    <a:pt x="10525" y="5430"/>
                  </a:cubicBezTo>
                  <a:cubicBezTo>
                    <a:pt x="10525" y="8240"/>
                    <a:pt x="8251" y="10514"/>
                    <a:pt x="5441" y="10514"/>
                  </a:cubicBezTo>
                  <a:cubicBezTo>
                    <a:pt x="2620" y="10514"/>
                    <a:pt x="346" y="8240"/>
                    <a:pt x="346" y="5430"/>
                  </a:cubicBezTo>
                  <a:cubicBezTo>
                    <a:pt x="346" y="2608"/>
                    <a:pt x="2620" y="334"/>
                    <a:pt x="5441" y="334"/>
                  </a:cubicBezTo>
                  <a:close/>
                  <a:moveTo>
                    <a:pt x="5441" y="1"/>
                  </a:moveTo>
                  <a:cubicBezTo>
                    <a:pt x="3989" y="1"/>
                    <a:pt x="2620" y="560"/>
                    <a:pt x="1596" y="1584"/>
                  </a:cubicBezTo>
                  <a:cubicBezTo>
                    <a:pt x="572" y="2620"/>
                    <a:pt x="0" y="3989"/>
                    <a:pt x="0" y="5430"/>
                  </a:cubicBezTo>
                  <a:cubicBezTo>
                    <a:pt x="0" y="6871"/>
                    <a:pt x="572" y="8240"/>
                    <a:pt x="1596" y="9264"/>
                  </a:cubicBezTo>
                  <a:cubicBezTo>
                    <a:pt x="2620" y="10300"/>
                    <a:pt x="3989" y="10859"/>
                    <a:pt x="5441" y="10859"/>
                  </a:cubicBezTo>
                  <a:cubicBezTo>
                    <a:pt x="6882" y="10859"/>
                    <a:pt x="8251" y="10300"/>
                    <a:pt x="9275" y="9264"/>
                  </a:cubicBezTo>
                  <a:cubicBezTo>
                    <a:pt x="10299" y="8240"/>
                    <a:pt x="10871" y="6871"/>
                    <a:pt x="10871" y="5430"/>
                  </a:cubicBezTo>
                  <a:cubicBezTo>
                    <a:pt x="10871" y="3989"/>
                    <a:pt x="10299" y="2620"/>
                    <a:pt x="9275" y="1584"/>
                  </a:cubicBezTo>
                  <a:cubicBezTo>
                    <a:pt x="8251" y="560"/>
                    <a:pt x="6882" y="1"/>
                    <a:pt x="5441"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1"/>
            <p:cNvSpPr/>
            <p:nvPr/>
          </p:nvSpPr>
          <p:spPr>
            <a:xfrm>
              <a:off x="5150777" y="3867767"/>
              <a:ext cx="244486" cy="243690"/>
            </a:xfrm>
            <a:custGeom>
              <a:rect b="b" l="l" r="r" t="t"/>
              <a:pathLst>
                <a:path extrusionOk="0" h="7656" w="7681">
                  <a:moveTo>
                    <a:pt x="3823" y="0"/>
                  </a:moveTo>
                  <a:cubicBezTo>
                    <a:pt x="1715" y="0"/>
                    <a:pt x="1" y="1715"/>
                    <a:pt x="1" y="3834"/>
                  </a:cubicBezTo>
                  <a:cubicBezTo>
                    <a:pt x="1" y="4429"/>
                    <a:pt x="132" y="5001"/>
                    <a:pt x="406" y="5537"/>
                  </a:cubicBezTo>
                  <a:lnTo>
                    <a:pt x="13" y="6513"/>
                  </a:lnTo>
                  <a:cubicBezTo>
                    <a:pt x="1" y="6537"/>
                    <a:pt x="1" y="6584"/>
                    <a:pt x="1" y="6632"/>
                  </a:cubicBezTo>
                  <a:cubicBezTo>
                    <a:pt x="13" y="6703"/>
                    <a:pt x="96" y="6751"/>
                    <a:pt x="167" y="6751"/>
                  </a:cubicBezTo>
                  <a:lnTo>
                    <a:pt x="1346" y="6751"/>
                  </a:lnTo>
                  <a:cubicBezTo>
                    <a:pt x="2037" y="7346"/>
                    <a:pt x="2918" y="7656"/>
                    <a:pt x="3823" y="7656"/>
                  </a:cubicBezTo>
                  <a:cubicBezTo>
                    <a:pt x="5942" y="7656"/>
                    <a:pt x="7656" y="5941"/>
                    <a:pt x="7656" y="3834"/>
                  </a:cubicBezTo>
                  <a:cubicBezTo>
                    <a:pt x="7680" y="2382"/>
                    <a:pt x="6847" y="1108"/>
                    <a:pt x="5644" y="465"/>
                  </a:cubicBezTo>
                  <a:cubicBezTo>
                    <a:pt x="5616" y="450"/>
                    <a:pt x="5586" y="444"/>
                    <a:pt x="5558" y="444"/>
                  </a:cubicBezTo>
                  <a:cubicBezTo>
                    <a:pt x="5470" y="444"/>
                    <a:pt x="5394" y="511"/>
                    <a:pt x="5394" y="619"/>
                  </a:cubicBezTo>
                  <a:cubicBezTo>
                    <a:pt x="5394" y="679"/>
                    <a:pt x="5418" y="727"/>
                    <a:pt x="5478" y="762"/>
                  </a:cubicBezTo>
                  <a:cubicBezTo>
                    <a:pt x="6585" y="1358"/>
                    <a:pt x="7323" y="2501"/>
                    <a:pt x="7323" y="3846"/>
                  </a:cubicBezTo>
                  <a:cubicBezTo>
                    <a:pt x="7323" y="5763"/>
                    <a:pt x="5763" y="7323"/>
                    <a:pt x="3846" y="7323"/>
                  </a:cubicBezTo>
                  <a:cubicBezTo>
                    <a:pt x="2989" y="7323"/>
                    <a:pt x="2168" y="7013"/>
                    <a:pt x="1537" y="6453"/>
                  </a:cubicBezTo>
                  <a:cubicBezTo>
                    <a:pt x="1501" y="6418"/>
                    <a:pt x="1465" y="6406"/>
                    <a:pt x="1418" y="6406"/>
                  </a:cubicBezTo>
                  <a:lnTo>
                    <a:pt x="429" y="6406"/>
                  </a:lnTo>
                  <a:lnTo>
                    <a:pt x="763" y="5596"/>
                  </a:lnTo>
                  <a:cubicBezTo>
                    <a:pt x="775" y="5560"/>
                    <a:pt x="775" y="5501"/>
                    <a:pt x="763" y="5453"/>
                  </a:cubicBezTo>
                  <a:cubicBezTo>
                    <a:pt x="489" y="4965"/>
                    <a:pt x="358" y="4394"/>
                    <a:pt x="358" y="3834"/>
                  </a:cubicBezTo>
                  <a:cubicBezTo>
                    <a:pt x="358" y="1905"/>
                    <a:pt x="1918" y="346"/>
                    <a:pt x="3846" y="346"/>
                  </a:cubicBezTo>
                  <a:cubicBezTo>
                    <a:pt x="4144" y="346"/>
                    <a:pt x="4418" y="381"/>
                    <a:pt x="4692" y="453"/>
                  </a:cubicBezTo>
                  <a:cubicBezTo>
                    <a:pt x="4704" y="455"/>
                    <a:pt x="4717" y="457"/>
                    <a:pt x="4729" y="457"/>
                  </a:cubicBezTo>
                  <a:cubicBezTo>
                    <a:pt x="4820" y="457"/>
                    <a:pt x="4894" y="381"/>
                    <a:pt x="4894" y="286"/>
                  </a:cubicBezTo>
                  <a:cubicBezTo>
                    <a:pt x="4894" y="215"/>
                    <a:pt x="4835" y="143"/>
                    <a:pt x="4763" y="119"/>
                  </a:cubicBezTo>
                  <a:cubicBezTo>
                    <a:pt x="4466" y="48"/>
                    <a:pt x="4156" y="0"/>
                    <a:pt x="3823"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1"/>
            <p:cNvSpPr/>
            <p:nvPr/>
          </p:nvSpPr>
          <p:spPr>
            <a:xfrm>
              <a:off x="5201960" y="3941167"/>
              <a:ext cx="135691" cy="91097"/>
            </a:xfrm>
            <a:custGeom>
              <a:rect b="b" l="l" r="r" t="t"/>
              <a:pathLst>
                <a:path extrusionOk="0" h="2862" w="4263">
                  <a:moveTo>
                    <a:pt x="4077" y="0"/>
                  </a:moveTo>
                  <a:cubicBezTo>
                    <a:pt x="4039" y="0"/>
                    <a:pt x="4000" y="12"/>
                    <a:pt x="3965" y="40"/>
                  </a:cubicBezTo>
                  <a:lnTo>
                    <a:pt x="2869" y="909"/>
                  </a:lnTo>
                  <a:lnTo>
                    <a:pt x="881" y="909"/>
                  </a:lnTo>
                  <a:cubicBezTo>
                    <a:pt x="810" y="909"/>
                    <a:pt x="750" y="957"/>
                    <a:pt x="714" y="1016"/>
                  </a:cubicBezTo>
                  <a:lnTo>
                    <a:pt x="36" y="2623"/>
                  </a:lnTo>
                  <a:cubicBezTo>
                    <a:pt x="0" y="2695"/>
                    <a:pt x="12" y="2778"/>
                    <a:pt x="72" y="2814"/>
                  </a:cubicBezTo>
                  <a:cubicBezTo>
                    <a:pt x="107" y="2850"/>
                    <a:pt x="155" y="2862"/>
                    <a:pt x="191" y="2862"/>
                  </a:cubicBezTo>
                  <a:cubicBezTo>
                    <a:pt x="226" y="2862"/>
                    <a:pt x="250" y="2850"/>
                    <a:pt x="286" y="2826"/>
                  </a:cubicBezTo>
                  <a:lnTo>
                    <a:pt x="1381" y="2171"/>
                  </a:lnTo>
                  <a:lnTo>
                    <a:pt x="1857" y="2171"/>
                  </a:lnTo>
                  <a:cubicBezTo>
                    <a:pt x="1953" y="2171"/>
                    <a:pt x="2036" y="2100"/>
                    <a:pt x="2036" y="1992"/>
                  </a:cubicBezTo>
                  <a:cubicBezTo>
                    <a:pt x="2036" y="1909"/>
                    <a:pt x="1965" y="1814"/>
                    <a:pt x="1857" y="1814"/>
                  </a:cubicBezTo>
                  <a:lnTo>
                    <a:pt x="1345" y="1814"/>
                  </a:lnTo>
                  <a:cubicBezTo>
                    <a:pt x="1310" y="1814"/>
                    <a:pt x="1286" y="1838"/>
                    <a:pt x="1250" y="1850"/>
                  </a:cubicBezTo>
                  <a:lnTo>
                    <a:pt x="572" y="2266"/>
                  </a:lnTo>
                  <a:lnTo>
                    <a:pt x="1000" y="1254"/>
                  </a:lnTo>
                  <a:lnTo>
                    <a:pt x="2953" y="1254"/>
                  </a:lnTo>
                  <a:cubicBezTo>
                    <a:pt x="2989" y="1254"/>
                    <a:pt x="3024" y="1242"/>
                    <a:pt x="3048" y="1207"/>
                  </a:cubicBezTo>
                  <a:lnTo>
                    <a:pt x="3584" y="778"/>
                  </a:lnTo>
                  <a:lnTo>
                    <a:pt x="3072" y="1814"/>
                  </a:lnTo>
                  <a:lnTo>
                    <a:pt x="2691" y="1814"/>
                  </a:lnTo>
                  <a:cubicBezTo>
                    <a:pt x="2608" y="1814"/>
                    <a:pt x="2512" y="1897"/>
                    <a:pt x="2512" y="1992"/>
                  </a:cubicBezTo>
                  <a:cubicBezTo>
                    <a:pt x="2512" y="2088"/>
                    <a:pt x="2596" y="2183"/>
                    <a:pt x="2691" y="2183"/>
                  </a:cubicBezTo>
                  <a:lnTo>
                    <a:pt x="3167" y="2183"/>
                  </a:lnTo>
                  <a:cubicBezTo>
                    <a:pt x="3227" y="2183"/>
                    <a:pt x="3286" y="2147"/>
                    <a:pt x="3322" y="2088"/>
                  </a:cubicBezTo>
                  <a:lnTo>
                    <a:pt x="4227" y="254"/>
                  </a:lnTo>
                  <a:cubicBezTo>
                    <a:pt x="4263" y="171"/>
                    <a:pt x="4227" y="64"/>
                    <a:pt x="4155" y="16"/>
                  </a:cubicBezTo>
                  <a:cubicBezTo>
                    <a:pt x="4131" y="6"/>
                    <a:pt x="4104" y="0"/>
                    <a:pt x="4077"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12" name="Google Shape;412;p41"/>
          <p:cNvPicPr preferRelativeResize="0"/>
          <p:nvPr/>
        </p:nvPicPr>
        <p:blipFill>
          <a:blip r:embed="rId3">
            <a:alphaModFix/>
          </a:blip>
          <a:stretch>
            <a:fillRect/>
          </a:stretch>
        </p:blipFill>
        <p:spPr>
          <a:xfrm>
            <a:off x="6722425" y="2049863"/>
            <a:ext cx="554450" cy="554450"/>
          </a:xfrm>
          <a:prstGeom prst="rect">
            <a:avLst/>
          </a:prstGeom>
          <a:noFill/>
          <a:ln>
            <a:noFill/>
          </a:ln>
        </p:spPr>
      </p:pic>
      <p:sp>
        <p:nvSpPr>
          <p:cNvPr id="413" name="Google Shape;413;p41"/>
          <p:cNvSpPr/>
          <p:nvPr/>
        </p:nvSpPr>
        <p:spPr>
          <a:xfrm>
            <a:off x="296400" y="1242862"/>
            <a:ext cx="1319014" cy="151829"/>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1"/>
          <p:cNvSpPr txBox="1"/>
          <p:nvPr>
            <p:ph idx="4294967295" type="title"/>
          </p:nvPr>
        </p:nvSpPr>
        <p:spPr>
          <a:xfrm>
            <a:off x="296400" y="448260"/>
            <a:ext cx="3055800" cy="1176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8000"/>
              <a:buNone/>
            </a:pPr>
            <a:r>
              <a:rPr lang="en"/>
              <a:t>04</a:t>
            </a:r>
            <a:endParaRPr/>
          </a:p>
        </p:txBody>
      </p:sp>
      <p:sp>
        <p:nvSpPr>
          <p:cNvPr id="415" name="Google Shape;415;p41"/>
          <p:cNvSpPr/>
          <p:nvPr/>
        </p:nvSpPr>
        <p:spPr>
          <a:xfrm>
            <a:off x="256676" y="126288"/>
            <a:ext cx="1222164" cy="735805"/>
          </a:xfrm>
          <a:custGeom>
            <a:rect b="b" l="l" r="r" t="t"/>
            <a:pathLst>
              <a:path extrusionOk="0" h="17964" w="29838">
                <a:moveTo>
                  <a:pt x="14247" y="261"/>
                </a:moveTo>
                <a:cubicBezTo>
                  <a:pt x="14292" y="261"/>
                  <a:pt x="14337" y="264"/>
                  <a:pt x="14384" y="270"/>
                </a:cubicBezTo>
                <a:cubicBezTo>
                  <a:pt x="15253" y="425"/>
                  <a:pt x="16134" y="425"/>
                  <a:pt x="17015" y="520"/>
                </a:cubicBezTo>
                <a:cubicBezTo>
                  <a:pt x="18098" y="627"/>
                  <a:pt x="19182" y="746"/>
                  <a:pt x="20265" y="865"/>
                </a:cubicBezTo>
                <a:cubicBezTo>
                  <a:pt x="20623" y="901"/>
                  <a:pt x="20968" y="949"/>
                  <a:pt x="21325" y="985"/>
                </a:cubicBezTo>
                <a:cubicBezTo>
                  <a:pt x="22409" y="1080"/>
                  <a:pt x="23504" y="1163"/>
                  <a:pt x="24587" y="1282"/>
                </a:cubicBezTo>
                <a:cubicBezTo>
                  <a:pt x="25516" y="1377"/>
                  <a:pt x="26445" y="1520"/>
                  <a:pt x="27373" y="1627"/>
                </a:cubicBezTo>
                <a:cubicBezTo>
                  <a:pt x="27826" y="1687"/>
                  <a:pt x="28278" y="1735"/>
                  <a:pt x="28719" y="1794"/>
                </a:cubicBezTo>
                <a:cubicBezTo>
                  <a:pt x="28862" y="1806"/>
                  <a:pt x="29028" y="1794"/>
                  <a:pt x="29159" y="1937"/>
                </a:cubicBezTo>
                <a:cubicBezTo>
                  <a:pt x="29100" y="2056"/>
                  <a:pt x="28981" y="2104"/>
                  <a:pt x="28874" y="2151"/>
                </a:cubicBezTo>
                <a:cubicBezTo>
                  <a:pt x="28124" y="2485"/>
                  <a:pt x="27362" y="2818"/>
                  <a:pt x="26611" y="3140"/>
                </a:cubicBezTo>
                <a:cubicBezTo>
                  <a:pt x="26004" y="3401"/>
                  <a:pt x="25397" y="3663"/>
                  <a:pt x="24790" y="3913"/>
                </a:cubicBezTo>
                <a:cubicBezTo>
                  <a:pt x="23766" y="4342"/>
                  <a:pt x="22742" y="4759"/>
                  <a:pt x="21718" y="5187"/>
                </a:cubicBezTo>
                <a:cubicBezTo>
                  <a:pt x="20861" y="5556"/>
                  <a:pt x="20003" y="5937"/>
                  <a:pt x="19146" y="6318"/>
                </a:cubicBezTo>
                <a:cubicBezTo>
                  <a:pt x="18372" y="6652"/>
                  <a:pt x="17598" y="7009"/>
                  <a:pt x="16836" y="7354"/>
                </a:cubicBezTo>
                <a:cubicBezTo>
                  <a:pt x="16574" y="7461"/>
                  <a:pt x="16313" y="7581"/>
                  <a:pt x="16062" y="7712"/>
                </a:cubicBezTo>
                <a:cubicBezTo>
                  <a:pt x="15907" y="7794"/>
                  <a:pt x="15744" y="7827"/>
                  <a:pt x="15568" y="7827"/>
                </a:cubicBezTo>
                <a:cubicBezTo>
                  <a:pt x="15516" y="7827"/>
                  <a:pt x="15462" y="7824"/>
                  <a:pt x="15408" y="7819"/>
                </a:cubicBezTo>
                <a:cubicBezTo>
                  <a:pt x="13765" y="7664"/>
                  <a:pt x="12122" y="7521"/>
                  <a:pt x="10478" y="7354"/>
                </a:cubicBezTo>
                <a:cubicBezTo>
                  <a:pt x="9407" y="7247"/>
                  <a:pt x="8347" y="7116"/>
                  <a:pt x="7288" y="6997"/>
                </a:cubicBezTo>
                <a:cubicBezTo>
                  <a:pt x="6871" y="6950"/>
                  <a:pt x="6466" y="6926"/>
                  <a:pt x="6049" y="6878"/>
                </a:cubicBezTo>
                <a:cubicBezTo>
                  <a:pt x="5966" y="6866"/>
                  <a:pt x="5859" y="6890"/>
                  <a:pt x="5799" y="6795"/>
                </a:cubicBezTo>
                <a:cubicBezTo>
                  <a:pt x="5966" y="6676"/>
                  <a:pt x="6156" y="6664"/>
                  <a:pt x="6335" y="6616"/>
                </a:cubicBezTo>
                <a:cubicBezTo>
                  <a:pt x="7395" y="6354"/>
                  <a:pt x="8442" y="6033"/>
                  <a:pt x="9466" y="5687"/>
                </a:cubicBezTo>
                <a:cubicBezTo>
                  <a:pt x="10074" y="5485"/>
                  <a:pt x="10657" y="5235"/>
                  <a:pt x="11264" y="5033"/>
                </a:cubicBezTo>
                <a:cubicBezTo>
                  <a:pt x="12086" y="4759"/>
                  <a:pt x="12919" y="4509"/>
                  <a:pt x="13741" y="4247"/>
                </a:cubicBezTo>
                <a:cubicBezTo>
                  <a:pt x="14074" y="4140"/>
                  <a:pt x="14408" y="4021"/>
                  <a:pt x="14741" y="3890"/>
                </a:cubicBezTo>
                <a:cubicBezTo>
                  <a:pt x="14884" y="3830"/>
                  <a:pt x="15003" y="3747"/>
                  <a:pt x="15122" y="3663"/>
                </a:cubicBezTo>
                <a:cubicBezTo>
                  <a:pt x="15265" y="3556"/>
                  <a:pt x="15289" y="3401"/>
                  <a:pt x="15217" y="3259"/>
                </a:cubicBezTo>
                <a:cubicBezTo>
                  <a:pt x="15146" y="3128"/>
                  <a:pt x="15039" y="3068"/>
                  <a:pt x="14896" y="3068"/>
                </a:cubicBezTo>
                <a:cubicBezTo>
                  <a:pt x="14836" y="3068"/>
                  <a:pt x="14789" y="3080"/>
                  <a:pt x="14729" y="3104"/>
                </a:cubicBezTo>
                <a:cubicBezTo>
                  <a:pt x="13693" y="3425"/>
                  <a:pt x="12657" y="3759"/>
                  <a:pt x="11610" y="4080"/>
                </a:cubicBezTo>
                <a:cubicBezTo>
                  <a:pt x="11002" y="4271"/>
                  <a:pt x="10395" y="4485"/>
                  <a:pt x="9788" y="4652"/>
                </a:cubicBezTo>
                <a:cubicBezTo>
                  <a:pt x="9074" y="4842"/>
                  <a:pt x="8383" y="5092"/>
                  <a:pt x="7692" y="5318"/>
                </a:cubicBezTo>
                <a:cubicBezTo>
                  <a:pt x="6835" y="5580"/>
                  <a:pt x="5966" y="5854"/>
                  <a:pt x="5109" y="6116"/>
                </a:cubicBezTo>
                <a:cubicBezTo>
                  <a:pt x="4680" y="6259"/>
                  <a:pt x="4251" y="6378"/>
                  <a:pt x="3823" y="6533"/>
                </a:cubicBezTo>
                <a:cubicBezTo>
                  <a:pt x="3699" y="6577"/>
                  <a:pt x="3582" y="6601"/>
                  <a:pt x="3457" y="6601"/>
                </a:cubicBezTo>
                <a:cubicBezTo>
                  <a:pt x="3413" y="6601"/>
                  <a:pt x="3369" y="6598"/>
                  <a:pt x="3323" y="6592"/>
                </a:cubicBezTo>
                <a:cubicBezTo>
                  <a:pt x="2525" y="6485"/>
                  <a:pt x="1727" y="6378"/>
                  <a:pt x="930" y="6271"/>
                </a:cubicBezTo>
                <a:cubicBezTo>
                  <a:pt x="822" y="6259"/>
                  <a:pt x="703" y="6259"/>
                  <a:pt x="620" y="6128"/>
                </a:cubicBezTo>
                <a:cubicBezTo>
                  <a:pt x="1025" y="5937"/>
                  <a:pt x="1442" y="5747"/>
                  <a:pt x="1846" y="5556"/>
                </a:cubicBezTo>
                <a:cubicBezTo>
                  <a:pt x="2918" y="5092"/>
                  <a:pt x="3978" y="4616"/>
                  <a:pt x="5049" y="4163"/>
                </a:cubicBezTo>
                <a:cubicBezTo>
                  <a:pt x="5954" y="3782"/>
                  <a:pt x="6859" y="3449"/>
                  <a:pt x="7764" y="3068"/>
                </a:cubicBezTo>
                <a:cubicBezTo>
                  <a:pt x="8847" y="2604"/>
                  <a:pt x="9931" y="2128"/>
                  <a:pt x="11014" y="1639"/>
                </a:cubicBezTo>
                <a:cubicBezTo>
                  <a:pt x="11955" y="1223"/>
                  <a:pt x="12895" y="782"/>
                  <a:pt x="13836" y="353"/>
                </a:cubicBezTo>
                <a:cubicBezTo>
                  <a:pt x="13971" y="290"/>
                  <a:pt x="14107" y="261"/>
                  <a:pt x="14247" y="261"/>
                </a:cubicBezTo>
                <a:close/>
                <a:moveTo>
                  <a:pt x="23685" y="4699"/>
                </a:moveTo>
                <a:cubicBezTo>
                  <a:pt x="23771" y="4699"/>
                  <a:pt x="23820" y="4759"/>
                  <a:pt x="23837" y="4890"/>
                </a:cubicBezTo>
                <a:cubicBezTo>
                  <a:pt x="23921" y="5461"/>
                  <a:pt x="24004" y="6045"/>
                  <a:pt x="24075" y="6628"/>
                </a:cubicBezTo>
                <a:cubicBezTo>
                  <a:pt x="24123" y="6938"/>
                  <a:pt x="24159" y="7259"/>
                  <a:pt x="24206" y="7569"/>
                </a:cubicBezTo>
                <a:lnTo>
                  <a:pt x="24218" y="7569"/>
                </a:lnTo>
                <a:cubicBezTo>
                  <a:pt x="24337" y="8426"/>
                  <a:pt x="24433" y="9295"/>
                  <a:pt x="24575" y="10140"/>
                </a:cubicBezTo>
                <a:cubicBezTo>
                  <a:pt x="24611" y="10414"/>
                  <a:pt x="24528" y="10569"/>
                  <a:pt x="24325" y="10712"/>
                </a:cubicBezTo>
                <a:cubicBezTo>
                  <a:pt x="23397" y="11367"/>
                  <a:pt x="22397" y="11879"/>
                  <a:pt x="21349" y="12284"/>
                </a:cubicBezTo>
                <a:cubicBezTo>
                  <a:pt x="20765" y="12510"/>
                  <a:pt x="20194" y="12760"/>
                  <a:pt x="19599" y="12926"/>
                </a:cubicBezTo>
                <a:cubicBezTo>
                  <a:pt x="18051" y="13343"/>
                  <a:pt x="16467" y="13617"/>
                  <a:pt x="14872" y="13700"/>
                </a:cubicBezTo>
                <a:cubicBezTo>
                  <a:pt x="14574" y="13720"/>
                  <a:pt x="14276" y="13729"/>
                  <a:pt x="13979" y="13729"/>
                </a:cubicBezTo>
                <a:cubicBezTo>
                  <a:pt x="13019" y="13729"/>
                  <a:pt x="12064" y="13634"/>
                  <a:pt x="11109" y="13498"/>
                </a:cubicBezTo>
                <a:cubicBezTo>
                  <a:pt x="10395" y="13391"/>
                  <a:pt x="9693" y="13260"/>
                  <a:pt x="9002" y="13069"/>
                </a:cubicBezTo>
                <a:cubicBezTo>
                  <a:pt x="8931" y="13046"/>
                  <a:pt x="8859" y="13034"/>
                  <a:pt x="8788" y="13010"/>
                </a:cubicBezTo>
                <a:cubicBezTo>
                  <a:pt x="8514" y="12950"/>
                  <a:pt x="8395" y="12795"/>
                  <a:pt x="8359" y="12510"/>
                </a:cubicBezTo>
                <a:cubicBezTo>
                  <a:pt x="8157" y="10926"/>
                  <a:pt x="7942" y="9343"/>
                  <a:pt x="7728" y="7747"/>
                </a:cubicBezTo>
                <a:cubicBezTo>
                  <a:pt x="7716" y="7676"/>
                  <a:pt x="7704" y="7604"/>
                  <a:pt x="7704" y="7533"/>
                </a:cubicBezTo>
                <a:cubicBezTo>
                  <a:pt x="7704" y="7424"/>
                  <a:pt x="7754" y="7365"/>
                  <a:pt x="7845" y="7365"/>
                </a:cubicBezTo>
                <a:cubicBezTo>
                  <a:pt x="7853" y="7365"/>
                  <a:pt x="7862" y="7365"/>
                  <a:pt x="7871" y="7366"/>
                </a:cubicBezTo>
                <a:cubicBezTo>
                  <a:pt x="8157" y="7378"/>
                  <a:pt x="8431" y="7402"/>
                  <a:pt x="8716" y="7426"/>
                </a:cubicBezTo>
                <a:cubicBezTo>
                  <a:pt x="9966" y="7569"/>
                  <a:pt x="11217" y="7723"/>
                  <a:pt x="12467" y="7819"/>
                </a:cubicBezTo>
                <a:cubicBezTo>
                  <a:pt x="13395" y="7878"/>
                  <a:pt x="14300" y="7962"/>
                  <a:pt x="15229" y="8033"/>
                </a:cubicBezTo>
                <a:cubicBezTo>
                  <a:pt x="15397" y="8052"/>
                  <a:pt x="15580" y="8107"/>
                  <a:pt x="15749" y="8107"/>
                </a:cubicBezTo>
                <a:cubicBezTo>
                  <a:pt x="15795" y="8107"/>
                  <a:pt x="15840" y="8103"/>
                  <a:pt x="15884" y="8093"/>
                </a:cubicBezTo>
                <a:cubicBezTo>
                  <a:pt x="16122" y="8057"/>
                  <a:pt x="16336" y="7914"/>
                  <a:pt x="16563" y="7807"/>
                </a:cubicBezTo>
                <a:cubicBezTo>
                  <a:pt x="18587" y="6866"/>
                  <a:pt x="20611" y="5926"/>
                  <a:pt x="22682" y="5092"/>
                </a:cubicBezTo>
                <a:cubicBezTo>
                  <a:pt x="22980" y="4973"/>
                  <a:pt x="23278" y="4842"/>
                  <a:pt x="23575" y="4723"/>
                </a:cubicBezTo>
                <a:cubicBezTo>
                  <a:pt x="23617" y="4707"/>
                  <a:pt x="23654" y="4699"/>
                  <a:pt x="23685" y="4699"/>
                </a:cubicBezTo>
                <a:close/>
                <a:moveTo>
                  <a:pt x="14765" y="3408"/>
                </a:moveTo>
                <a:cubicBezTo>
                  <a:pt x="14790" y="3408"/>
                  <a:pt x="14816" y="3413"/>
                  <a:pt x="14848" y="3413"/>
                </a:cubicBezTo>
                <a:cubicBezTo>
                  <a:pt x="14872" y="3532"/>
                  <a:pt x="14777" y="3568"/>
                  <a:pt x="14705" y="3592"/>
                </a:cubicBezTo>
                <a:cubicBezTo>
                  <a:pt x="14110" y="3818"/>
                  <a:pt x="13515" y="4044"/>
                  <a:pt x="12895" y="4211"/>
                </a:cubicBezTo>
                <a:cubicBezTo>
                  <a:pt x="12372" y="4354"/>
                  <a:pt x="11848" y="4533"/>
                  <a:pt x="11336" y="4711"/>
                </a:cubicBezTo>
                <a:cubicBezTo>
                  <a:pt x="10490" y="5009"/>
                  <a:pt x="9645" y="5330"/>
                  <a:pt x="8800" y="5628"/>
                </a:cubicBezTo>
                <a:cubicBezTo>
                  <a:pt x="8300" y="5795"/>
                  <a:pt x="7788" y="5926"/>
                  <a:pt x="7288" y="6068"/>
                </a:cubicBezTo>
                <a:cubicBezTo>
                  <a:pt x="6573" y="6271"/>
                  <a:pt x="5871" y="6473"/>
                  <a:pt x="5168" y="6664"/>
                </a:cubicBezTo>
                <a:cubicBezTo>
                  <a:pt x="5002" y="6711"/>
                  <a:pt x="4835" y="6735"/>
                  <a:pt x="4668" y="6771"/>
                </a:cubicBezTo>
                <a:cubicBezTo>
                  <a:pt x="4418" y="6830"/>
                  <a:pt x="4323" y="6938"/>
                  <a:pt x="4359" y="7211"/>
                </a:cubicBezTo>
                <a:cubicBezTo>
                  <a:pt x="4418" y="7866"/>
                  <a:pt x="4502" y="8521"/>
                  <a:pt x="4585" y="9176"/>
                </a:cubicBezTo>
                <a:cubicBezTo>
                  <a:pt x="4740" y="10236"/>
                  <a:pt x="4894" y="11295"/>
                  <a:pt x="5061" y="12355"/>
                </a:cubicBezTo>
                <a:cubicBezTo>
                  <a:pt x="5168" y="13022"/>
                  <a:pt x="5299" y="13688"/>
                  <a:pt x="5323" y="14367"/>
                </a:cubicBezTo>
                <a:cubicBezTo>
                  <a:pt x="5335" y="14450"/>
                  <a:pt x="5371" y="14558"/>
                  <a:pt x="5228" y="14665"/>
                </a:cubicBezTo>
                <a:cubicBezTo>
                  <a:pt x="5192" y="14558"/>
                  <a:pt x="5168" y="14486"/>
                  <a:pt x="5156" y="14415"/>
                </a:cubicBezTo>
                <a:cubicBezTo>
                  <a:pt x="5037" y="13593"/>
                  <a:pt x="4906" y="12784"/>
                  <a:pt x="4787" y="11962"/>
                </a:cubicBezTo>
                <a:cubicBezTo>
                  <a:pt x="4561" y="10414"/>
                  <a:pt x="4347" y="8866"/>
                  <a:pt x="4121" y="7331"/>
                </a:cubicBezTo>
                <a:cubicBezTo>
                  <a:pt x="4097" y="7211"/>
                  <a:pt x="4085" y="7104"/>
                  <a:pt x="4073" y="6985"/>
                </a:cubicBezTo>
                <a:cubicBezTo>
                  <a:pt x="4049" y="6807"/>
                  <a:pt x="4073" y="6759"/>
                  <a:pt x="4251" y="6688"/>
                </a:cubicBezTo>
                <a:cubicBezTo>
                  <a:pt x="4525" y="6580"/>
                  <a:pt x="4823" y="6509"/>
                  <a:pt x="5097" y="6414"/>
                </a:cubicBezTo>
                <a:cubicBezTo>
                  <a:pt x="6240" y="6045"/>
                  <a:pt x="7407" y="5711"/>
                  <a:pt x="8550" y="5354"/>
                </a:cubicBezTo>
                <a:cubicBezTo>
                  <a:pt x="9788" y="4973"/>
                  <a:pt x="11026" y="4580"/>
                  <a:pt x="12252" y="4187"/>
                </a:cubicBezTo>
                <a:cubicBezTo>
                  <a:pt x="13086" y="3925"/>
                  <a:pt x="13907" y="3663"/>
                  <a:pt x="14729" y="3413"/>
                </a:cubicBezTo>
                <a:cubicBezTo>
                  <a:pt x="14741" y="3409"/>
                  <a:pt x="14753" y="3408"/>
                  <a:pt x="14765" y="3408"/>
                </a:cubicBezTo>
                <a:close/>
                <a:moveTo>
                  <a:pt x="24587" y="10843"/>
                </a:moveTo>
                <a:cubicBezTo>
                  <a:pt x="24718" y="11033"/>
                  <a:pt x="24730" y="11212"/>
                  <a:pt x="24718" y="11391"/>
                </a:cubicBezTo>
                <a:cubicBezTo>
                  <a:pt x="24695" y="11557"/>
                  <a:pt x="24564" y="11652"/>
                  <a:pt x="24444" y="11736"/>
                </a:cubicBezTo>
                <a:cubicBezTo>
                  <a:pt x="23825" y="12200"/>
                  <a:pt x="23182" y="12629"/>
                  <a:pt x="22468" y="12926"/>
                </a:cubicBezTo>
                <a:cubicBezTo>
                  <a:pt x="21777" y="13212"/>
                  <a:pt x="21087" y="13522"/>
                  <a:pt x="20373" y="13748"/>
                </a:cubicBezTo>
                <a:cubicBezTo>
                  <a:pt x="19682" y="13974"/>
                  <a:pt x="18956" y="14129"/>
                  <a:pt x="18241" y="14272"/>
                </a:cubicBezTo>
                <a:cubicBezTo>
                  <a:pt x="16967" y="14534"/>
                  <a:pt x="15681" y="14724"/>
                  <a:pt x="14384" y="14736"/>
                </a:cubicBezTo>
                <a:cubicBezTo>
                  <a:pt x="12610" y="14736"/>
                  <a:pt x="10859" y="14522"/>
                  <a:pt x="9157" y="14034"/>
                </a:cubicBezTo>
                <a:cubicBezTo>
                  <a:pt x="9097" y="14022"/>
                  <a:pt x="9038" y="14010"/>
                  <a:pt x="8990" y="13986"/>
                </a:cubicBezTo>
                <a:cubicBezTo>
                  <a:pt x="8514" y="13831"/>
                  <a:pt x="8514" y="13831"/>
                  <a:pt x="8514" y="13212"/>
                </a:cubicBezTo>
                <a:lnTo>
                  <a:pt x="8514" y="13212"/>
                </a:lnTo>
                <a:cubicBezTo>
                  <a:pt x="9300" y="13355"/>
                  <a:pt x="10038" y="13617"/>
                  <a:pt x="10824" y="13712"/>
                </a:cubicBezTo>
                <a:cubicBezTo>
                  <a:pt x="11621" y="13808"/>
                  <a:pt x="12419" y="13915"/>
                  <a:pt x="13229" y="13950"/>
                </a:cubicBezTo>
                <a:cubicBezTo>
                  <a:pt x="13622" y="13962"/>
                  <a:pt x="14018" y="13977"/>
                  <a:pt x="14413" y="13977"/>
                </a:cubicBezTo>
                <a:cubicBezTo>
                  <a:pt x="14809" y="13977"/>
                  <a:pt x="15205" y="13962"/>
                  <a:pt x="15598" y="13915"/>
                </a:cubicBezTo>
                <a:cubicBezTo>
                  <a:pt x="16396" y="13808"/>
                  <a:pt x="17194" y="13653"/>
                  <a:pt x="17991" y="13546"/>
                </a:cubicBezTo>
                <a:cubicBezTo>
                  <a:pt x="18777" y="13438"/>
                  <a:pt x="19539" y="13236"/>
                  <a:pt x="20289" y="12974"/>
                </a:cubicBezTo>
                <a:cubicBezTo>
                  <a:pt x="21039" y="12700"/>
                  <a:pt x="21801" y="12403"/>
                  <a:pt x="22528" y="12057"/>
                </a:cubicBezTo>
                <a:cubicBezTo>
                  <a:pt x="23242" y="11712"/>
                  <a:pt x="23909" y="11307"/>
                  <a:pt x="24587" y="10843"/>
                </a:cubicBezTo>
                <a:close/>
                <a:moveTo>
                  <a:pt x="5307" y="15033"/>
                </a:moveTo>
                <a:cubicBezTo>
                  <a:pt x="5350" y="15033"/>
                  <a:pt x="5388" y="15069"/>
                  <a:pt x="5406" y="15105"/>
                </a:cubicBezTo>
                <a:cubicBezTo>
                  <a:pt x="5490" y="15272"/>
                  <a:pt x="5597" y="15427"/>
                  <a:pt x="5645" y="15605"/>
                </a:cubicBezTo>
                <a:cubicBezTo>
                  <a:pt x="5799" y="16129"/>
                  <a:pt x="6037" y="16617"/>
                  <a:pt x="6240" y="17117"/>
                </a:cubicBezTo>
                <a:cubicBezTo>
                  <a:pt x="6276" y="17189"/>
                  <a:pt x="6299" y="17260"/>
                  <a:pt x="6311" y="17332"/>
                </a:cubicBezTo>
                <a:cubicBezTo>
                  <a:pt x="6323" y="17415"/>
                  <a:pt x="6287" y="17487"/>
                  <a:pt x="6204" y="17510"/>
                </a:cubicBezTo>
                <a:cubicBezTo>
                  <a:pt x="6026" y="17546"/>
                  <a:pt x="5835" y="17570"/>
                  <a:pt x="5645" y="17606"/>
                </a:cubicBezTo>
                <a:cubicBezTo>
                  <a:pt x="5626" y="17603"/>
                  <a:pt x="5608" y="17601"/>
                  <a:pt x="5589" y="17601"/>
                </a:cubicBezTo>
                <a:cubicBezTo>
                  <a:pt x="5452" y="17601"/>
                  <a:pt x="5301" y="17670"/>
                  <a:pt x="5165" y="17670"/>
                </a:cubicBezTo>
                <a:cubicBezTo>
                  <a:pt x="5089" y="17670"/>
                  <a:pt x="5017" y="17649"/>
                  <a:pt x="4954" y="17582"/>
                </a:cubicBezTo>
                <a:cubicBezTo>
                  <a:pt x="4799" y="17415"/>
                  <a:pt x="4942" y="17153"/>
                  <a:pt x="4942" y="16927"/>
                </a:cubicBezTo>
                <a:cubicBezTo>
                  <a:pt x="4930" y="16415"/>
                  <a:pt x="5049" y="15927"/>
                  <a:pt x="5085" y="15415"/>
                </a:cubicBezTo>
                <a:cubicBezTo>
                  <a:pt x="5097" y="15332"/>
                  <a:pt x="5121" y="15236"/>
                  <a:pt x="5156" y="15153"/>
                </a:cubicBezTo>
                <a:cubicBezTo>
                  <a:pt x="5168" y="15105"/>
                  <a:pt x="5228" y="15070"/>
                  <a:pt x="5264" y="15046"/>
                </a:cubicBezTo>
                <a:cubicBezTo>
                  <a:pt x="5278" y="15037"/>
                  <a:pt x="5293" y="15033"/>
                  <a:pt x="5307" y="15033"/>
                </a:cubicBezTo>
                <a:close/>
                <a:moveTo>
                  <a:pt x="14145" y="1"/>
                </a:moveTo>
                <a:cubicBezTo>
                  <a:pt x="13994" y="1"/>
                  <a:pt x="13859" y="37"/>
                  <a:pt x="13717" y="103"/>
                </a:cubicBezTo>
                <a:cubicBezTo>
                  <a:pt x="12705" y="568"/>
                  <a:pt x="11681" y="1044"/>
                  <a:pt x="10645" y="1496"/>
                </a:cubicBezTo>
                <a:cubicBezTo>
                  <a:pt x="9621" y="1961"/>
                  <a:pt x="8597" y="2437"/>
                  <a:pt x="7550" y="2842"/>
                </a:cubicBezTo>
                <a:cubicBezTo>
                  <a:pt x="6490" y="3271"/>
                  <a:pt x="5430" y="3711"/>
                  <a:pt x="4371" y="4163"/>
                </a:cubicBezTo>
                <a:cubicBezTo>
                  <a:pt x="3489" y="4533"/>
                  <a:pt x="2608" y="4914"/>
                  <a:pt x="1727" y="5295"/>
                </a:cubicBezTo>
                <a:cubicBezTo>
                  <a:pt x="1251" y="5497"/>
                  <a:pt x="775" y="5723"/>
                  <a:pt x="299" y="5949"/>
                </a:cubicBezTo>
                <a:cubicBezTo>
                  <a:pt x="168" y="6009"/>
                  <a:pt x="1" y="6092"/>
                  <a:pt x="13" y="6259"/>
                </a:cubicBezTo>
                <a:cubicBezTo>
                  <a:pt x="37" y="6449"/>
                  <a:pt x="227" y="6449"/>
                  <a:pt x="370" y="6473"/>
                </a:cubicBezTo>
                <a:cubicBezTo>
                  <a:pt x="406" y="6485"/>
                  <a:pt x="441" y="6485"/>
                  <a:pt x="477" y="6485"/>
                </a:cubicBezTo>
                <a:cubicBezTo>
                  <a:pt x="1108" y="6580"/>
                  <a:pt x="1751" y="6664"/>
                  <a:pt x="2382" y="6747"/>
                </a:cubicBezTo>
                <a:cubicBezTo>
                  <a:pt x="2763" y="6795"/>
                  <a:pt x="3156" y="6854"/>
                  <a:pt x="3549" y="6914"/>
                </a:cubicBezTo>
                <a:cubicBezTo>
                  <a:pt x="3704" y="6938"/>
                  <a:pt x="3787" y="7021"/>
                  <a:pt x="3811" y="7164"/>
                </a:cubicBezTo>
                <a:cubicBezTo>
                  <a:pt x="3823" y="7235"/>
                  <a:pt x="3835" y="7319"/>
                  <a:pt x="3847" y="7390"/>
                </a:cubicBezTo>
                <a:cubicBezTo>
                  <a:pt x="3978" y="8319"/>
                  <a:pt x="4121" y="9247"/>
                  <a:pt x="4251" y="10176"/>
                </a:cubicBezTo>
                <a:cubicBezTo>
                  <a:pt x="4287" y="10438"/>
                  <a:pt x="4335" y="10700"/>
                  <a:pt x="4371" y="10962"/>
                </a:cubicBezTo>
                <a:cubicBezTo>
                  <a:pt x="4537" y="12176"/>
                  <a:pt x="4716" y="13379"/>
                  <a:pt x="4883" y="14593"/>
                </a:cubicBezTo>
                <a:cubicBezTo>
                  <a:pt x="4918" y="14784"/>
                  <a:pt x="4894" y="14962"/>
                  <a:pt x="4859" y="15153"/>
                </a:cubicBezTo>
                <a:cubicBezTo>
                  <a:pt x="4752" y="15879"/>
                  <a:pt x="4656" y="16605"/>
                  <a:pt x="4632" y="17344"/>
                </a:cubicBezTo>
                <a:cubicBezTo>
                  <a:pt x="4621" y="17475"/>
                  <a:pt x="4621" y="17606"/>
                  <a:pt x="4632" y="17737"/>
                </a:cubicBezTo>
                <a:cubicBezTo>
                  <a:pt x="4644" y="17882"/>
                  <a:pt x="4718" y="17964"/>
                  <a:pt x="4854" y="17964"/>
                </a:cubicBezTo>
                <a:cubicBezTo>
                  <a:pt x="4863" y="17964"/>
                  <a:pt x="4873" y="17964"/>
                  <a:pt x="4883" y="17963"/>
                </a:cubicBezTo>
                <a:cubicBezTo>
                  <a:pt x="5264" y="17939"/>
                  <a:pt x="5645" y="17915"/>
                  <a:pt x="6014" y="17856"/>
                </a:cubicBezTo>
                <a:cubicBezTo>
                  <a:pt x="6680" y="17737"/>
                  <a:pt x="6776" y="17558"/>
                  <a:pt x="6490" y="16951"/>
                </a:cubicBezTo>
                <a:cubicBezTo>
                  <a:pt x="6180" y="16308"/>
                  <a:pt x="5954" y="15629"/>
                  <a:pt x="5692" y="14962"/>
                </a:cubicBezTo>
                <a:cubicBezTo>
                  <a:pt x="5633" y="14820"/>
                  <a:pt x="5621" y="14677"/>
                  <a:pt x="5609" y="14522"/>
                </a:cubicBezTo>
                <a:cubicBezTo>
                  <a:pt x="5561" y="13760"/>
                  <a:pt x="5502" y="12986"/>
                  <a:pt x="5335" y="12224"/>
                </a:cubicBezTo>
                <a:cubicBezTo>
                  <a:pt x="5252" y="11843"/>
                  <a:pt x="5192" y="11450"/>
                  <a:pt x="5121" y="11069"/>
                </a:cubicBezTo>
                <a:cubicBezTo>
                  <a:pt x="5085" y="10807"/>
                  <a:pt x="5061" y="10545"/>
                  <a:pt x="5013" y="10283"/>
                </a:cubicBezTo>
                <a:cubicBezTo>
                  <a:pt x="4859" y="9331"/>
                  <a:pt x="4752" y="8378"/>
                  <a:pt x="4668" y="7426"/>
                </a:cubicBezTo>
                <a:cubicBezTo>
                  <a:pt x="4638" y="7132"/>
                  <a:pt x="4685" y="7036"/>
                  <a:pt x="4905" y="7036"/>
                </a:cubicBezTo>
                <a:cubicBezTo>
                  <a:pt x="4944" y="7036"/>
                  <a:pt x="4988" y="7039"/>
                  <a:pt x="5037" y="7045"/>
                </a:cubicBezTo>
                <a:cubicBezTo>
                  <a:pt x="5668" y="7128"/>
                  <a:pt x="6299" y="7211"/>
                  <a:pt x="6930" y="7295"/>
                </a:cubicBezTo>
                <a:cubicBezTo>
                  <a:pt x="6942" y="7296"/>
                  <a:pt x="6954" y="7296"/>
                  <a:pt x="6966" y="7296"/>
                </a:cubicBezTo>
                <a:cubicBezTo>
                  <a:pt x="7031" y="7296"/>
                  <a:pt x="7100" y="7284"/>
                  <a:pt x="7165" y="7284"/>
                </a:cubicBezTo>
                <a:cubicBezTo>
                  <a:pt x="7235" y="7284"/>
                  <a:pt x="7303" y="7298"/>
                  <a:pt x="7359" y="7354"/>
                </a:cubicBezTo>
                <a:cubicBezTo>
                  <a:pt x="7466" y="7473"/>
                  <a:pt x="7442" y="7640"/>
                  <a:pt x="7478" y="7783"/>
                </a:cubicBezTo>
                <a:cubicBezTo>
                  <a:pt x="7490" y="7842"/>
                  <a:pt x="7490" y="7902"/>
                  <a:pt x="7502" y="7950"/>
                </a:cubicBezTo>
                <a:cubicBezTo>
                  <a:pt x="7740" y="9724"/>
                  <a:pt x="7990" y="11498"/>
                  <a:pt x="8228" y="13272"/>
                </a:cubicBezTo>
                <a:cubicBezTo>
                  <a:pt x="8252" y="13415"/>
                  <a:pt x="8276" y="13569"/>
                  <a:pt x="8300" y="13712"/>
                </a:cubicBezTo>
                <a:cubicBezTo>
                  <a:pt x="8312" y="13903"/>
                  <a:pt x="8419" y="14034"/>
                  <a:pt x="8585" y="14093"/>
                </a:cubicBezTo>
                <a:cubicBezTo>
                  <a:pt x="8871" y="14189"/>
                  <a:pt x="9157" y="14296"/>
                  <a:pt x="9443" y="14367"/>
                </a:cubicBezTo>
                <a:cubicBezTo>
                  <a:pt x="11016" y="14784"/>
                  <a:pt x="12605" y="14990"/>
                  <a:pt x="14205" y="14990"/>
                </a:cubicBezTo>
                <a:cubicBezTo>
                  <a:pt x="15075" y="14990"/>
                  <a:pt x="15948" y="14929"/>
                  <a:pt x="16824" y="14808"/>
                </a:cubicBezTo>
                <a:cubicBezTo>
                  <a:pt x="17253" y="14748"/>
                  <a:pt x="17670" y="14629"/>
                  <a:pt x="18098" y="14558"/>
                </a:cubicBezTo>
                <a:cubicBezTo>
                  <a:pt x="19396" y="14319"/>
                  <a:pt x="20658" y="13974"/>
                  <a:pt x="21885" y="13462"/>
                </a:cubicBezTo>
                <a:cubicBezTo>
                  <a:pt x="22825" y="13069"/>
                  <a:pt x="23718" y="12605"/>
                  <a:pt x="24540" y="11986"/>
                </a:cubicBezTo>
                <a:cubicBezTo>
                  <a:pt x="24873" y="11736"/>
                  <a:pt x="25052" y="11450"/>
                  <a:pt x="24945" y="11033"/>
                </a:cubicBezTo>
                <a:cubicBezTo>
                  <a:pt x="24921" y="10938"/>
                  <a:pt x="24909" y="10843"/>
                  <a:pt x="24897" y="10748"/>
                </a:cubicBezTo>
                <a:cubicBezTo>
                  <a:pt x="24635" y="8831"/>
                  <a:pt x="24361" y="6914"/>
                  <a:pt x="24099" y="4997"/>
                </a:cubicBezTo>
                <a:cubicBezTo>
                  <a:pt x="24087" y="4914"/>
                  <a:pt x="24075" y="4842"/>
                  <a:pt x="24063" y="4771"/>
                </a:cubicBezTo>
                <a:cubicBezTo>
                  <a:pt x="24052" y="4568"/>
                  <a:pt x="24087" y="4509"/>
                  <a:pt x="24290" y="4425"/>
                </a:cubicBezTo>
                <a:cubicBezTo>
                  <a:pt x="24456" y="4354"/>
                  <a:pt x="24635" y="4306"/>
                  <a:pt x="24814" y="4223"/>
                </a:cubicBezTo>
                <a:cubicBezTo>
                  <a:pt x="25468" y="3949"/>
                  <a:pt x="26123" y="3663"/>
                  <a:pt x="26766" y="3378"/>
                </a:cubicBezTo>
                <a:cubicBezTo>
                  <a:pt x="27600" y="3009"/>
                  <a:pt x="28421" y="2651"/>
                  <a:pt x="29255" y="2282"/>
                </a:cubicBezTo>
                <a:cubicBezTo>
                  <a:pt x="29421" y="2211"/>
                  <a:pt x="29576" y="2104"/>
                  <a:pt x="29743" y="2008"/>
                </a:cubicBezTo>
                <a:cubicBezTo>
                  <a:pt x="29802" y="1973"/>
                  <a:pt x="29838" y="1901"/>
                  <a:pt x="29826" y="1818"/>
                </a:cubicBezTo>
                <a:cubicBezTo>
                  <a:pt x="29814" y="1723"/>
                  <a:pt x="29743" y="1687"/>
                  <a:pt x="29671" y="1675"/>
                </a:cubicBezTo>
                <a:cubicBezTo>
                  <a:pt x="29207" y="1604"/>
                  <a:pt x="28743" y="1508"/>
                  <a:pt x="28278" y="1449"/>
                </a:cubicBezTo>
                <a:cubicBezTo>
                  <a:pt x="27266" y="1330"/>
                  <a:pt x="26266" y="1223"/>
                  <a:pt x="25254" y="1104"/>
                </a:cubicBezTo>
                <a:cubicBezTo>
                  <a:pt x="24159" y="985"/>
                  <a:pt x="23051" y="854"/>
                  <a:pt x="21944" y="734"/>
                </a:cubicBezTo>
                <a:cubicBezTo>
                  <a:pt x="20861" y="627"/>
                  <a:pt x="19777" y="544"/>
                  <a:pt x="18694" y="413"/>
                </a:cubicBezTo>
                <a:cubicBezTo>
                  <a:pt x="17217" y="223"/>
                  <a:pt x="15741" y="187"/>
                  <a:pt x="14265" y="8"/>
                </a:cubicBezTo>
                <a:cubicBezTo>
                  <a:pt x="14223" y="3"/>
                  <a:pt x="14183" y="1"/>
                  <a:pt x="1414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617775" y="-299475"/>
            <a:ext cx="7713000" cy="1752600"/>
          </a:xfrm>
          <a:prstGeom prst="rect">
            <a:avLst/>
          </a:prstGeom>
          <a:noFill/>
          <a:ln>
            <a:noFill/>
          </a:ln>
        </p:spPr>
        <p:txBody>
          <a:bodyPr anchorCtr="0" anchor="ctr" bIns="91425" lIns="91425" spcFirstLastPara="1" rIns="91425" wrap="square" tIns="91425">
            <a:noAutofit/>
          </a:bodyPr>
          <a:lstStyle/>
          <a:p>
            <a:pPr indent="0" lvl="0" marL="0" rtl="0" algn="ctr">
              <a:lnSpc>
                <a:spcPct val="70000"/>
              </a:lnSpc>
              <a:spcBef>
                <a:spcPts val="0"/>
              </a:spcBef>
              <a:spcAft>
                <a:spcPts val="0"/>
              </a:spcAft>
              <a:buSzPts val="3000"/>
              <a:buNone/>
            </a:pPr>
            <a:r>
              <a:rPr lang="en" sz="3200">
                <a:solidFill>
                  <a:schemeClr val="dk1"/>
                </a:solidFill>
              </a:rPr>
              <a:t>Covid19 Updater &amp; Predictor</a:t>
            </a:r>
            <a:r>
              <a:rPr lang="en" sz="3200">
                <a:solidFill>
                  <a:schemeClr val="dk1"/>
                </a:solidFill>
              </a:rPr>
              <a:t> </a:t>
            </a:r>
            <a:endParaRPr sz="3200">
              <a:solidFill>
                <a:schemeClr val="dk1"/>
              </a:solidFill>
            </a:endParaRPr>
          </a:p>
          <a:p>
            <a:pPr indent="0" lvl="0" marL="0" rtl="0" algn="ctr">
              <a:lnSpc>
                <a:spcPct val="70000"/>
              </a:lnSpc>
              <a:spcBef>
                <a:spcPts val="0"/>
              </a:spcBef>
              <a:spcAft>
                <a:spcPts val="0"/>
              </a:spcAft>
              <a:buSzPts val="3000"/>
              <a:buNone/>
            </a:pPr>
            <a:r>
              <a:t/>
            </a:r>
            <a:endParaRPr sz="3200">
              <a:solidFill>
                <a:schemeClr val="dk1"/>
              </a:solidFill>
            </a:endParaRPr>
          </a:p>
        </p:txBody>
      </p:sp>
      <p:sp>
        <p:nvSpPr>
          <p:cNvPr id="129" name="Google Shape;129;p24"/>
          <p:cNvSpPr txBox="1"/>
          <p:nvPr>
            <p:ph idx="1" type="subTitle"/>
          </p:nvPr>
        </p:nvSpPr>
        <p:spPr>
          <a:xfrm>
            <a:off x="1975550" y="871925"/>
            <a:ext cx="5087100" cy="1993500"/>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1800"/>
              <a:buNone/>
            </a:pPr>
            <a:r>
              <a:rPr lang="en"/>
              <a:t>Project of</a:t>
            </a:r>
            <a:endParaRPr/>
          </a:p>
          <a:p>
            <a:pPr indent="-342900" lvl="0" marL="457200" rtl="0" algn="ctr">
              <a:lnSpc>
                <a:spcPct val="100000"/>
              </a:lnSpc>
              <a:spcBef>
                <a:spcPts val="0"/>
              </a:spcBef>
              <a:spcAft>
                <a:spcPts val="0"/>
              </a:spcAft>
              <a:buSzPts val="1800"/>
              <a:buNone/>
            </a:pPr>
            <a:r>
              <a:t/>
            </a:r>
            <a:endParaRPr/>
          </a:p>
          <a:p>
            <a:pPr indent="-342900" lvl="0" marL="457200" rtl="0" algn="ctr">
              <a:lnSpc>
                <a:spcPct val="100000"/>
              </a:lnSpc>
              <a:spcBef>
                <a:spcPts val="0"/>
              </a:spcBef>
              <a:spcAft>
                <a:spcPts val="0"/>
              </a:spcAft>
              <a:buSzPts val="1800"/>
              <a:buNone/>
            </a:pPr>
            <a:r>
              <a:rPr lang="en"/>
              <a:t>Galgotias College of Engineering and Technology</a:t>
            </a:r>
            <a:endParaRPr/>
          </a:p>
          <a:p>
            <a:pPr indent="-342900" lvl="0" marL="457200" rtl="0" algn="ctr">
              <a:lnSpc>
                <a:spcPct val="100000"/>
              </a:lnSpc>
              <a:spcBef>
                <a:spcPts val="0"/>
              </a:spcBef>
              <a:spcAft>
                <a:spcPts val="0"/>
              </a:spcAft>
              <a:buSzPts val="1800"/>
              <a:buNone/>
            </a:pPr>
            <a:r>
              <a:t/>
            </a:r>
            <a:endParaRPr/>
          </a:p>
          <a:p>
            <a:pPr indent="-342900" lvl="0" marL="457200" rtl="0" algn="ctr">
              <a:lnSpc>
                <a:spcPct val="100000"/>
              </a:lnSpc>
              <a:spcBef>
                <a:spcPts val="0"/>
              </a:spcBef>
              <a:spcAft>
                <a:spcPts val="0"/>
              </a:spcAft>
              <a:buSzPts val="1800"/>
              <a:buNone/>
            </a:pPr>
            <a:r>
              <a:rPr lang="en"/>
              <a:t>IT department - B.tech Lateral</a:t>
            </a:r>
            <a:endParaRPr/>
          </a:p>
          <a:p>
            <a:pPr indent="0" lvl="0" marL="0" rtl="0" algn="l">
              <a:lnSpc>
                <a:spcPct val="100000"/>
              </a:lnSpc>
              <a:spcBef>
                <a:spcPts val="0"/>
              </a:spcBef>
              <a:spcAft>
                <a:spcPts val="0"/>
              </a:spcAft>
              <a:buSzPts val="1800"/>
              <a:buNone/>
            </a:pPr>
            <a:r>
              <a:t/>
            </a:r>
            <a:endParaRPr/>
          </a:p>
          <a:p>
            <a:pPr indent="-342900" lvl="0" marL="457200" rtl="0" algn="ctr">
              <a:lnSpc>
                <a:spcPct val="100000"/>
              </a:lnSpc>
              <a:spcBef>
                <a:spcPts val="0"/>
              </a:spcBef>
              <a:spcAft>
                <a:spcPts val="0"/>
              </a:spcAft>
              <a:buSzPts val="1800"/>
              <a:buNone/>
            </a:pPr>
            <a:r>
              <a:rPr lang="en"/>
              <a:t>(Supervisor: </a:t>
            </a:r>
            <a:r>
              <a:rPr lang="en">
                <a:solidFill>
                  <a:srgbClr val="F98800"/>
                </a:solidFill>
              </a:rPr>
              <a:t>Mr.Javed Sir </a:t>
            </a:r>
            <a:r>
              <a:rPr lang="en">
                <a:solidFill>
                  <a:schemeClr val="accent2"/>
                </a:solidFill>
              </a:rPr>
              <a:t>)</a:t>
            </a:r>
            <a:endParaRPr/>
          </a:p>
          <a:p>
            <a:pPr indent="-342900" lvl="0" marL="457200" rtl="0" algn="ctr">
              <a:lnSpc>
                <a:spcPct val="100000"/>
              </a:lnSpc>
              <a:spcBef>
                <a:spcPts val="0"/>
              </a:spcBef>
              <a:spcAft>
                <a:spcPts val="0"/>
              </a:spcAft>
              <a:buSzPts val="1800"/>
              <a:buNone/>
            </a:pPr>
            <a:r>
              <a:rPr lang="en"/>
              <a:t>                                                </a:t>
            </a:r>
            <a:endParaRPr/>
          </a:p>
          <a:p>
            <a:pPr indent="-342900" lvl="0" marL="457200" rtl="0" algn="ctr">
              <a:lnSpc>
                <a:spcPct val="100000"/>
              </a:lnSpc>
              <a:spcBef>
                <a:spcPts val="0"/>
              </a:spcBef>
              <a:spcAft>
                <a:spcPts val="0"/>
              </a:spcAft>
              <a:buSzPts val="1800"/>
              <a:buNone/>
            </a:pPr>
            <a:r>
              <a:rPr lang="en"/>
              <a:t>Presented by</a:t>
            </a:r>
            <a:endParaRPr/>
          </a:p>
          <a:p>
            <a:pPr indent="-342900" lvl="0" marL="457200" rtl="0" algn="ctr">
              <a:lnSpc>
                <a:spcPct val="100000"/>
              </a:lnSpc>
              <a:spcBef>
                <a:spcPts val="0"/>
              </a:spcBef>
              <a:spcAft>
                <a:spcPts val="0"/>
              </a:spcAft>
              <a:buSzPts val="1800"/>
              <a:buNone/>
            </a:pPr>
            <a:br>
              <a:rPr lang="en"/>
            </a:br>
            <a:r>
              <a:rPr lang="en"/>
              <a:t>Ved Prakash Gupta (</a:t>
            </a:r>
            <a:r>
              <a:rPr lang="en"/>
              <a:t>20GCEBIT023</a:t>
            </a:r>
            <a:r>
              <a:rPr lang="en"/>
              <a:t>)</a:t>
            </a:r>
            <a:endParaRPr/>
          </a:p>
          <a:p>
            <a:pPr indent="-342900" lvl="0" marL="457200" rtl="0" algn="ctr">
              <a:lnSpc>
                <a:spcPct val="100000"/>
              </a:lnSpc>
              <a:spcBef>
                <a:spcPts val="0"/>
              </a:spcBef>
              <a:spcAft>
                <a:spcPts val="0"/>
              </a:spcAft>
              <a:buSzPts val="1800"/>
              <a:buNone/>
            </a:pPr>
            <a:r>
              <a:rPr lang="en"/>
              <a:t>      Utkarsh                    (20GCEBIT084)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grpSp>
        <p:nvGrpSpPr>
          <p:cNvPr id="420" name="Google Shape;420;p42"/>
          <p:cNvGrpSpPr/>
          <p:nvPr/>
        </p:nvGrpSpPr>
        <p:grpSpPr>
          <a:xfrm>
            <a:off x="1264664" y="1998043"/>
            <a:ext cx="1668468" cy="932535"/>
            <a:chOff x="1264664" y="1998043"/>
            <a:chExt cx="1668468" cy="932535"/>
          </a:xfrm>
        </p:grpSpPr>
        <p:sp>
          <p:nvSpPr>
            <p:cNvPr id="421" name="Google Shape;421;p42"/>
            <p:cNvSpPr/>
            <p:nvPr/>
          </p:nvSpPr>
          <p:spPr>
            <a:xfrm>
              <a:off x="1354050" y="2097151"/>
              <a:ext cx="1423139" cy="676219"/>
            </a:xfrm>
            <a:custGeom>
              <a:rect b="b" l="l" r="r" t="t"/>
              <a:pathLst>
                <a:path extrusionOk="0" h="13874" w="27917">
                  <a:moveTo>
                    <a:pt x="26275" y="1"/>
                  </a:moveTo>
                  <a:cubicBezTo>
                    <a:pt x="26248" y="1"/>
                    <a:pt x="26222" y="1"/>
                    <a:pt x="26197" y="2"/>
                  </a:cubicBezTo>
                  <a:cubicBezTo>
                    <a:pt x="20178" y="79"/>
                    <a:pt x="14164" y="636"/>
                    <a:pt x="8228" y="1666"/>
                  </a:cubicBezTo>
                  <a:lnTo>
                    <a:pt x="35" y="2961"/>
                  </a:lnTo>
                  <a:lnTo>
                    <a:pt x="69" y="10601"/>
                  </a:lnTo>
                  <a:cubicBezTo>
                    <a:pt x="35" y="11172"/>
                    <a:pt x="0" y="11755"/>
                    <a:pt x="129" y="12317"/>
                  </a:cubicBezTo>
                  <a:cubicBezTo>
                    <a:pt x="262" y="12875"/>
                    <a:pt x="584" y="13415"/>
                    <a:pt x="1098" y="13677"/>
                  </a:cubicBezTo>
                  <a:cubicBezTo>
                    <a:pt x="1424" y="13839"/>
                    <a:pt x="1794" y="13874"/>
                    <a:pt x="2164" y="13874"/>
                  </a:cubicBezTo>
                  <a:cubicBezTo>
                    <a:pt x="2291" y="13874"/>
                    <a:pt x="2419" y="13870"/>
                    <a:pt x="2544" y="13865"/>
                  </a:cubicBezTo>
                  <a:cubicBezTo>
                    <a:pt x="5182" y="13775"/>
                    <a:pt x="7820" y="13681"/>
                    <a:pt x="10454" y="13591"/>
                  </a:cubicBezTo>
                  <a:cubicBezTo>
                    <a:pt x="14825" y="13436"/>
                    <a:pt x="19235" y="13282"/>
                    <a:pt x="23481" y="12231"/>
                  </a:cubicBezTo>
                  <a:cubicBezTo>
                    <a:pt x="24494" y="11982"/>
                    <a:pt x="25493" y="11682"/>
                    <a:pt x="26475" y="11335"/>
                  </a:cubicBezTo>
                  <a:cubicBezTo>
                    <a:pt x="26840" y="11202"/>
                    <a:pt x="27213" y="11056"/>
                    <a:pt x="27475" y="10773"/>
                  </a:cubicBezTo>
                  <a:cubicBezTo>
                    <a:pt x="27917" y="10284"/>
                    <a:pt x="27891" y="9542"/>
                    <a:pt x="27844" y="8885"/>
                  </a:cubicBezTo>
                  <a:lnTo>
                    <a:pt x="27222" y="851"/>
                  </a:lnTo>
                  <a:cubicBezTo>
                    <a:pt x="27205" y="636"/>
                    <a:pt x="27183" y="409"/>
                    <a:pt x="27046" y="246"/>
                  </a:cubicBezTo>
                  <a:cubicBezTo>
                    <a:pt x="26869" y="30"/>
                    <a:pt x="26562" y="1"/>
                    <a:pt x="262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42"/>
            <p:cNvSpPr/>
            <p:nvPr/>
          </p:nvSpPr>
          <p:spPr>
            <a:xfrm>
              <a:off x="1264664" y="1998043"/>
              <a:ext cx="1601379" cy="874444"/>
            </a:xfrm>
            <a:custGeom>
              <a:rect b="b" l="l" r="r" t="t"/>
              <a:pathLst>
                <a:path extrusionOk="0" h="14406" w="28450">
                  <a:moveTo>
                    <a:pt x="26573" y="1"/>
                  </a:moveTo>
                  <a:cubicBezTo>
                    <a:pt x="26535" y="1"/>
                    <a:pt x="26500" y="1"/>
                    <a:pt x="26468" y="2"/>
                  </a:cubicBezTo>
                  <a:cubicBezTo>
                    <a:pt x="20445" y="79"/>
                    <a:pt x="14388" y="641"/>
                    <a:pt x="8456" y="1670"/>
                  </a:cubicBezTo>
                  <a:cubicBezTo>
                    <a:pt x="8310" y="1692"/>
                    <a:pt x="8211" y="1833"/>
                    <a:pt x="8237" y="1975"/>
                  </a:cubicBezTo>
                  <a:cubicBezTo>
                    <a:pt x="8260" y="2105"/>
                    <a:pt x="8372" y="2198"/>
                    <a:pt x="8499" y="2198"/>
                  </a:cubicBezTo>
                  <a:cubicBezTo>
                    <a:pt x="8515" y="2198"/>
                    <a:pt x="8530" y="2196"/>
                    <a:pt x="8546" y="2194"/>
                  </a:cubicBezTo>
                  <a:cubicBezTo>
                    <a:pt x="14448" y="1173"/>
                    <a:pt x="20479" y="611"/>
                    <a:pt x="26472" y="534"/>
                  </a:cubicBezTo>
                  <a:cubicBezTo>
                    <a:pt x="26494" y="533"/>
                    <a:pt x="26517" y="533"/>
                    <a:pt x="26539" y="533"/>
                  </a:cubicBezTo>
                  <a:cubicBezTo>
                    <a:pt x="26781" y="533"/>
                    <a:pt x="27009" y="558"/>
                    <a:pt x="27115" y="684"/>
                  </a:cubicBezTo>
                  <a:cubicBezTo>
                    <a:pt x="27193" y="778"/>
                    <a:pt x="27214" y="945"/>
                    <a:pt x="27227" y="1138"/>
                  </a:cubicBezTo>
                  <a:lnTo>
                    <a:pt x="27849" y="9173"/>
                  </a:lnTo>
                  <a:cubicBezTo>
                    <a:pt x="27896" y="9803"/>
                    <a:pt x="27913" y="10455"/>
                    <a:pt x="27549" y="10858"/>
                  </a:cubicBezTo>
                  <a:cubicBezTo>
                    <a:pt x="27334" y="11094"/>
                    <a:pt x="27004" y="11223"/>
                    <a:pt x="26656" y="11347"/>
                  </a:cubicBezTo>
                  <a:cubicBezTo>
                    <a:pt x="25687" y="11691"/>
                    <a:pt x="24687" y="11991"/>
                    <a:pt x="23688" y="12240"/>
                  </a:cubicBezTo>
                  <a:cubicBezTo>
                    <a:pt x="19454" y="13286"/>
                    <a:pt x="15010" y="13441"/>
                    <a:pt x="10716" y="13591"/>
                  </a:cubicBezTo>
                  <a:lnTo>
                    <a:pt x="2806" y="13865"/>
                  </a:lnTo>
                  <a:cubicBezTo>
                    <a:pt x="2684" y="13870"/>
                    <a:pt x="2556" y="13875"/>
                    <a:pt x="2428" y="13875"/>
                  </a:cubicBezTo>
                  <a:cubicBezTo>
                    <a:pt x="2102" y="13875"/>
                    <a:pt x="1769" y="13844"/>
                    <a:pt x="1489" y="13702"/>
                  </a:cubicBezTo>
                  <a:cubicBezTo>
                    <a:pt x="1091" y="13505"/>
                    <a:pt x="790" y="13072"/>
                    <a:pt x="662" y="12519"/>
                  </a:cubicBezTo>
                  <a:cubicBezTo>
                    <a:pt x="537" y="11995"/>
                    <a:pt x="571" y="11429"/>
                    <a:pt x="606" y="10880"/>
                  </a:cubicBezTo>
                  <a:cubicBezTo>
                    <a:pt x="614" y="10734"/>
                    <a:pt x="503" y="10610"/>
                    <a:pt x="357" y="10601"/>
                  </a:cubicBezTo>
                  <a:cubicBezTo>
                    <a:pt x="352" y="10601"/>
                    <a:pt x="346" y="10601"/>
                    <a:pt x="341" y="10601"/>
                  </a:cubicBezTo>
                  <a:cubicBezTo>
                    <a:pt x="202" y="10601"/>
                    <a:pt x="82" y="10705"/>
                    <a:pt x="74" y="10850"/>
                  </a:cubicBezTo>
                  <a:cubicBezTo>
                    <a:pt x="35" y="11433"/>
                    <a:pt x="1" y="12038"/>
                    <a:pt x="143" y="12643"/>
                  </a:cubicBezTo>
                  <a:cubicBezTo>
                    <a:pt x="306" y="13351"/>
                    <a:pt x="709" y="13908"/>
                    <a:pt x="1249" y="14179"/>
                  </a:cubicBezTo>
                  <a:cubicBezTo>
                    <a:pt x="1631" y="14367"/>
                    <a:pt x="2051" y="14406"/>
                    <a:pt x="2437" y="14406"/>
                  </a:cubicBezTo>
                  <a:cubicBezTo>
                    <a:pt x="2575" y="14406"/>
                    <a:pt x="2703" y="14402"/>
                    <a:pt x="2824" y="14397"/>
                  </a:cubicBezTo>
                  <a:lnTo>
                    <a:pt x="10733" y="14123"/>
                  </a:lnTo>
                  <a:cubicBezTo>
                    <a:pt x="15057" y="13973"/>
                    <a:pt x="19527" y="13814"/>
                    <a:pt x="23817" y="12754"/>
                  </a:cubicBezTo>
                  <a:cubicBezTo>
                    <a:pt x="24833" y="12506"/>
                    <a:pt x="25846" y="12201"/>
                    <a:pt x="26837" y="11849"/>
                  </a:cubicBezTo>
                  <a:cubicBezTo>
                    <a:pt x="27248" y="11704"/>
                    <a:pt x="27647" y="11545"/>
                    <a:pt x="27943" y="11215"/>
                  </a:cubicBezTo>
                  <a:cubicBezTo>
                    <a:pt x="28449" y="10657"/>
                    <a:pt x="28432" y="9846"/>
                    <a:pt x="28377" y="9130"/>
                  </a:cubicBezTo>
                  <a:lnTo>
                    <a:pt x="27759" y="1095"/>
                  </a:lnTo>
                  <a:cubicBezTo>
                    <a:pt x="27742" y="877"/>
                    <a:pt x="27720" y="576"/>
                    <a:pt x="27523" y="345"/>
                  </a:cubicBezTo>
                  <a:cubicBezTo>
                    <a:pt x="27266" y="31"/>
                    <a:pt x="26850" y="1"/>
                    <a:pt x="265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2"/>
            <p:cNvSpPr/>
            <p:nvPr/>
          </p:nvSpPr>
          <p:spPr>
            <a:xfrm>
              <a:off x="2042382" y="2167882"/>
              <a:ext cx="890750" cy="762696"/>
            </a:xfrm>
            <a:custGeom>
              <a:rect b="b" l="l" r="r" t="t"/>
              <a:pathLst>
                <a:path extrusionOk="0" h="12565" w="15825">
                  <a:moveTo>
                    <a:pt x="15117" y="0"/>
                  </a:moveTo>
                  <a:cubicBezTo>
                    <a:pt x="15114" y="0"/>
                    <a:pt x="15111" y="0"/>
                    <a:pt x="15109" y="0"/>
                  </a:cubicBezTo>
                  <a:cubicBezTo>
                    <a:pt x="14963" y="9"/>
                    <a:pt x="14851" y="133"/>
                    <a:pt x="14860" y="284"/>
                  </a:cubicBezTo>
                  <a:lnTo>
                    <a:pt x="15207" y="6546"/>
                  </a:lnTo>
                  <a:cubicBezTo>
                    <a:pt x="15242" y="7194"/>
                    <a:pt x="15284" y="7932"/>
                    <a:pt x="14971" y="8519"/>
                  </a:cubicBezTo>
                  <a:cubicBezTo>
                    <a:pt x="14555" y="9300"/>
                    <a:pt x="13612" y="9665"/>
                    <a:pt x="12659" y="9939"/>
                  </a:cubicBezTo>
                  <a:cubicBezTo>
                    <a:pt x="8623" y="11110"/>
                    <a:pt x="4367" y="11578"/>
                    <a:pt x="254" y="12033"/>
                  </a:cubicBezTo>
                  <a:cubicBezTo>
                    <a:pt x="104" y="12050"/>
                    <a:pt x="1" y="12178"/>
                    <a:pt x="18" y="12324"/>
                  </a:cubicBezTo>
                  <a:cubicBezTo>
                    <a:pt x="31" y="12462"/>
                    <a:pt x="147" y="12565"/>
                    <a:pt x="280" y="12565"/>
                  </a:cubicBezTo>
                  <a:cubicBezTo>
                    <a:pt x="288" y="12565"/>
                    <a:pt x="301" y="12565"/>
                    <a:pt x="310" y="12560"/>
                  </a:cubicBezTo>
                  <a:cubicBezTo>
                    <a:pt x="4449" y="12106"/>
                    <a:pt x="8726" y="11634"/>
                    <a:pt x="12805" y="10454"/>
                  </a:cubicBezTo>
                  <a:cubicBezTo>
                    <a:pt x="13873" y="10145"/>
                    <a:pt x="14933" y="9725"/>
                    <a:pt x="15439" y="8768"/>
                  </a:cubicBezTo>
                  <a:cubicBezTo>
                    <a:pt x="15825" y="8048"/>
                    <a:pt x="15778" y="7198"/>
                    <a:pt x="15739" y="6516"/>
                  </a:cubicBezTo>
                  <a:lnTo>
                    <a:pt x="15392" y="253"/>
                  </a:lnTo>
                  <a:cubicBezTo>
                    <a:pt x="15383" y="106"/>
                    <a:pt x="15259" y="0"/>
                    <a:pt x="151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4" name="Google Shape;424;p42"/>
          <p:cNvGrpSpPr/>
          <p:nvPr/>
        </p:nvGrpSpPr>
        <p:grpSpPr>
          <a:xfrm>
            <a:off x="715450" y="1563732"/>
            <a:ext cx="1016046" cy="897392"/>
            <a:chOff x="715450" y="1563732"/>
            <a:chExt cx="1016046" cy="897392"/>
          </a:xfrm>
        </p:grpSpPr>
        <p:sp>
          <p:nvSpPr>
            <p:cNvPr id="425" name="Google Shape;425;p42"/>
            <p:cNvSpPr/>
            <p:nvPr/>
          </p:nvSpPr>
          <p:spPr>
            <a:xfrm>
              <a:off x="835049" y="1645449"/>
              <a:ext cx="806365" cy="732896"/>
            </a:xfrm>
            <a:custGeom>
              <a:rect b="b" l="l" r="r" t="t"/>
              <a:pathLst>
                <a:path extrusionOk="0" h="15572" w="17133">
                  <a:moveTo>
                    <a:pt x="8899" y="0"/>
                  </a:moveTo>
                  <a:cubicBezTo>
                    <a:pt x="4373" y="0"/>
                    <a:pt x="0" y="4002"/>
                    <a:pt x="986" y="9207"/>
                  </a:cubicBezTo>
                  <a:cubicBezTo>
                    <a:pt x="1591" y="12416"/>
                    <a:pt x="4401" y="15075"/>
                    <a:pt x="7635" y="15509"/>
                  </a:cubicBezTo>
                  <a:cubicBezTo>
                    <a:pt x="7953" y="15551"/>
                    <a:pt x="8272" y="15572"/>
                    <a:pt x="8590" y="15572"/>
                  </a:cubicBezTo>
                  <a:cubicBezTo>
                    <a:pt x="11520" y="15572"/>
                    <a:pt x="14420" y="13822"/>
                    <a:pt x="15704" y="11176"/>
                  </a:cubicBezTo>
                  <a:cubicBezTo>
                    <a:pt x="17132" y="8242"/>
                    <a:pt x="16463" y="4429"/>
                    <a:pt x="14130" y="2155"/>
                  </a:cubicBezTo>
                  <a:cubicBezTo>
                    <a:pt x="12591" y="657"/>
                    <a:pt x="10733" y="0"/>
                    <a:pt x="88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2"/>
            <p:cNvSpPr/>
            <p:nvPr/>
          </p:nvSpPr>
          <p:spPr>
            <a:xfrm>
              <a:off x="715450" y="1563732"/>
              <a:ext cx="1016046" cy="897392"/>
            </a:xfrm>
            <a:custGeom>
              <a:rect b="b" l="l" r="r" t="t"/>
              <a:pathLst>
                <a:path extrusionOk="0" h="15943" w="18051">
                  <a:moveTo>
                    <a:pt x="6615" y="573"/>
                  </a:moveTo>
                  <a:lnTo>
                    <a:pt x="6615" y="573"/>
                  </a:lnTo>
                  <a:cubicBezTo>
                    <a:pt x="6297" y="697"/>
                    <a:pt x="5984" y="843"/>
                    <a:pt x="5675" y="1010"/>
                  </a:cubicBezTo>
                  <a:cubicBezTo>
                    <a:pt x="5448" y="1130"/>
                    <a:pt x="5225" y="1263"/>
                    <a:pt x="5015" y="1405"/>
                  </a:cubicBezTo>
                  <a:cubicBezTo>
                    <a:pt x="4744" y="1439"/>
                    <a:pt x="4504" y="1473"/>
                    <a:pt x="4260" y="1516"/>
                  </a:cubicBezTo>
                  <a:cubicBezTo>
                    <a:pt x="4993" y="1083"/>
                    <a:pt x="5791" y="761"/>
                    <a:pt x="6615" y="573"/>
                  </a:cubicBezTo>
                  <a:close/>
                  <a:moveTo>
                    <a:pt x="4388" y="1855"/>
                  </a:moveTo>
                  <a:lnTo>
                    <a:pt x="4388" y="1855"/>
                  </a:lnTo>
                  <a:cubicBezTo>
                    <a:pt x="4165" y="2031"/>
                    <a:pt x="3955" y="2215"/>
                    <a:pt x="3758" y="2408"/>
                  </a:cubicBezTo>
                  <a:cubicBezTo>
                    <a:pt x="3526" y="2434"/>
                    <a:pt x="3342" y="2447"/>
                    <a:pt x="3162" y="2460"/>
                  </a:cubicBezTo>
                  <a:cubicBezTo>
                    <a:pt x="3089" y="2469"/>
                    <a:pt x="3011" y="2473"/>
                    <a:pt x="2939" y="2481"/>
                  </a:cubicBezTo>
                  <a:cubicBezTo>
                    <a:pt x="3119" y="2318"/>
                    <a:pt x="3307" y="2164"/>
                    <a:pt x="3505" y="2018"/>
                  </a:cubicBezTo>
                  <a:cubicBezTo>
                    <a:pt x="3513" y="2018"/>
                    <a:pt x="3526" y="2018"/>
                    <a:pt x="3535" y="2014"/>
                  </a:cubicBezTo>
                  <a:cubicBezTo>
                    <a:pt x="3839" y="1950"/>
                    <a:pt x="4110" y="1898"/>
                    <a:pt x="4388" y="1855"/>
                  </a:cubicBezTo>
                  <a:close/>
                  <a:moveTo>
                    <a:pt x="3376" y="2803"/>
                  </a:moveTo>
                  <a:cubicBezTo>
                    <a:pt x="3136" y="3069"/>
                    <a:pt x="2917" y="3352"/>
                    <a:pt x="2715" y="3648"/>
                  </a:cubicBezTo>
                  <a:cubicBezTo>
                    <a:pt x="2703" y="3648"/>
                    <a:pt x="2690" y="3648"/>
                    <a:pt x="2681" y="3652"/>
                  </a:cubicBezTo>
                  <a:lnTo>
                    <a:pt x="1673" y="3940"/>
                  </a:lnTo>
                  <a:cubicBezTo>
                    <a:pt x="1866" y="3652"/>
                    <a:pt x="2076" y="3369"/>
                    <a:pt x="2317" y="3103"/>
                  </a:cubicBezTo>
                  <a:cubicBezTo>
                    <a:pt x="2385" y="3026"/>
                    <a:pt x="2458" y="2949"/>
                    <a:pt x="2531" y="2876"/>
                  </a:cubicBezTo>
                  <a:cubicBezTo>
                    <a:pt x="2793" y="2846"/>
                    <a:pt x="2990" y="2833"/>
                    <a:pt x="3187" y="2816"/>
                  </a:cubicBezTo>
                  <a:cubicBezTo>
                    <a:pt x="3252" y="2812"/>
                    <a:pt x="3312" y="2807"/>
                    <a:pt x="3376" y="2803"/>
                  </a:cubicBezTo>
                  <a:close/>
                  <a:moveTo>
                    <a:pt x="2437" y="4090"/>
                  </a:moveTo>
                  <a:lnTo>
                    <a:pt x="2437" y="4090"/>
                  </a:lnTo>
                  <a:cubicBezTo>
                    <a:pt x="2308" y="4309"/>
                    <a:pt x="2192" y="4528"/>
                    <a:pt x="2089" y="4755"/>
                  </a:cubicBezTo>
                  <a:cubicBezTo>
                    <a:pt x="2072" y="4759"/>
                    <a:pt x="2055" y="4759"/>
                    <a:pt x="2038" y="4768"/>
                  </a:cubicBezTo>
                  <a:cubicBezTo>
                    <a:pt x="1669" y="4918"/>
                    <a:pt x="1304" y="5098"/>
                    <a:pt x="957" y="5300"/>
                  </a:cubicBezTo>
                  <a:cubicBezTo>
                    <a:pt x="1077" y="4987"/>
                    <a:pt x="1227" y="4686"/>
                    <a:pt x="1394" y="4390"/>
                  </a:cubicBezTo>
                  <a:lnTo>
                    <a:pt x="2437" y="4090"/>
                  </a:lnTo>
                  <a:close/>
                  <a:moveTo>
                    <a:pt x="1896" y="5218"/>
                  </a:moveTo>
                  <a:lnTo>
                    <a:pt x="1896" y="5218"/>
                  </a:lnTo>
                  <a:cubicBezTo>
                    <a:pt x="1810" y="5437"/>
                    <a:pt x="1737" y="5656"/>
                    <a:pt x="1677" y="5883"/>
                  </a:cubicBezTo>
                  <a:cubicBezTo>
                    <a:pt x="1660" y="5887"/>
                    <a:pt x="1643" y="5896"/>
                    <a:pt x="1630" y="5904"/>
                  </a:cubicBezTo>
                  <a:cubicBezTo>
                    <a:pt x="1257" y="6188"/>
                    <a:pt x="897" y="6488"/>
                    <a:pt x="545" y="6797"/>
                  </a:cubicBezTo>
                  <a:cubicBezTo>
                    <a:pt x="596" y="6466"/>
                    <a:pt x="674" y="6145"/>
                    <a:pt x="772" y="5827"/>
                  </a:cubicBezTo>
                  <a:cubicBezTo>
                    <a:pt x="1128" y="5596"/>
                    <a:pt x="1506" y="5390"/>
                    <a:pt x="1896" y="5218"/>
                  </a:cubicBezTo>
                  <a:close/>
                  <a:moveTo>
                    <a:pt x="1544" y="6428"/>
                  </a:moveTo>
                  <a:lnTo>
                    <a:pt x="1544" y="6428"/>
                  </a:lnTo>
                  <a:cubicBezTo>
                    <a:pt x="1480" y="6750"/>
                    <a:pt x="1437" y="7084"/>
                    <a:pt x="1411" y="7419"/>
                  </a:cubicBezTo>
                  <a:cubicBezTo>
                    <a:pt x="1394" y="7427"/>
                    <a:pt x="1377" y="7436"/>
                    <a:pt x="1364" y="7453"/>
                  </a:cubicBezTo>
                  <a:lnTo>
                    <a:pt x="476" y="8440"/>
                  </a:lnTo>
                  <a:cubicBezTo>
                    <a:pt x="451" y="8062"/>
                    <a:pt x="451" y="7689"/>
                    <a:pt x="485" y="7320"/>
                  </a:cubicBezTo>
                  <a:cubicBezTo>
                    <a:pt x="824" y="7011"/>
                    <a:pt x="1184" y="6715"/>
                    <a:pt x="1544" y="6428"/>
                  </a:cubicBezTo>
                  <a:close/>
                  <a:moveTo>
                    <a:pt x="1394" y="7951"/>
                  </a:moveTo>
                  <a:cubicBezTo>
                    <a:pt x="1394" y="8401"/>
                    <a:pt x="1433" y="8856"/>
                    <a:pt x="1514" y="9310"/>
                  </a:cubicBezTo>
                  <a:cubicBezTo>
                    <a:pt x="1497" y="9323"/>
                    <a:pt x="1484" y="9332"/>
                    <a:pt x="1472" y="9349"/>
                  </a:cubicBezTo>
                  <a:cubicBezTo>
                    <a:pt x="1240" y="9636"/>
                    <a:pt x="1021" y="9937"/>
                    <a:pt x="815" y="10241"/>
                  </a:cubicBezTo>
                  <a:cubicBezTo>
                    <a:pt x="725" y="9954"/>
                    <a:pt x="648" y="9666"/>
                    <a:pt x="592" y="9370"/>
                  </a:cubicBezTo>
                  <a:cubicBezTo>
                    <a:pt x="566" y="9220"/>
                    <a:pt x="541" y="9070"/>
                    <a:pt x="524" y="8920"/>
                  </a:cubicBezTo>
                  <a:lnTo>
                    <a:pt x="1394" y="7951"/>
                  </a:lnTo>
                  <a:close/>
                  <a:moveTo>
                    <a:pt x="1604" y="9757"/>
                  </a:moveTo>
                  <a:cubicBezTo>
                    <a:pt x="1682" y="10070"/>
                    <a:pt x="1776" y="10374"/>
                    <a:pt x="1888" y="10674"/>
                  </a:cubicBezTo>
                  <a:cubicBezTo>
                    <a:pt x="1725" y="10949"/>
                    <a:pt x="1536" y="11211"/>
                    <a:pt x="1339" y="11459"/>
                  </a:cubicBezTo>
                  <a:cubicBezTo>
                    <a:pt x="1197" y="11198"/>
                    <a:pt x="1073" y="10928"/>
                    <a:pt x="965" y="10653"/>
                  </a:cubicBezTo>
                  <a:cubicBezTo>
                    <a:pt x="1163" y="10344"/>
                    <a:pt x="1381" y="10048"/>
                    <a:pt x="1604" y="9757"/>
                  </a:cubicBezTo>
                  <a:close/>
                  <a:moveTo>
                    <a:pt x="2055" y="11078"/>
                  </a:moveTo>
                  <a:cubicBezTo>
                    <a:pt x="2192" y="11391"/>
                    <a:pt x="2351" y="11695"/>
                    <a:pt x="2531" y="11987"/>
                  </a:cubicBezTo>
                  <a:cubicBezTo>
                    <a:pt x="2518" y="12000"/>
                    <a:pt x="2510" y="12009"/>
                    <a:pt x="2501" y="12021"/>
                  </a:cubicBezTo>
                  <a:cubicBezTo>
                    <a:pt x="2372" y="12236"/>
                    <a:pt x="2261" y="12459"/>
                    <a:pt x="2154" y="12686"/>
                  </a:cubicBezTo>
                  <a:cubicBezTo>
                    <a:pt x="1926" y="12403"/>
                    <a:pt x="1712" y="12103"/>
                    <a:pt x="1527" y="11790"/>
                  </a:cubicBezTo>
                  <a:cubicBezTo>
                    <a:pt x="1716" y="11562"/>
                    <a:pt x="1892" y="11322"/>
                    <a:pt x="2055" y="11078"/>
                  </a:cubicBezTo>
                  <a:close/>
                  <a:moveTo>
                    <a:pt x="2741" y="12317"/>
                  </a:moveTo>
                  <a:cubicBezTo>
                    <a:pt x="2891" y="12536"/>
                    <a:pt x="3050" y="12751"/>
                    <a:pt x="3222" y="12957"/>
                  </a:cubicBezTo>
                  <a:cubicBezTo>
                    <a:pt x="3205" y="12969"/>
                    <a:pt x="3192" y="12991"/>
                    <a:pt x="3183" y="13012"/>
                  </a:cubicBezTo>
                  <a:lnTo>
                    <a:pt x="2964" y="13548"/>
                  </a:lnTo>
                  <a:cubicBezTo>
                    <a:pt x="2771" y="13368"/>
                    <a:pt x="2583" y="13184"/>
                    <a:pt x="2407" y="12987"/>
                  </a:cubicBezTo>
                  <a:cubicBezTo>
                    <a:pt x="2505" y="12755"/>
                    <a:pt x="2621" y="12532"/>
                    <a:pt x="2741" y="12317"/>
                  </a:cubicBezTo>
                  <a:close/>
                  <a:moveTo>
                    <a:pt x="3470" y="13248"/>
                  </a:moveTo>
                  <a:cubicBezTo>
                    <a:pt x="3685" y="13480"/>
                    <a:pt x="3912" y="13703"/>
                    <a:pt x="4148" y="13913"/>
                  </a:cubicBezTo>
                  <a:cubicBezTo>
                    <a:pt x="4144" y="13917"/>
                    <a:pt x="4140" y="13922"/>
                    <a:pt x="4140" y="13930"/>
                  </a:cubicBezTo>
                  <a:cubicBezTo>
                    <a:pt x="4088" y="14072"/>
                    <a:pt x="4050" y="14222"/>
                    <a:pt x="4024" y="14372"/>
                  </a:cubicBezTo>
                  <a:cubicBezTo>
                    <a:pt x="3754" y="14196"/>
                    <a:pt x="3496" y="14003"/>
                    <a:pt x="3247" y="13797"/>
                  </a:cubicBezTo>
                  <a:lnTo>
                    <a:pt x="3470" y="13248"/>
                  </a:lnTo>
                  <a:close/>
                  <a:moveTo>
                    <a:pt x="4440" y="14158"/>
                  </a:moveTo>
                  <a:cubicBezTo>
                    <a:pt x="5139" y="14720"/>
                    <a:pt x="5924" y="15170"/>
                    <a:pt x="6769" y="15474"/>
                  </a:cubicBezTo>
                  <a:cubicBezTo>
                    <a:pt x="5916" y="15320"/>
                    <a:pt x="5100" y="15007"/>
                    <a:pt x="4354" y="14574"/>
                  </a:cubicBezTo>
                  <a:cubicBezTo>
                    <a:pt x="4371" y="14432"/>
                    <a:pt x="4397" y="14295"/>
                    <a:pt x="4440" y="14158"/>
                  </a:cubicBezTo>
                  <a:close/>
                  <a:moveTo>
                    <a:pt x="9592" y="354"/>
                  </a:moveTo>
                  <a:cubicBezTo>
                    <a:pt x="11479" y="354"/>
                    <a:pt x="13302" y="1070"/>
                    <a:pt x="14726" y="2456"/>
                  </a:cubicBezTo>
                  <a:cubicBezTo>
                    <a:pt x="17017" y="4691"/>
                    <a:pt x="17665" y="8397"/>
                    <a:pt x="16266" y="11275"/>
                  </a:cubicBezTo>
                  <a:cubicBezTo>
                    <a:pt x="15006" y="13869"/>
                    <a:pt x="12188" y="15571"/>
                    <a:pt x="9320" y="15571"/>
                  </a:cubicBezTo>
                  <a:cubicBezTo>
                    <a:pt x="9006" y="15571"/>
                    <a:pt x="8691" y="15551"/>
                    <a:pt x="8378" y="15509"/>
                  </a:cubicBezTo>
                  <a:cubicBezTo>
                    <a:pt x="5208" y="15084"/>
                    <a:pt x="2475" y="12498"/>
                    <a:pt x="1883" y="9353"/>
                  </a:cubicBezTo>
                  <a:cubicBezTo>
                    <a:pt x="1411" y="6857"/>
                    <a:pt x="2214" y="4425"/>
                    <a:pt x="3972" y="2692"/>
                  </a:cubicBezTo>
                  <a:cubicBezTo>
                    <a:pt x="3977" y="2692"/>
                    <a:pt x="3977" y="2692"/>
                    <a:pt x="3977" y="2687"/>
                  </a:cubicBezTo>
                  <a:cubicBezTo>
                    <a:pt x="4517" y="2164"/>
                    <a:pt x="5139" y="1701"/>
                    <a:pt x="5843" y="1323"/>
                  </a:cubicBezTo>
                  <a:cubicBezTo>
                    <a:pt x="7052" y="671"/>
                    <a:pt x="8335" y="354"/>
                    <a:pt x="9592" y="354"/>
                  </a:cubicBezTo>
                  <a:close/>
                  <a:moveTo>
                    <a:pt x="9594" y="0"/>
                  </a:moveTo>
                  <a:cubicBezTo>
                    <a:pt x="9344" y="0"/>
                    <a:pt x="9092" y="12"/>
                    <a:pt x="8841" y="36"/>
                  </a:cubicBezTo>
                  <a:cubicBezTo>
                    <a:pt x="8676" y="26"/>
                    <a:pt x="8510" y="20"/>
                    <a:pt x="8345" y="20"/>
                  </a:cubicBezTo>
                  <a:cubicBezTo>
                    <a:pt x="6008" y="20"/>
                    <a:pt x="3637" y="1081"/>
                    <a:pt x="2051" y="2867"/>
                  </a:cubicBezTo>
                  <a:cubicBezTo>
                    <a:pt x="1317" y="3691"/>
                    <a:pt x="785" y="4622"/>
                    <a:pt x="463" y="5617"/>
                  </a:cubicBezTo>
                  <a:cubicBezTo>
                    <a:pt x="438" y="5651"/>
                    <a:pt x="429" y="5690"/>
                    <a:pt x="429" y="5729"/>
                  </a:cubicBezTo>
                  <a:cubicBezTo>
                    <a:pt x="73" y="6900"/>
                    <a:pt x="0" y="8157"/>
                    <a:pt x="245" y="9435"/>
                  </a:cubicBezTo>
                  <a:cubicBezTo>
                    <a:pt x="502" y="10812"/>
                    <a:pt x="1154" y="12086"/>
                    <a:pt x="2068" y="13132"/>
                  </a:cubicBezTo>
                  <a:cubicBezTo>
                    <a:pt x="2072" y="13137"/>
                    <a:pt x="2072" y="13137"/>
                    <a:pt x="2076" y="13141"/>
                  </a:cubicBezTo>
                  <a:cubicBezTo>
                    <a:pt x="3346" y="14599"/>
                    <a:pt x="5118" y="15620"/>
                    <a:pt x="7044" y="15878"/>
                  </a:cubicBezTo>
                  <a:cubicBezTo>
                    <a:pt x="7365" y="15921"/>
                    <a:pt x="7696" y="15942"/>
                    <a:pt x="8022" y="15942"/>
                  </a:cubicBezTo>
                  <a:cubicBezTo>
                    <a:pt x="8270" y="15942"/>
                    <a:pt x="8524" y="15929"/>
                    <a:pt x="8772" y="15903"/>
                  </a:cubicBezTo>
                  <a:cubicBezTo>
                    <a:pt x="8953" y="15916"/>
                    <a:pt x="9137" y="15925"/>
                    <a:pt x="9317" y="15925"/>
                  </a:cubicBezTo>
                  <a:cubicBezTo>
                    <a:pt x="12316" y="15925"/>
                    <a:pt x="15267" y="14145"/>
                    <a:pt x="16584" y="11429"/>
                  </a:cubicBezTo>
                  <a:cubicBezTo>
                    <a:pt x="18051" y="8418"/>
                    <a:pt x="17373" y="4540"/>
                    <a:pt x="14975" y="2203"/>
                  </a:cubicBezTo>
                  <a:cubicBezTo>
                    <a:pt x="13483" y="748"/>
                    <a:pt x="11568" y="0"/>
                    <a:pt x="95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42"/>
          <p:cNvGrpSpPr/>
          <p:nvPr/>
        </p:nvGrpSpPr>
        <p:grpSpPr>
          <a:xfrm>
            <a:off x="6145192" y="1562620"/>
            <a:ext cx="2280453" cy="1366510"/>
            <a:chOff x="6145192" y="1562620"/>
            <a:chExt cx="2280453" cy="1366510"/>
          </a:xfrm>
        </p:grpSpPr>
        <p:grpSp>
          <p:nvGrpSpPr>
            <p:cNvPr id="428" name="Google Shape;428;p42"/>
            <p:cNvGrpSpPr/>
            <p:nvPr/>
          </p:nvGrpSpPr>
          <p:grpSpPr>
            <a:xfrm flipH="1">
              <a:off x="6704911" y="1996598"/>
              <a:ext cx="1720734" cy="932532"/>
              <a:chOff x="6535955" y="3837363"/>
              <a:chExt cx="1699826" cy="872340"/>
            </a:xfrm>
          </p:grpSpPr>
          <p:sp>
            <p:nvSpPr>
              <p:cNvPr id="429" name="Google Shape;429;p42"/>
              <p:cNvSpPr/>
              <p:nvPr/>
            </p:nvSpPr>
            <p:spPr>
              <a:xfrm>
                <a:off x="6710059" y="3934837"/>
                <a:ext cx="1387130" cy="629154"/>
              </a:xfrm>
              <a:custGeom>
                <a:rect b="b" l="l" r="r" t="t"/>
                <a:pathLst>
                  <a:path extrusionOk="0" h="14105" w="28882">
                    <a:moveTo>
                      <a:pt x="8303" y="1"/>
                    </a:moveTo>
                    <a:cubicBezTo>
                      <a:pt x="6831" y="1"/>
                      <a:pt x="5228" y="21"/>
                      <a:pt x="3359" y="61"/>
                    </a:cubicBezTo>
                    <a:cubicBezTo>
                      <a:pt x="2604" y="74"/>
                      <a:pt x="1802" y="108"/>
                      <a:pt x="1175" y="533"/>
                    </a:cubicBezTo>
                    <a:cubicBezTo>
                      <a:pt x="107" y="1258"/>
                      <a:pt x="0" y="2768"/>
                      <a:pt x="52" y="4059"/>
                    </a:cubicBezTo>
                    <a:cubicBezTo>
                      <a:pt x="150" y="6470"/>
                      <a:pt x="438" y="8876"/>
                      <a:pt x="905" y="11244"/>
                    </a:cubicBezTo>
                    <a:cubicBezTo>
                      <a:pt x="1047" y="11956"/>
                      <a:pt x="1223" y="12702"/>
                      <a:pt x="1712" y="13234"/>
                    </a:cubicBezTo>
                    <a:cubicBezTo>
                      <a:pt x="2385" y="13968"/>
                      <a:pt x="3438" y="14105"/>
                      <a:pt x="4459" y="14105"/>
                    </a:cubicBezTo>
                    <a:cubicBezTo>
                      <a:pt x="4661" y="14105"/>
                      <a:pt x="4861" y="14099"/>
                      <a:pt x="5057" y="14092"/>
                    </a:cubicBezTo>
                    <a:cubicBezTo>
                      <a:pt x="13658" y="13792"/>
                      <a:pt x="18209" y="13363"/>
                      <a:pt x="26801" y="12917"/>
                    </a:cubicBezTo>
                    <a:cubicBezTo>
                      <a:pt x="27170" y="12895"/>
                      <a:pt x="27548" y="12874"/>
                      <a:pt x="27874" y="12711"/>
                    </a:cubicBezTo>
                    <a:cubicBezTo>
                      <a:pt x="28869" y="12222"/>
                      <a:pt x="28882" y="10832"/>
                      <a:pt x="28753" y="9730"/>
                    </a:cubicBezTo>
                    <a:lnTo>
                      <a:pt x="27921" y="1905"/>
                    </a:lnTo>
                    <a:lnTo>
                      <a:pt x="21101" y="559"/>
                    </a:lnTo>
                    <a:cubicBezTo>
                      <a:pt x="15716" y="173"/>
                      <a:pt x="12552" y="1"/>
                      <a:pt x="83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42"/>
              <p:cNvSpPr/>
              <p:nvPr/>
            </p:nvSpPr>
            <p:spPr>
              <a:xfrm>
                <a:off x="6576032" y="3837363"/>
                <a:ext cx="1659750" cy="824049"/>
              </a:xfrm>
              <a:custGeom>
                <a:rect b="b" l="l" r="r" t="t"/>
                <a:pathLst>
                  <a:path extrusionOk="0" h="14640" w="29487">
                    <a:moveTo>
                      <a:pt x="8536" y="0"/>
                    </a:moveTo>
                    <a:cubicBezTo>
                      <a:pt x="7071" y="0"/>
                      <a:pt x="5476" y="20"/>
                      <a:pt x="3617" y="59"/>
                    </a:cubicBezTo>
                    <a:cubicBezTo>
                      <a:pt x="2939" y="76"/>
                      <a:pt x="2004" y="93"/>
                      <a:pt x="1287" y="582"/>
                    </a:cubicBezTo>
                    <a:cubicBezTo>
                      <a:pt x="73" y="1406"/>
                      <a:pt x="0" y="3117"/>
                      <a:pt x="48" y="4335"/>
                    </a:cubicBezTo>
                    <a:cubicBezTo>
                      <a:pt x="146" y="6755"/>
                      <a:pt x="438" y="9187"/>
                      <a:pt x="906" y="11563"/>
                    </a:cubicBezTo>
                    <a:cubicBezTo>
                      <a:pt x="1056" y="12318"/>
                      <a:pt x="1244" y="13103"/>
                      <a:pt x="1776" y="13682"/>
                    </a:cubicBezTo>
                    <a:cubicBezTo>
                      <a:pt x="2516" y="14487"/>
                      <a:pt x="3635" y="14639"/>
                      <a:pt x="4719" y="14639"/>
                    </a:cubicBezTo>
                    <a:cubicBezTo>
                      <a:pt x="4924" y="14639"/>
                      <a:pt x="5128" y="14634"/>
                      <a:pt x="5328" y="14626"/>
                    </a:cubicBezTo>
                    <a:cubicBezTo>
                      <a:pt x="10647" y="14442"/>
                      <a:pt x="14491" y="14201"/>
                      <a:pt x="18553" y="13948"/>
                    </a:cubicBezTo>
                    <a:cubicBezTo>
                      <a:pt x="21131" y="13785"/>
                      <a:pt x="23799" y="13622"/>
                      <a:pt x="27081" y="13451"/>
                    </a:cubicBezTo>
                    <a:cubicBezTo>
                      <a:pt x="27175" y="13446"/>
                      <a:pt x="27278" y="13438"/>
                      <a:pt x="27381" y="13434"/>
                    </a:cubicBezTo>
                    <a:cubicBezTo>
                      <a:pt x="27668" y="13408"/>
                      <a:pt x="27973" y="13361"/>
                      <a:pt x="28256" y="13219"/>
                    </a:cubicBezTo>
                    <a:cubicBezTo>
                      <a:pt x="29152" y="12777"/>
                      <a:pt x="29487" y="11713"/>
                      <a:pt x="29277" y="9963"/>
                    </a:cubicBezTo>
                    <a:cubicBezTo>
                      <a:pt x="29261" y="9828"/>
                      <a:pt x="29145" y="9730"/>
                      <a:pt x="29013" y="9730"/>
                    </a:cubicBezTo>
                    <a:cubicBezTo>
                      <a:pt x="29002" y="9730"/>
                      <a:pt x="28991" y="9730"/>
                      <a:pt x="28981" y="9732"/>
                    </a:cubicBezTo>
                    <a:cubicBezTo>
                      <a:pt x="28835" y="9749"/>
                      <a:pt x="28732" y="9882"/>
                      <a:pt x="28749" y="10028"/>
                    </a:cubicBezTo>
                    <a:cubicBezTo>
                      <a:pt x="28929" y="11525"/>
                      <a:pt x="28689" y="12413"/>
                      <a:pt x="28020" y="12743"/>
                    </a:cubicBezTo>
                    <a:cubicBezTo>
                      <a:pt x="27733" y="12885"/>
                      <a:pt x="27389" y="12902"/>
                      <a:pt x="27050" y="12919"/>
                    </a:cubicBezTo>
                    <a:cubicBezTo>
                      <a:pt x="23769" y="13090"/>
                      <a:pt x="21101" y="13253"/>
                      <a:pt x="18523" y="13416"/>
                    </a:cubicBezTo>
                    <a:cubicBezTo>
                      <a:pt x="14461" y="13670"/>
                      <a:pt x="10621" y="13910"/>
                      <a:pt x="5311" y="14094"/>
                    </a:cubicBezTo>
                    <a:cubicBezTo>
                      <a:pt x="5119" y="14101"/>
                      <a:pt x="4922" y="14107"/>
                      <a:pt x="4726" y="14107"/>
                    </a:cubicBezTo>
                    <a:cubicBezTo>
                      <a:pt x="3756" y="14107"/>
                      <a:pt x="2774" y="13978"/>
                      <a:pt x="2171" y="13322"/>
                    </a:cubicBezTo>
                    <a:cubicBezTo>
                      <a:pt x="1729" y="12846"/>
                      <a:pt x="1570" y="12168"/>
                      <a:pt x="1429" y="11460"/>
                    </a:cubicBezTo>
                    <a:cubicBezTo>
                      <a:pt x="966" y="9114"/>
                      <a:pt x="678" y="6708"/>
                      <a:pt x="580" y="4314"/>
                    </a:cubicBezTo>
                    <a:cubicBezTo>
                      <a:pt x="537" y="3224"/>
                      <a:pt x="592" y="1697"/>
                      <a:pt x="1588" y="1020"/>
                    </a:cubicBezTo>
                    <a:cubicBezTo>
                      <a:pt x="2132" y="655"/>
                      <a:pt x="2832" y="608"/>
                      <a:pt x="3629" y="595"/>
                    </a:cubicBezTo>
                    <a:cubicBezTo>
                      <a:pt x="5490" y="556"/>
                      <a:pt x="7085" y="536"/>
                      <a:pt x="8550" y="536"/>
                    </a:cubicBezTo>
                    <a:cubicBezTo>
                      <a:pt x="12794" y="536"/>
                      <a:pt x="15950" y="706"/>
                      <a:pt x="21345" y="1088"/>
                    </a:cubicBezTo>
                    <a:cubicBezTo>
                      <a:pt x="21353" y="1089"/>
                      <a:pt x="21361" y="1089"/>
                      <a:pt x="21368" y="1089"/>
                    </a:cubicBezTo>
                    <a:cubicBezTo>
                      <a:pt x="21504" y="1089"/>
                      <a:pt x="21620" y="982"/>
                      <a:pt x="21628" y="844"/>
                    </a:cubicBezTo>
                    <a:cubicBezTo>
                      <a:pt x="21641" y="698"/>
                      <a:pt x="21530" y="569"/>
                      <a:pt x="21384" y="561"/>
                    </a:cubicBezTo>
                    <a:cubicBezTo>
                      <a:pt x="15966" y="171"/>
                      <a:pt x="12800" y="0"/>
                      <a:pt x="85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42"/>
              <p:cNvSpPr/>
              <p:nvPr/>
            </p:nvSpPr>
            <p:spPr>
              <a:xfrm>
                <a:off x="6535955" y="4257208"/>
                <a:ext cx="843187" cy="452495"/>
              </a:xfrm>
              <a:custGeom>
                <a:rect b="b" l="l" r="r" t="t"/>
                <a:pathLst>
                  <a:path extrusionOk="0" h="8039" w="14980">
                    <a:moveTo>
                      <a:pt x="285" y="0"/>
                    </a:moveTo>
                    <a:cubicBezTo>
                      <a:pt x="272" y="0"/>
                      <a:pt x="258" y="1"/>
                      <a:pt x="245" y="4"/>
                    </a:cubicBezTo>
                    <a:cubicBezTo>
                      <a:pt x="99" y="29"/>
                      <a:pt x="0" y="167"/>
                      <a:pt x="26" y="312"/>
                    </a:cubicBezTo>
                    <a:cubicBezTo>
                      <a:pt x="322" y="2062"/>
                      <a:pt x="682" y="3826"/>
                      <a:pt x="1103" y="5550"/>
                    </a:cubicBezTo>
                    <a:cubicBezTo>
                      <a:pt x="1266" y="6228"/>
                      <a:pt x="1455" y="6875"/>
                      <a:pt x="1939" y="7347"/>
                    </a:cubicBezTo>
                    <a:cubicBezTo>
                      <a:pt x="2538" y="7928"/>
                      <a:pt x="3368" y="8039"/>
                      <a:pt x="4214" y="8039"/>
                    </a:cubicBezTo>
                    <a:cubicBezTo>
                      <a:pt x="4374" y="8039"/>
                      <a:pt x="4534" y="8035"/>
                      <a:pt x="4693" y="8029"/>
                    </a:cubicBezTo>
                    <a:lnTo>
                      <a:pt x="14718" y="7703"/>
                    </a:lnTo>
                    <a:lnTo>
                      <a:pt x="14731" y="7703"/>
                    </a:lnTo>
                    <a:cubicBezTo>
                      <a:pt x="14872" y="7690"/>
                      <a:pt x="14980" y="7570"/>
                      <a:pt x="14975" y="7429"/>
                    </a:cubicBezTo>
                    <a:cubicBezTo>
                      <a:pt x="14971" y="7286"/>
                      <a:pt x="14855" y="7171"/>
                      <a:pt x="14709" y="7171"/>
                    </a:cubicBezTo>
                    <a:cubicBezTo>
                      <a:pt x="14706" y="7171"/>
                      <a:pt x="14703" y="7171"/>
                      <a:pt x="14701" y="7171"/>
                    </a:cubicBezTo>
                    <a:lnTo>
                      <a:pt x="4676" y="7497"/>
                    </a:lnTo>
                    <a:cubicBezTo>
                      <a:pt x="4525" y="7502"/>
                      <a:pt x="4373" y="7506"/>
                      <a:pt x="4222" y="7506"/>
                    </a:cubicBezTo>
                    <a:cubicBezTo>
                      <a:pt x="3487" y="7506"/>
                      <a:pt x="2778" y="7417"/>
                      <a:pt x="2308" y="6965"/>
                    </a:cubicBezTo>
                    <a:cubicBezTo>
                      <a:pt x="1926" y="6592"/>
                      <a:pt x="1763" y="6026"/>
                      <a:pt x="1618" y="5426"/>
                    </a:cubicBezTo>
                    <a:cubicBezTo>
                      <a:pt x="1206" y="3710"/>
                      <a:pt x="845" y="1960"/>
                      <a:pt x="549" y="222"/>
                    </a:cubicBezTo>
                    <a:cubicBezTo>
                      <a:pt x="530" y="90"/>
                      <a:pt x="41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2" name="Google Shape;432;p42"/>
            <p:cNvGrpSpPr/>
            <p:nvPr/>
          </p:nvGrpSpPr>
          <p:grpSpPr>
            <a:xfrm>
              <a:off x="6145192" y="1562620"/>
              <a:ext cx="1036127" cy="902813"/>
              <a:chOff x="4695649" y="2635521"/>
              <a:chExt cx="980810" cy="854613"/>
            </a:xfrm>
          </p:grpSpPr>
          <p:sp>
            <p:nvSpPr>
              <p:cNvPr id="433" name="Google Shape;433;p42"/>
              <p:cNvSpPr/>
              <p:nvPr/>
            </p:nvSpPr>
            <p:spPr>
              <a:xfrm>
                <a:off x="4867825" y="2718876"/>
                <a:ext cx="721511" cy="687741"/>
              </a:xfrm>
              <a:custGeom>
                <a:rect b="b" l="l" r="r" t="t"/>
                <a:pathLst>
                  <a:path extrusionOk="0" h="14826" w="15554">
                    <a:moveTo>
                      <a:pt x="8530" y="0"/>
                    </a:moveTo>
                    <a:cubicBezTo>
                      <a:pt x="4245" y="0"/>
                      <a:pt x="0" y="4166"/>
                      <a:pt x="463" y="8541"/>
                    </a:cubicBezTo>
                    <a:cubicBezTo>
                      <a:pt x="724" y="11037"/>
                      <a:pt x="2466" y="13307"/>
                      <a:pt x="4786" y="14272"/>
                    </a:cubicBezTo>
                    <a:cubicBezTo>
                      <a:pt x="5679" y="14645"/>
                      <a:pt x="6643" y="14826"/>
                      <a:pt x="7609" y="14826"/>
                    </a:cubicBezTo>
                    <a:cubicBezTo>
                      <a:pt x="9149" y="14826"/>
                      <a:pt x="10696" y="14367"/>
                      <a:pt x="11972" y="13500"/>
                    </a:cubicBezTo>
                    <a:cubicBezTo>
                      <a:pt x="14194" y="11990"/>
                      <a:pt x="15553" y="9262"/>
                      <a:pt x="15339" y="6581"/>
                    </a:cubicBezTo>
                    <a:cubicBezTo>
                      <a:pt x="15124" y="3900"/>
                      <a:pt x="13310" y="1394"/>
                      <a:pt x="10800" y="421"/>
                    </a:cubicBezTo>
                    <a:cubicBezTo>
                      <a:pt x="10060" y="133"/>
                      <a:pt x="9294" y="0"/>
                      <a:pt x="85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42"/>
              <p:cNvSpPr/>
              <p:nvPr/>
            </p:nvSpPr>
            <p:spPr>
              <a:xfrm>
                <a:off x="4695649" y="2635521"/>
                <a:ext cx="980810" cy="854613"/>
              </a:xfrm>
              <a:custGeom>
                <a:rect b="b" l="l" r="r" t="t"/>
                <a:pathLst>
                  <a:path extrusionOk="0" h="15183" w="17425">
                    <a:moveTo>
                      <a:pt x="7902" y="383"/>
                    </a:moveTo>
                    <a:cubicBezTo>
                      <a:pt x="7481" y="521"/>
                      <a:pt x="7065" y="696"/>
                      <a:pt x="6653" y="911"/>
                    </a:cubicBezTo>
                    <a:cubicBezTo>
                      <a:pt x="6645" y="907"/>
                      <a:pt x="6632" y="902"/>
                      <a:pt x="6619" y="902"/>
                    </a:cubicBezTo>
                    <a:cubicBezTo>
                      <a:pt x="6587" y="902"/>
                      <a:pt x="6554" y="902"/>
                      <a:pt x="6522" y="902"/>
                    </a:cubicBezTo>
                    <a:cubicBezTo>
                      <a:pt x="6233" y="902"/>
                      <a:pt x="5948" y="919"/>
                      <a:pt x="5662" y="949"/>
                    </a:cubicBezTo>
                    <a:cubicBezTo>
                      <a:pt x="6392" y="641"/>
                      <a:pt x="7151" y="452"/>
                      <a:pt x="7902" y="383"/>
                    </a:cubicBezTo>
                    <a:close/>
                    <a:moveTo>
                      <a:pt x="6023" y="1276"/>
                    </a:moveTo>
                    <a:lnTo>
                      <a:pt x="6023" y="1276"/>
                    </a:lnTo>
                    <a:cubicBezTo>
                      <a:pt x="5783" y="1426"/>
                      <a:pt x="5547" y="1584"/>
                      <a:pt x="5315" y="1765"/>
                    </a:cubicBezTo>
                    <a:cubicBezTo>
                      <a:pt x="5208" y="1846"/>
                      <a:pt x="5105" y="1932"/>
                      <a:pt x="5002" y="2013"/>
                    </a:cubicBezTo>
                    <a:lnTo>
                      <a:pt x="4985" y="2013"/>
                    </a:lnTo>
                    <a:cubicBezTo>
                      <a:pt x="4972" y="2009"/>
                      <a:pt x="4959" y="2009"/>
                      <a:pt x="4946" y="2009"/>
                    </a:cubicBezTo>
                    <a:cubicBezTo>
                      <a:pt x="4517" y="2026"/>
                      <a:pt x="4088" y="2073"/>
                      <a:pt x="3664" y="2142"/>
                    </a:cubicBezTo>
                    <a:cubicBezTo>
                      <a:pt x="3968" y="1897"/>
                      <a:pt x="4290" y="1679"/>
                      <a:pt x="4616" y="1481"/>
                    </a:cubicBezTo>
                    <a:cubicBezTo>
                      <a:pt x="5079" y="1374"/>
                      <a:pt x="5551" y="1306"/>
                      <a:pt x="6023" y="1276"/>
                    </a:cubicBezTo>
                    <a:close/>
                    <a:moveTo>
                      <a:pt x="4581" y="2386"/>
                    </a:moveTo>
                    <a:lnTo>
                      <a:pt x="4581" y="2386"/>
                    </a:lnTo>
                    <a:cubicBezTo>
                      <a:pt x="4260" y="2691"/>
                      <a:pt x="3964" y="3013"/>
                      <a:pt x="3698" y="3347"/>
                    </a:cubicBezTo>
                    <a:cubicBezTo>
                      <a:pt x="3685" y="3347"/>
                      <a:pt x="3676" y="3343"/>
                      <a:pt x="3664" y="3343"/>
                    </a:cubicBezTo>
                    <a:cubicBezTo>
                      <a:pt x="3166" y="3390"/>
                      <a:pt x="2673" y="3485"/>
                      <a:pt x="2192" y="3618"/>
                    </a:cubicBezTo>
                    <a:cubicBezTo>
                      <a:pt x="2432" y="3313"/>
                      <a:pt x="2698" y="3017"/>
                      <a:pt x="2986" y="2734"/>
                    </a:cubicBezTo>
                    <a:cubicBezTo>
                      <a:pt x="3033" y="2691"/>
                      <a:pt x="3080" y="2648"/>
                      <a:pt x="3127" y="2605"/>
                    </a:cubicBezTo>
                    <a:cubicBezTo>
                      <a:pt x="3603" y="2498"/>
                      <a:pt x="4092" y="2425"/>
                      <a:pt x="4581" y="2386"/>
                    </a:cubicBezTo>
                    <a:close/>
                    <a:moveTo>
                      <a:pt x="3406" y="3733"/>
                    </a:moveTo>
                    <a:cubicBezTo>
                      <a:pt x="3174" y="4059"/>
                      <a:pt x="2973" y="4394"/>
                      <a:pt x="2793" y="4741"/>
                    </a:cubicBezTo>
                    <a:cubicBezTo>
                      <a:pt x="2788" y="4741"/>
                      <a:pt x="2780" y="4737"/>
                      <a:pt x="2776" y="4737"/>
                    </a:cubicBezTo>
                    <a:cubicBezTo>
                      <a:pt x="2226" y="4836"/>
                      <a:pt x="1695" y="5003"/>
                      <a:pt x="1193" y="5239"/>
                    </a:cubicBezTo>
                    <a:cubicBezTo>
                      <a:pt x="1373" y="4849"/>
                      <a:pt x="1587" y="4467"/>
                      <a:pt x="1840" y="4094"/>
                    </a:cubicBezTo>
                    <a:cubicBezTo>
                      <a:pt x="1845" y="4094"/>
                      <a:pt x="1853" y="4094"/>
                      <a:pt x="1862" y="4089"/>
                    </a:cubicBezTo>
                    <a:cubicBezTo>
                      <a:pt x="2359" y="3922"/>
                      <a:pt x="2879" y="3802"/>
                      <a:pt x="3406" y="3733"/>
                    </a:cubicBezTo>
                    <a:close/>
                    <a:moveTo>
                      <a:pt x="2600" y="5136"/>
                    </a:moveTo>
                    <a:lnTo>
                      <a:pt x="2600" y="5136"/>
                    </a:lnTo>
                    <a:cubicBezTo>
                      <a:pt x="2394" y="5595"/>
                      <a:pt x="2231" y="6067"/>
                      <a:pt x="2124" y="6547"/>
                    </a:cubicBezTo>
                    <a:cubicBezTo>
                      <a:pt x="1605" y="6736"/>
                      <a:pt x="1098" y="6963"/>
                      <a:pt x="609" y="7225"/>
                    </a:cubicBezTo>
                    <a:cubicBezTo>
                      <a:pt x="678" y="6728"/>
                      <a:pt x="802" y="6234"/>
                      <a:pt x="983" y="5750"/>
                    </a:cubicBezTo>
                    <a:cubicBezTo>
                      <a:pt x="1489" y="5462"/>
                      <a:pt x="2033" y="5256"/>
                      <a:pt x="2600" y="5136"/>
                    </a:cubicBezTo>
                    <a:close/>
                    <a:moveTo>
                      <a:pt x="2038" y="6959"/>
                    </a:moveTo>
                    <a:lnTo>
                      <a:pt x="2038" y="6959"/>
                    </a:lnTo>
                    <a:cubicBezTo>
                      <a:pt x="1952" y="7474"/>
                      <a:pt x="1926" y="7989"/>
                      <a:pt x="1961" y="8503"/>
                    </a:cubicBezTo>
                    <a:lnTo>
                      <a:pt x="1956" y="8503"/>
                    </a:lnTo>
                    <a:cubicBezTo>
                      <a:pt x="1523" y="8782"/>
                      <a:pt x="1107" y="9091"/>
                      <a:pt x="708" y="9421"/>
                    </a:cubicBezTo>
                    <a:cubicBezTo>
                      <a:pt x="657" y="9181"/>
                      <a:pt x="609" y="8945"/>
                      <a:pt x="584" y="8701"/>
                    </a:cubicBezTo>
                    <a:cubicBezTo>
                      <a:pt x="549" y="8353"/>
                      <a:pt x="545" y="8002"/>
                      <a:pt x="566" y="7650"/>
                    </a:cubicBezTo>
                    <a:cubicBezTo>
                      <a:pt x="1038" y="7384"/>
                      <a:pt x="1532" y="7152"/>
                      <a:pt x="2038" y="6959"/>
                    </a:cubicBezTo>
                    <a:close/>
                    <a:moveTo>
                      <a:pt x="1999" y="8902"/>
                    </a:moveTo>
                    <a:cubicBezTo>
                      <a:pt x="2042" y="9237"/>
                      <a:pt x="2115" y="9572"/>
                      <a:pt x="2209" y="9898"/>
                    </a:cubicBezTo>
                    <a:cubicBezTo>
                      <a:pt x="1853" y="10185"/>
                      <a:pt x="1514" y="10498"/>
                      <a:pt x="1201" y="10833"/>
                    </a:cubicBezTo>
                    <a:cubicBezTo>
                      <a:pt x="1043" y="10498"/>
                      <a:pt x="910" y="10155"/>
                      <a:pt x="807" y="9799"/>
                    </a:cubicBezTo>
                    <a:cubicBezTo>
                      <a:pt x="1184" y="9477"/>
                      <a:pt x="1583" y="9177"/>
                      <a:pt x="1999" y="8902"/>
                    </a:cubicBezTo>
                    <a:close/>
                    <a:moveTo>
                      <a:pt x="2325" y="10262"/>
                    </a:moveTo>
                    <a:cubicBezTo>
                      <a:pt x="2458" y="10635"/>
                      <a:pt x="2625" y="11000"/>
                      <a:pt x="2818" y="11352"/>
                    </a:cubicBezTo>
                    <a:cubicBezTo>
                      <a:pt x="2806" y="11360"/>
                      <a:pt x="2797" y="11369"/>
                      <a:pt x="2788" y="11382"/>
                    </a:cubicBezTo>
                    <a:cubicBezTo>
                      <a:pt x="2540" y="11716"/>
                      <a:pt x="2364" y="11982"/>
                      <a:pt x="2175" y="12330"/>
                    </a:cubicBezTo>
                    <a:cubicBezTo>
                      <a:pt x="1870" y="11969"/>
                      <a:pt x="1605" y="11579"/>
                      <a:pt x="1377" y="11167"/>
                    </a:cubicBezTo>
                    <a:cubicBezTo>
                      <a:pt x="1673" y="10846"/>
                      <a:pt x="1991" y="10541"/>
                      <a:pt x="2325" y="10262"/>
                    </a:cubicBezTo>
                    <a:close/>
                    <a:moveTo>
                      <a:pt x="3011" y="11678"/>
                    </a:moveTo>
                    <a:cubicBezTo>
                      <a:pt x="3179" y="11944"/>
                      <a:pt x="3359" y="12205"/>
                      <a:pt x="3561" y="12450"/>
                    </a:cubicBezTo>
                    <a:cubicBezTo>
                      <a:pt x="3556" y="12458"/>
                      <a:pt x="3552" y="12463"/>
                      <a:pt x="3548" y="12471"/>
                    </a:cubicBezTo>
                    <a:cubicBezTo>
                      <a:pt x="3445" y="12780"/>
                      <a:pt x="3372" y="13102"/>
                      <a:pt x="3329" y="13428"/>
                    </a:cubicBezTo>
                    <a:cubicBezTo>
                      <a:pt x="3003" y="13183"/>
                      <a:pt x="2703" y="12909"/>
                      <a:pt x="2424" y="12613"/>
                    </a:cubicBezTo>
                    <a:cubicBezTo>
                      <a:pt x="2617" y="12252"/>
                      <a:pt x="2780" y="11995"/>
                      <a:pt x="3011" y="11678"/>
                    </a:cubicBezTo>
                    <a:close/>
                    <a:moveTo>
                      <a:pt x="3831" y="12767"/>
                    </a:moveTo>
                    <a:cubicBezTo>
                      <a:pt x="4067" y="13029"/>
                      <a:pt x="4324" y="13273"/>
                      <a:pt x="4594" y="13501"/>
                    </a:cubicBezTo>
                    <a:cubicBezTo>
                      <a:pt x="4594" y="13505"/>
                      <a:pt x="4590" y="13509"/>
                      <a:pt x="4590" y="13514"/>
                    </a:cubicBezTo>
                    <a:lnTo>
                      <a:pt x="4573" y="14179"/>
                    </a:lnTo>
                    <a:cubicBezTo>
                      <a:pt x="4251" y="14033"/>
                      <a:pt x="3947" y="13861"/>
                      <a:pt x="3655" y="13664"/>
                    </a:cubicBezTo>
                    <a:cubicBezTo>
                      <a:pt x="3685" y="13359"/>
                      <a:pt x="3745" y="13059"/>
                      <a:pt x="3831" y="12767"/>
                    </a:cubicBezTo>
                    <a:close/>
                    <a:moveTo>
                      <a:pt x="4938" y="13771"/>
                    </a:moveTo>
                    <a:cubicBezTo>
                      <a:pt x="5392" y="14110"/>
                      <a:pt x="5886" y="14397"/>
                      <a:pt x="6409" y="14612"/>
                    </a:cubicBezTo>
                    <a:cubicBezTo>
                      <a:pt x="6568" y="14680"/>
                      <a:pt x="6731" y="14740"/>
                      <a:pt x="6898" y="14796"/>
                    </a:cubicBezTo>
                    <a:cubicBezTo>
                      <a:pt x="6212" y="14736"/>
                      <a:pt x="5547" y="14577"/>
                      <a:pt x="4920" y="14333"/>
                    </a:cubicBezTo>
                    <a:lnTo>
                      <a:pt x="4938" y="13771"/>
                    </a:lnTo>
                    <a:close/>
                    <a:moveTo>
                      <a:pt x="10214" y="358"/>
                    </a:moveTo>
                    <a:cubicBezTo>
                      <a:pt x="10977" y="358"/>
                      <a:pt x="11724" y="491"/>
                      <a:pt x="12427" y="761"/>
                    </a:cubicBezTo>
                    <a:cubicBezTo>
                      <a:pt x="14864" y="1709"/>
                      <a:pt x="16639" y="4119"/>
                      <a:pt x="16854" y="6770"/>
                    </a:cubicBezTo>
                    <a:cubicBezTo>
                      <a:pt x="17060" y="9378"/>
                      <a:pt x="15769" y="12034"/>
                      <a:pt x="13564" y="13531"/>
                    </a:cubicBezTo>
                    <a:cubicBezTo>
                      <a:pt x="12313" y="14382"/>
                      <a:pt x="10794" y="14823"/>
                      <a:pt x="9295" y="14823"/>
                    </a:cubicBezTo>
                    <a:cubicBezTo>
                      <a:pt x="8346" y="14823"/>
                      <a:pt x="7405" y="14646"/>
                      <a:pt x="6546" y="14286"/>
                    </a:cubicBezTo>
                    <a:cubicBezTo>
                      <a:pt x="4273" y="13338"/>
                      <a:pt x="2578" y="11094"/>
                      <a:pt x="2329" y="8701"/>
                    </a:cubicBezTo>
                    <a:cubicBezTo>
                      <a:pt x="2076" y="6299"/>
                      <a:pt x="3303" y="3746"/>
                      <a:pt x="5529" y="2043"/>
                    </a:cubicBezTo>
                    <a:cubicBezTo>
                      <a:pt x="6984" y="937"/>
                      <a:pt x="8631" y="358"/>
                      <a:pt x="10214" y="358"/>
                    </a:cubicBezTo>
                    <a:close/>
                    <a:moveTo>
                      <a:pt x="8477" y="1"/>
                    </a:moveTo>
                    <a:cubicBezTo>
                      <a:pt x="7126" y="1"/>
                      <a:pt x="5739" y="406"/>
                      <a:pt x="4474" y="1155"/>
                    </a:cubicBezTo>
                    <a:cubicBezTo>
                      <a:pt x="4453" y="1160"/>
                      <a:pt x="4436" y="1173"/>
                      <a:pt x="4418" y="1190"/>
                    </a:cubicBezTo>
                    <a:cubicBezTo>
                      <a:pt x="3822" y="1546"/>
                      <a:pt x="3260" y="1975"/>
                      <a:pt x="2741" y="2481"/>
                    </a:cubicBezTo>
                    <a:cubicBezTo>
                      <a:pt x="914" y="4248"/>
                      <a:pt x="0" y="6530"/>
                      <a:pt x="232" y="8739"/>
                    </a:cubicBezTo>
                    <a:cubicBezTo>
                      <a:pt x="498" y="11253"/>
                      <a:pt x="2278" y="13617"/>
                      <a:pt x="4663" y="14616"/>
                    </a:cubicBezTo>
                    <a:cubicBezTo>
                      <a:pt x="5559" y="14989"/>
                      <a:pt x="6546" y="15182"/>
                      <a:pt x="7558" y="15182"/>
                    </a:cubicBezTo>
                    <a:cubicBezTo>
                      <a:pt x="7854" y="15182"/>
                      <a:pt x="8150" y="15165"/>
                      <a:pt x="8451" y="15131"/>
                    </a:cubicBezTo>
                    <a:lnTo>
                      <a:pt x="8455" y="15131"/>
                    </a:lnTo>
                    <a:cubicBezTo>
                      <a:pt x="8705" y="15158"/>
                      <a:pt x="8956" y="15174"/>
                      <a:pt x="9206" y="15174"/>
                    </a:cubicBezTo>
                    <a:cubicBezTo>
                      <a:pt x="9235" y="15174"/>
                      <a:pt x="9263" y="15174"/>
                      <a:pt x="9291" y="15174"/>
                    </a:cubicBezTo>
                    <a:cubicBezTo>
                      <a:pt x="10861" y="15174"/>
                      <a:pt x="12453" y="14715"/>
                      <a:pt x="13761" y="13827"/>
                    </a:cubicBezTo>
                    <a:cubicBezTo>
                      <a:pt x="16073" y="12257"/>
                      <a:pt x="17424" y="9477"/>
                      <a:pt x="17206" y="6745"/>
                    </a:cubicBezTo>
                    <a:cubicBezTo>
                      <a:pt x="16983" y="3961"/>
                      <a:pt x="15117" y="1426"/>
                      <a:pt x="12556" y="430"/>
                    </a:cubicBezTo>
                    <a:cubicBezTo>
                      <a:pt x="11814" y="141"/>
                      <a:pt x="11027" y="2"/>
                      <a:pt x="10224" y="2"/>
                    </a:cubicBezTo>
                    <a:cubicBezTo>
                      <a:pt x="9930" y="2"/>
                      <a:pt x="9635" y="21"/>
                      <a:pt x="9339" y="57"/>
                    </a:cubicBezTo>
                    <a:cubicBezTo>
                      <a:pt x="9054" y="19"/>
                      <a:pt x="8766" y="1"/>
                      <a:pt x="84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35" name="Google Shape;435;p42"/>
          <p:cNvGrpSpPr/>
          <p:nvPr/>
        </p:nvGrpSpPr>
        <p:grpSpPr>
          <a:xfrm>
            <a:off x="3479999" y="1562751"/>
            <a:ext cx="2184003" cy="1364572"/>
            <a:chOff x="3479999" y="1562751"/>
            <a:chExt cx="2184003" cy="1364572"/>
          </a:xfrm>
        </p:grpSpPr>
        <p:grpSp>
          <p:nvGrpSpPr>
            <p:cNvPr id="436" name="Google Shape;436;p42"/>
            <p:cNvGrpSpPr/>
            <p:nvPr/>
          </p:nvGrpSpPr>
          <p:grpSpPr>
            <a:xfrm flipH="1">
              <a:off x="4043316" y="1994755"/>
              <a:ext cx="1620685" cy="932568"/>
              <a:chOff x="6582280" y="1909024"/>
              <a:chExt cx="1620685" cy="932568"/>
            </a:xfrm>
          </p:grpSpPr>
          <p:sp>
            <p:nvSpPr>
              <p:cNvPr id="437" name="Google Shape;437;p42"/>
              <p:cNvSpPr/>
              <p:nvPr/>
            </p:nvSpPr>
            <p:spPr>
              <a:xfrm>
                <a:off x="6741906" y="2010944"/>
                <a:ext cx="1347600" cy="662538"/>
              </a:xfrm>
              <a:custGeom>
                <a:rect b="b" l="l" r="r" t="t"/>
                <a:pathLst>
                  <a:path extrusionOk="0" h="15098" w="27467">
                    <a:moveTo>
                      <a:pt x="26750" y="0"/>
                    </a:moveTo>
                    <a:lnTo>
                      <a:pt x="20247" y="146"/>
                    </a:lnTo>
                    <a:cubicBezTo>
                      <a:pt x="18481" y="127"/>
                      <a:pt x="17080" y="120"/>
                      <a:pt x="15900" y="120"/>
                    </a:cubicBezTo>
                    <a:cubicBezTo>
                      <a:pt x="12217" y="120"/>
                      <a:pt x="10694" y="188"/>
                      <a:pt x="7010" y="188"/>
                    </a:cubicBezTo>
                    <a:cubicBezTo>
                      <a:pt x="5829" y="188"/>
                      <a:pt x="4426" y="181"/>
                      <a:pt x="2660" y="163"/>
                    </a:cubicBezTo>
                    <a:cubicBezTo>
                      <a:pt x="2593" y="162"/>
                      <a:pt x="2526" y="161"/>
                      <a:pt x="2459" y="161"/>
                    </a:cubicBezTo>
                    <a:cubicBezTo>
                      <a:pt x="1882" y="161"/>
                      <a:pt x="1279" y="210"/>
                      <a:pt x="845" y="575"/>
                    </a:cubicBezTo>
                    <a:cubicBezTo>
                      <a:pt x="288" y="1042"/>
                      <a:pt x="198" y="1853"/>
                      <a:pt x="163" y="2578"/>
                    </a:cubicBezTo>
                    <a:cubicBezTo>
                      <a:pt x="0" y="5911"/>
                      <a:pt x="103" y="9253"/>
                      <a:pt x="464" y="12568"/>
                    </a:cubicBezTo>
                    <a:cubicBezTo>
                      <a:pt x="545" y="13293"/>
                      <a:pt x="674" y="14087"/>
                      <a:pt x="1231" y="14550"/>
                    </a:cubicBezTo>
                    <a:cubicBezTo>
                      <a:pt x="1733" y="14966"/>
                      <a:pt x="2437" y="14996"/>
                      <a:pt x="3089" y="15009"/>
                    </a:cubicBezTo>
                    <a:cubicBezTo>
                      <a:pt x="6334" y="15071"/>
                      <a:pt x="8472" y="15097"/>
                      <a:pt x="10256" y="15097"/>
                    </a:cubicBezTo>
                    <a:cubicBezTo>
                      <a:pt x="13711" y="15097"/>
                      <a:pt x="15842" y="14998"/>
                      <a:pt x="22122" y="14859"/>
                    </a:cubicBezTo>
                    <a:cubicBezTo>
                      <a:pt x="23623" y="14825"/>
                      <a:pt x="25283" y="14713"/>
                      <a:pt x="26334" y="13641"/>
                    </a:cubicBezTo>
                    <a:cubicBezTo>
                      <a:pt x="27466" y="12483"/>
                      <a:pt x="27454" y="10664"/>
                      <a:pt x="27364" y="9047"/>
                    </a:cubicBezTo>
                    <a:lnTo>
                      <a:pt x="2675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42"/>
              <p:cNvSpPr/>
              <p:nvPr/>
            </p:nvSpPr>
            <p:spPr>
              <a:xfrm>
                <a:off x="6627703" y="1909024"/>
                <a:ext cx="1575262" cy="873075"/>
              </a:xfrm>
              <a:custGeom>
                <a:rect b="b" l="l" r="r" t="t"/>
                <a:pathLst>
                  <a:path extrusionOk="0" h="15511" w="27986">
                    <a:moveTo>
                      <a:pt x="16086" y="1"/>
                    </a:moveTo>
                    <a:cubicBezTo>
                      <a:pt x="14272" y="1"/>
                      <a:pt x="12980" y="17"/>
                      <a:pt x="11715" y="36"/>
                    </a:cubicBezTo>
                    <a:cubicBezTo>
                      <a:pt x="10457" y="51"/>
                      <a:pt x="9172" y="68"/>
                      <a:pt x="7370" y="68"/>
                    </a:cubicBezTo>
                    <a:cubicBezTo>
                      <a:pt x="6168" y="68"/>
                      <a:pt x="4737" y="60"/>
                      <a:pt x="2930" y="40"/>
                    </a:cubicBezTo>
                    <a:cubicBezTo>
                      <a:pt x="2894" y="40"/>
                      <a:pt x="2858" y="39"/>
                      <a:pt x="2822" y="39"/>
                    </a:cubicBezTo>
                    <a:cubicBezTo>
                      <a:pt x="2123" y="39"/>
                      <a:pt x="1454" y="88"/>
                      <a:pt x="940" y="516"/>
                    </a:cubicBezTo>
                    <a:cubicBezTo>
                      <a:pt x="326" y="1031"/>
                      <a:pt x="202" y="1876"/>
                      <a:pt x="163" y="2712"/>
                    </a:cubicBezTo>
                    <a:cubicBezTo>
                      <a:pt x="0" y="6049"/>
                      <a:pt x="103" y="9425"/>
                      <a:pt x="468" y="12745"/>
                    </a:cubicBezTo>
                    <a:cubicBezTo>
                      <a:pt x="549" y="13513"/>
                      <a:pt x="691" y="14376"/>
                      <a:pt x="1330" y="14903"/>
                    </a:cubicBezTo>
                    <a:cubicBezTo>
                      <a:pt x="1879" y="15358"/>
                      <a:pt x="2600" y="15409"/>
                      <a:pt x="3351" y="15422"/>
                    </a:cubicBezTo>
                    <a:cubicBezTo>
                      <a:pt x="6603" y="15484"/>
                      <a:pt x="8747" y="15511"/>
                      <a:pt x="10537" y="15511"/>
                    </a:cubicBezTo>
                    <a:cubicBezTo>
                      <a:pt x="12843" y="15511"/>
                      <a:pt x="14561" y="15466"/>
                      <a:pt x="17305" y="15396"/>
                    </a:cubicBezTo>
                    <a:cubicBezTo>
                      <a:pt x="18677" y="15362"/>
                      <a:pt x="20307" y="15319"/>
                      <a:pt x="22392" y="15272"/>
                    </a:cubicBezTo>
                    <a:cubicBezTo>
                      <a:pt x="22718" y="15263"/>
                      <a:pt x="23044" y="15255"/>
                      <a:pt x="23366" y="15229"/>
                    </a:cubicBezTo>
                    <a:cubicBezTo>
                      <a:pt x="24657" y="15143"/>
                      <a:pt x="25905" y="14877"/>
                      <a:pt x="26793" y="13972"/>
                    </a:cubicBezTo>
                    <a:cubicBezTo>
                      <a:pt x="27981" y="12754"/>
                      <a:pt x="27986" y="10858"/>
                      <a:pt x="27895" y="9181"/>
                    </a:cubicBezTo>
                    <a:cubicBezTo>
                      <a:pt x="27891" y="9040"/>
                      <a:pt x="27771" y="8927"/>
                      <a:pt x="27632" y="8927"/>
                    </a:cubicBezTo>
                    <a:cubicBezTo>
                      <a:pt x="27627" y="8927"/>
                      <a:pt x="27622" y="8927"/>
                      <a:pt x="27617" y="8928"/>
                    </a:cubicBezTo>
                    <a:lnTo>
                      <a:pt x="27612" y="8928"/>
                    </a:lnTo>
                    <a:cubicBezTo>
                      <a:pt x="27467" y="8941"/>
                      <a:pt x="27359" y="9065"/>
                      <a:pt x="27364" y="9207"/>
                    </a:cubicBezTo>
                    <a:cubicBezTo>
                      <a:pt x="27454" y="10845"/>
                      <a:pt x="27449" y="12535"/>
                      <a:pt x="26411" y="13599"/>
                    </a:cubicBezTo>
                    <a:cubicBezTo>
                      <a:pt x="25446" y="14590"/>
                      <a:pt x="23889" y="14706"/>
                      <a:pt x="22383" y="14740"/>
                    </a:cubicBezTo>
                    <a:cubicBezTo>
                      <a:pt x="20294" y="14787"/>
                      <a:pt x="18664" y="14826"/>
                      <a:pt x="17292" y="14865"/>
                    </a:cubicBezTo>
                    <a:cubicBezTo>
                      <a:pt x="14553" y="14935"/>
                      <a:pt x="12837" y="14979"/>
                      <a:pt x="10534" y="14979"/>
                    </a:cubicBezTo>
                    <a:cubicBezTo>
                      <a:pt x="8747" y="14979"/>
                      <a:pt x="6606" y="14952"/>
                      <a:pt x="3359" y="14890"/>
                    </a:cubicBezTo>
                    <a:cubicBezTo>
                      <a:pt x="2681" y="14877"/>
                      <a:pt x="2085" y="14839"/>
                      <a:pt x="1669" y="14491"/>
                    </a:cubicBezTo>
                    <a:cubicBezTo>
                      <a:pt x="1184" y="14092"/>
                      <a:pt x="1068" y="13350"/>
                      <a:pt x="996" y="12685"/>
                    </a:cubicBezTo>
                    <a:cubicBezTo>
                      <a:pt x="635" y="9395"/>
                      <a:pt x="532" y="6049"/>
                      <a:pt x="695" y="2738"/>
                    </a:cubicBezTo>
                    <a:cubicBezTo>
                      <a:pt x="725" y="2073"/>
                      <a:pt x="803" y="1327"/>
                      <a:pt x="1283" y="928"/>
                    </a:cubicBezTo>
                    <a:cubicBezTo>
                      <a:pt x="1647" y="622"/>
                      <a:pt x="2172" y="575"/>
                      <a:pt x="2740" y="575"/>
                    </a:cubicBezTo>
                    <a:cubicBezTo>
                      <a:pt x="2802" y="575"/>
                      <a:pt x="2864" y="575"/>
                      <a:pt x="2926" y="576"/>
                    </a:cubicBezTo>
                    <a:cubicBezTo>
                      <a:pt x="4659" y="594"/>
                      <a:pt x="6047" y="601"/>
                      <a:pt x="7217" y="601"/>
                    </a:cubicBezTo>
                    <a:cubicBezTo>
                      <a:pt x="9104" y="601"/>
                      <a:pt x="10427" y="583"/>
                      <a:pt x="11724" y="567"/>
                    </a:cubicBezTo>
                    <a:cubicBezTo>
                      <a:pt x="12986" y="549"/>
                      <a:pt x="14275" y="533"/>
                      <a:pt x="16087" y="533"/>
                    </a:cubicBezTo>
                    <a:cubicBezTo>
                      <a:pt x="17286" y="533"/>
                      <a:pt x="18713" y="540"/>
                      <a:pt x="20513" y="559"/>
                    </a:cubicBezTo>
                    <a:cubicBezTo>
                      <a:pt x="20659" y="559"/>
                      <a:pt x="20779" y="443"/>
                      <a:pt x="20779" y="293"/>
                    </a:cubicBezTo>
                    <a:cubicBezTo>
                      <a:pt x="20783" y="147"/>
                      <a:pt x="20663" y="27"/>
                      <a:pt x="20517" y="27"/>
                    </a:cubicBezTo>
                    <a:cubicBezTo>
                      <a:pt x="18716" y="8"/>
                      <a:pt x="17287" y="1"/>
                      <a:pt x="160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2"/>
              <p:cNvSpPr/>
              <p:nvPr/>
            </p:nvSpPr>
            <p:spPr>
              <a:xfrm>
                <a:off x="6582280" y="2312940"/>
                <a:ext cx="878254" cy="528652"/>
              </a:xfrm>
              <a:custGeom>
                <a:rect b="b" l="l" r="r" t="t"/>
                <a:pathLst>
                  <a:path extrusionOk="0" h="9392" w="15603">
                    <a:moveTo>
                      <a:pt x="416" y="1"/>
                    </a:moveTo>
                    <a:cubicBezTo>
                      <a:pt x="279" y="1"/>
                      <a:pt x="163" y="108"/>
                      <a:pt x="155" y="246"/>
                    </a:cubicBezTo>
                    <a:cubicBezTo>
                      <a:pt x="1" y="2430"/>
                      <a:pt x="185" y="4613"/>
                      <a:pt x="696" y="6741"/>
                    </a:cubicBezTo>
                    <a:cubicBezTo>
                      <a:pt x="816" y="7247"/>
                      <a:pt x="983" y="7830"/>
                      <a:pt x="1369" y="8276"/>
                    </a:cubicBezTo>
                    <a:cubicBezTo>
                      <a:pt x="2073" y="9087"/>
                      <a:pt x="3227" y="9190"/>
                      <a:pt x="4260" y="9220"/>
                    </a:cubicBezTo>
                    <a:cubicBezTo>
                      <a:pt x="7801" y="9336"/>
                      <a:pt x="11394" y="9392"/>
                      <a:pt x="14943" y="9392"/>
                    </a:cubicBezTo>
                    <a:cubicBezTo>
                      <a:pt x="15074" y="9392"/>
                      <a:pt x="15205" y="9392"/>
                      <a:pt x="15336" y="9391"/>
                    </a:cubicBezTo>
                    <a:lnTo>
                      <a:pt x="15353" y="9391"/>
                    </a:lnTo>
                    <a:cubicBezTo>
                      <a:pt x="15495" y="9379"/>
                      <a:pt x="15602" y="9263"/>
                      <a:pt x="15602" y="9126"/>
                    </a:cubicBezTo>
                    <a:cubicBezTo>
                      <a:pt x="15602" y="8975"/>
                      <a:pt x="15482" y="8860"/>
                      <a:pt x="15336" y="8860"/>
                    </a:cubicBezTo>
                    <a:cubicBezTo>
                      <a:pt x="15214" y="8860"/>
                      <a:pt x="15091" y="8860"/>
                      <a:pt x="14968" y="8860"/>
                    </a:cubicBezTo>
                    <a:cubicBezTo>
                      <a:pt x="11416" y="8860"/>
                      <a:pt x="7823" y="8800"/>
                      <a:pt x="4278" y="8688"/>
                    </a:cubicBezTo>
                    <a:cubicBezTo>
                      <a:pt x="3317" y="8658"/>
                      <a:pt x="2334" y="8572"/>
                      <a:pt x="1773" y="7929"/>
                    </a:cubicBezTo>
                    <a:cubicBezTo>
                      <a:pt x="1464" y="7573"/>
                      <a:pt x="1326" y="7084"/>
                      <a:pt x="1215" y="6616"/>
                    </a:cubicBezTo>
                    <a:cubicBezTo>
                      <a:pt x="713" y="4540"/>
                      <a:pt x="537" y="2412"/>
                      <a:pt x="687" y="285"/>
                    </a:cubicBezTo>
                    <a:cubicBezTo>
                      <a:pt x="696" y="139"/>
                      <a:pt x="584" y="10"/>
                      <a:pt x="438" y="2"/>
                    </a:cubicBezTo>
                    <a:cubicBezTo>
                      <a:pt x="431" y="1"/>
                      <a:pt x="423" y="1"/>
                      <a:pt x="4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0" name="Google Shape;440;p42"/>
            <p:cNvGrpSpPr/>
            <p:nvPr/>
          </p:nvGrpSpPr>
          <p:grpSpPr>
            <a:xfrm flipH="1">
              <a:off x="3479999" y="1562751"/>
              <a:ext cx="948951" cy="902795"/>
              <a:chOff x="7817331" y="1477021"/>
              <a:chExt cx="948951" cy="902795"/>
            </a:xfrm>
          </p:grpSpPr>
          <p:sp>
            <p:nvSpPr>
              <p:cNvPr id="441" name="Google Shape;441;p42"/>
              <p:cNvSpPr/>
              <p:nvPr/>
            </p:nvSpPr>
            <p:spPr>
              <a:xfrm>
                <a:off x="7884133" y="1550747"/>
                <a:ext cx="739643" cy="761004"/>
              </a:xfrm>
              <a:custGeom>
                <a:rect b="b" l="l" r="r" t="t"/>
                <a:pathLst>
                  <a:path extrusionOk="0" h="15576" w="15138">
                    <a:moveTo>
                      <a:pt x="7227" y="0"/>
                    </a:moveTo>
                    <a:cubicBezTo>
                      <a:pt x="5825" y="0"/>
                      <a:pt x="4375" y="464"/>
                      <a:pt x="3012" y="1530"/>
                    </a:cubicBezTo>
                    <a:cubicBezTo>
                      <a:pt x="1043" y="3070"/>
                      <a:pt x="1" y="5674"/>
                      <a:pt x="245" y="8162"/>
                    </a:cubicBezTo>
                    <a:cubicBezTo>
                      <a:pt x="490" y="10650"/>
                      <a:pt x="1974" y="12958"/>
                      <a:pt x="4076" y="14313"/>
                    </a:cubicBezTo>
                    <a:cubicBezTo>
                      <a:pt x="5289" y="15099"/>
                      <a:pt x="6722" y="15576"/>
                      <a:pt x="8162" y="15576"/>
                    </a:cubicBezTo>
                    <a:cubicBezTo>
                      <a:pt x="8413" y="15576"/>
                      <a:pt x="8664" y="15561"/>
                      <a:pt x="8915" y="15532"/>
                    </a:cubicBezTo>
                    <a:cubicBezTo>
                      <a:pt x="12188" y="15141"/>
                      <a:pt x="14757" y="11984"/>
                      <a:pt x="14916" y="8690"/>
                    </a:cubicBezTo>
                    <a:cubicBezTo>
                      <a:pt x="15137" y="4100"/>
                      <a:pt x="11394" y="0"/>
                      <a:pt x="722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2"/>
              <p:cNvSpPr/>
              <p:nvPr/>
            </p:nvSpPr>
            <p:spPr>
              <a:xfrm>
                <a:off x="7817331" y="1477021"/>
                <a:ext cx="948951" cy="902795"/>
              </a:xfrm>
              <a:custGeom>
                <a:rect b="b" l="l" r="r" t="t"/>
                <a:pathLst>
                  <a:path extrusionOk="0" h="16039" w="16859">
                    <a:moveTo>
                      <a:pt x="9253" y="362"/>
                    </a:moveTo>
                    <a:cubicBezTo>
                      <a:pt x="9892" y="393"/>
                      <a:pt x="10531" y="521"/>
                      <a:pt x="11153" y="740"/>
                    </a:cubicBezTo>
                    <a:cubicBezTo>
                      <a:pt x="10836" y="706"/>
                      <a:pt x="10488" y="684"/>
                      <a:pt x="10106" y="663"/>
                    </a:cubicBezTo>
                    <a:cubicBezTo>
                      <a:pt x="9823" y="543"/>
                      <a:pt x="9540" y="444"/>
                      <a:pt x="9253" y="362"/>
                    </a:cubicBezTo>
                    <a:close/>
                    <a:moveTo>
                      <a:pt x="10939" y="1075"/>
                    </a:moveTo>
                    <a:lnTo>
                      <a:pt x="10939" y="1075"/>
                    </a:lnTo>
                    <a:cubicBezTo>
                      <a:pt x="11475" y="1126"/>
                      <a:pt x="11925" y="1195"/>
                      <a:pt x="12328" y="1285"/>
                    </a:cubicBezTo>
                    <a:cubicBezTo>
                      <a:pt x="12616" y="1452"/>
                      <a:pt x="12903" y="1641"/>
                      <a:pt x="13178" y="1847"/>
                    </a:cubicBezTo>
                    <a:cubicBezTo>
                      <a:pt x="12719" y="1739"/>
                      <a:pt x="12251" y="1658"/>
                      <a:pt x="11792" y="1581"/>
                    </a:cubicBezTo>
                    <a:lnTo>
                      <a:pt x="11741" y="1568"/>
                    </a:lnTo>
                    <a:cubicBezTo>
                      <a:pt x="11728" y="1568"/>
                      <a:pt x="11715" y="1568"/>
                      <a:pt x="11702" y="1572"/>
                    </a:cubicBezTo>
                    <a:cubicBezTo>
                      <a:pt x="11458" y="1392"/>
                      <a:pt x="11204" y="1229"/>
                      <a:pt x="10939" y="1075"/>
                    </a:cubicBezTo>
                    <a:close/>
                    <a:moveTo>
                      <a:pt x="12268" y="2023"/>
                    </a:moveTo>
                    <a:lnTo>
                      <a:pt x="12268" y="2023"/>
                    </a:lnTo>
                    <a:cubicBezTo>
                      <a:pt x="12796" y="2117"/>
                      <a:pt x="13328" y="2233"/>
                      <a:pt x="13817" y="2396"/>
                    </a:cubicBezTo>
                    <a:cubicBezTo>
                      <a:pt x="14057" y="2619"/>
                      <a:pt x="14280" y="2850"/>
                      <a:pt x="14486" y="3099"/>
                    </a:cubicBezTo>
                    <a:cubicBezTo>
                      <a:pt x="13993" y="2906"/>
                      <a:pt x="13495" y="2769"/>
                      <a:pt x="12942" y="2666"/>
                    </a:cubicBezTo>
                    <a:lnTo>
                      <a:pt x="12933" y="2666"/>
                    </a:lnTo>
                    <a:cubicBezTo>
                      <a:pt x="12723" y="2439"/>
                      <a:pt x="12504" y="2224"/>
                      <a:pt x="12268" y="2023"/>
                    </a:cubicBezTo>
                    <a:close/>
                    <a:moveTo>
                      <a:pt x="13319" y="3108"/>
                    </a:moveTo>
                    <a:lnTo>
                      <a:pt x="13319" y="3108"/>
                    </a:lnTo>
                    <a:cubicBezTo>
                      <a:pt x="13881" y="3241"/>
                      <a:pt x="14387" y="3417"/>
                      <a:pt x="14936" y="3678"/>
                    </a:cubicBezTo>
                    <a:cubicBezTo>
                      <a:pt x="15172" y="4009"/>
                      <a:pt x="15383" y="4352"/>
                      <a:pt x="15567" y="4712"/>
                    </a:cubicBezTo>
                    <a:cubicBezTo>
                      <a:pt x="15087" y="4472"/>
                      <a:pt x="14593" y="4257"/>
                      <a:pt x="14091" y="4073"/>
                    </a:cubicBezTo>
                    <a:cubicBezTo>
                      <a:pt x="14076" y="4067"/>
                      <a:pt x="14060" y="4064"/>
                      <a:pt x="14044" y="4064"/>
                    </a:cubicBezTo>
                    <a:cubicBezTo>
                      <a:pt x="14028" y="4064"/>
                      <a:pt x="14012" y="4067"/>
                      <a:pt x="13997" y="4069"/>
                    </a:cubicBezTo>
                    <a:cubicBezTo>
                      <a:pt x="13791" y="3734"/>
                      <a:pt x="13564" y="3412"/>
                      <a:pt x="13319" y="3108"/>
                    </a:cubicBezTo>
                    <a:close/>
                    <a:moveTo>
                      <a:pt x="14254" y="4519"/>
                    </a:moveTo>
                    <a:lnTo>
                      <a:pt x="14254" y="4519"/>
                    </a:lnTo>
                    <a:cubicBezTo>
                      <a:pt x="14786" y="4729"/>
                      <a:pt x="15314" y="4969"/>
                      <a:pt x="15816" y="5240"/>
                    </a:cubicBezTo>
                    <a:cubicBezTo>
                      <a:pt x="15966" y="5591"/>
                      <a:pt x="16095" y="5956"/>
                      <a:pt x="16193" y="6325"/>
                    </a:cubicBezTo>
                    <a:cubicBezTo>
                      <a:pt x="15751" y="6038"/>
                      <a:pt x="15280" y="5793"/>
                      <a:pt x="14786" y="5600"/>
                    </a:cubicBezTo>
                    <a:cubicBezTo>
                      <a:pt x="14773" y="5591"/>
                      <a:pt x="14756" y="5591"/>
                      <a:pt x="14739" y="5587"/>
                    </a:cubicBezTo>
                    <a:cubicBezTo>
                      <a:pt x="14602" y="5223"/>
                      <a:pt x="14439" y="4862"/>
                      <a:pt x="14254" y="4519"/>
                    </a:cubicBezTo>
                    <a:close/>
                    <a:moveTo>
                      <a:pt x="14894" y="6029"/>
                    </a:moveTo>
                    <a:lnTo>
                      <a:pt x="14894" y="6029"/>
                    </a:lnTo>
                    <a:cubicBezTo>
                      <a:pt x="15395" y="6252"/>
                      <a:pt x="15876" y="6522"/>
                      <a:pt x="16322" y="6840"/>
                    </a:cubicBezTo>
                    <a:cubicBezTo>
                      <a:pt x="16408" y="7264"/>
                      <a:pt x="16464" y="7698"/>
                      <a:pt x="16481" y="8135"/>
                    </a:cubicBezTo>
                    <a:cubicBezTo>
                      <a:pt x="16082" y="7856"/>
                      <a:pt x="15657" y="7616"/>
                      <a:pt x="15207" y="7419"/>
                    </a:cubicBezTo>
                    <a:cubicBezTo>
                      <a:pt x="15142" y="6947"/>
                      <a:pt x="15035" y="6484"/>
                      <a:pt x="14894" y="6029"/>
                    </a:cubicBezTo>
                    <a:close/>
                    <a:moveTo>
                      <a:pt x="15254" y="7835"/>
                    </a:moveTo>
                    <a:lnTo>
                      <a:pt x="15254" y="7835"/>
                    </a:lnTo>
                    <a:cubicBezTo>
                      <a:pt x="15691" y="8041"/>
                      <a:pt x="16103" y="8290"/>
                      <a:pt x="16489" y="8577"/>
                    </a:cubicBezTo>
                    <a:cubicBezTo>
                      <a:pt x="16489" y="8671"/>
                      <a:pt x="16489" y="8761"/>
                      <a:pt x="16485" y="8856"/>
                    </a:cubicBezTo>
                    <a:cubicBezTo>
                      <a:pt x="16468" y="9178"/>
                      <a:pt x="16429" y="9495"/>
                      <a:pt x="16369" y="9808"/>
                    </a:cubicBezTo>
                    <a:cubicBezTo>
                      <a:pt x="16030" y="9525"/>
                      <a:pt x="15666" y="9268"/>
                      <a:pt x="15280" y="9049"/>
                    </a:cubicBezTo>
                    <a:lnTo>
                      <a:pt x="15275" y="9049"/>
                    </a:lnTo>
                    <a:cubicBezTo>
                      <a:pt x="15275" y="9023"/>
                      <a:pt x="15280" y="9002"/>
                      <a:pt x="15280" y="8980"/>
                    </a:cubicBezTo>
                    <a:cubicBezTo>
                      <a:pt x="15301" y="8594"/>
                      <a:pt x="15288" y="8212"/>
                      <a:pt x="15254" y="7835"/>
                    </a:cubicBezTo>
                    <a:close/>
                    <a:moveTo>
                      <a:pt x="15241" y="9439"/>
                    </a:moveTo>
                    <a:cubicBezTo>
                      <a:pt x="15610" y="9662"/>
                      <a:pt x="15962" y="9915"/>
                      <a:pt x="16283" y="10203"/>
                    </a:cubicBezTo>
                    <a:cubicBezTo>
                      <a:pt x="16189" y="10567"/>
                      <a:pt x="16069" y="10928"/>
                      <a:pt x="15923" y="11275"/>
                    </a:cubicBezTo>
                    <a:cubicBezTo>
                      <a:pt x="15679" y="10928"/>
                      <a:pt x="15400" y="10606"/>
                      <a:pt x="15087" y="10319"/>
                    </a:cubicBezTo>
                    <a:cubicBezTo>
                      <a:pt x="15155" y="10031"/>
                      <a:pt x="15207" y="9735"/>
                      <a:pt x="15241" y="9439"/>
                    </a:cubicBezTo>
                    <a:close/>
                    <a:moveTo>
                      <a:pt x="14979" y="10709"/>
                    </a:moveTo>
                    <a:cubicBezTo>
                      <a:pt x="15271" y="10992"/>
                      <a:pt x="15528" y="11309"/>
                      <a:pt x="15747" y="11648"/>
                    </a:cubicBezTo>
                    <a:cubicBezTo>
                      <a:pt x="15580" y="11996"/>
                      <a:pt x="15383" y="12326"/>
                      <a:pt x="15168" y="12639"/>
                    </a:cubicBezTo>
                    <a:cubicBezTo>
                      <a:pt x="15031" y="12318"/>
                      <a:pt x="14872" y="12004"/>
                      <a:pt x="14692" y="11708"/>
                    </a:cubicBezTo>
                    <a:cubicBezTo>
                      <a:pt x="14679" y="11683"/>
                      <a:pt x="14653" y="11665"/>
                      <a:pt x="14628" y="11648"/>
                    </a:cubicBezTo>
                    <a:cubicBezTo>
                      <a:pt x="14765" y="11344"/>
                      <a:pt x="14885" y="11031"/>
                      <a:pt x="14979" y="10709"/>
                    </a:cubicBezTo>
                    <a:close/>
                    <a:moveTo>
                      <a:pt x="14456" y="12009"/>
                    </a:moveTo>
                    <a:cubicBezTo>
                      <a:pt x="14636" y="12318"/>
                      <a:pt x="14791" y="12644"/>
                      <a:pt x="14919" y="12974"/>
                    </a:cubicBezTo>
                    <a:cubicBezTo>
                      <a:pt x="14649" y="13317"/>
                      <a:pt x="14353" y="13634"/>
                      <a:pt x="14036" y="13922"/>
                    </a:cubicBezTo>
                    <a:cubicBezTo>
                      <a:pt x="14006" y="13643"/>
                      <a:pt x="13941" y="13368"/>
                      <a:pt x="13838" y="13111"/>
                    </a:cubicBezTo>
                    <a:cubicBezTo>
                      <a:pt x="13834" y="13094"/>
                      <a:pt x="13821" y="13081"/>
                      <a:pt x="13808" y="13064"/>
                    </a:cubicBezTo>
                    <a:cubicBezTo>
                      <a:pt x="14053" y="12734"/>
                      <a:pt x="14267" y="12378"/>
                      <a:pt x="14456" y="12009"/>
                    </a:cubicBezTo>
                    <a:close/>
                    <a:moveTo>
                      <a:pt x="13559" y="13394"/>
                    </a:moveTo>
                    <a:cubicBezTo>
                      <a:pt x="13645" y="13656"/>
                      <a:pt x="13692" y="13930"/>
                      <a:pt x="13697" y="14209"/>
                    </a:cubicBezTo>
                    <a:cubicBezTo>
                      <a:pt x="13452" y="14402"/>
                      <a:pt x="13195" y="14582"/>
                      <a:pt x="12925" y="14737"/>
                    </a:cubicBezTo>
                    <a:cubicBezTo>
                      <a:pt x="12899" y="14561"/>
                      <a:pt x="12860" y="14381"/>
                      <a:pt x="12813" y="14205"/>
                    </a:cubicBezTo>
                    <a:cubicBezTo>
                      <a:pt x="12809" y="14205"/>
                      <a:pt x="12809" y="14201"/>
                      <a:pt x="12809" y="14201"/>
                    </a:cubicBezTo>
                    <a:cubicBezTo>
                      <a:pt x="13075" y="13952"/>
                      <a:pt x="13328" y="13682"/>
                      <a:pt x="13559" y="13394"/>
                    </a:cubicBezTo>
                    <a:close/>
                    <a:moveTo>
                      <a:pt x="12509" y="14467"/>
                    </a:moveTo>
                    <a:cubicBezTo>
                      <a:pt x="12547" y="14617"/>
                      <a:pt x="12573" y="14767"/>
                      <a:pt x="12594" y="14921"/>
                    </a:cubicBezTo>
                    <a:cubicBezTo>
                      <a:pt x="12050" y="15200"/>
                      <a:pt x="11475" y="15397"/>
                      <a:pt x="10878" y="15496"/>
                    </a:cubicBezTo>
                    <a:cubicBezTo>
                      <a:pt x="11458" y="15234"/>
                      <a:pt x="12007" y="14883"/>
                      <a:pt x="12509" y="14467"/>
                    </a:cubicBezTo>
                    <a:close/>
                    <a:moveTo>
                      <a:pt x="7428" y="460"/>
                    </a:moveTo>
                    <a:cubicBezTo>
                      <a:pt x="8451" y="460"/>
                      <a:pt x="9485" y="715"/>
                      <a:pt x="10480" y="1229"/>
                    </a:cubicBezTo>
                    <a:cubicBezTo>
                      <a:pt x="13294" y="2687"/>
                      <a:pt x="15078" y="5793"/>
                      <a:pt x="14928" y="8963"/>
                    </a:cubicBezTo>
                    <a:cubicBezTo>
                      <a:pt x="14765" y="12275"/>
                      <a:pt x="12144" y="15269"/>
                      <a:pt x="9081" y="15638"/>
                    </a:cubicBezTo>
                    <a:cubicBezTo>
                      <a:pt x="8838" y="15667"/>
                      <a:pt x="8592" y="15681"/>
                      <a:pt x="8344" y="15681"/>
                    </a:cubicBezTo>
                    <a:cubicBezTo>
                      <a:pt x="7000" y="15681"/>
                      <a:pt x="5612" y="15253"/>
                      <a:pt x="4358" y="14445"/>
                    </a:cubicBezTo>
                    <a:cubicBezTo>
                      <a:pt x="2282" y="13102"/>
                      <a:pt x="845" y="10799"/>
                      <a:pt x="609" y="8427"/>
                    </a:cubicBezTo>
                    <a:cubicBezTo>
                      <a:pt x="369" y="5965"/>
                      <a:pt x="1429" y="3425"/>
                      <a:pt x="3312" y="1950"/>
                    </a:cubicBezTo>
                    <a:cubicBezTo>
                      <a:pt x="4576" y="961"/>
                      <a:pt x="5992" y="460"/>
                      <a:pt x="7428" y="460"/>
                    </a:cubicBezTo>
                    <a:close/>
                    <a:moveTo>
                      <a:pt x="8963" y="1"/>
                    </a:moveTo>
                    <a:cubicBezTo>
                      <a:pt x="8560" y="1"/>
                      <a:pt x="8158" y="38"/>
                      <a:pt x="7760" y="114"/>
                    </a:cubicBezTo>
                    <a:cubicBezTo>
                      <a:pt x="7646" y="108"/>
                      <a:pt x="7532" y="105"/>
                      <a:pt x="7419" y="105"/>
                    </a:cubicBezTo>
                    <a:cubicBezTo>
                      <a:pt x="5909" y="105"/>
                      <a:pt x="4421" y="634"/>
                      <a:pt x="3093" y="1671"/>
                    </a:cubicBezTo>
                    <a:cubicBezTo>
                      <a:pt x="1115" y="3215"/>
                      <a:pt x="0" y="5883"/>
                      <a:pt x="257" y="8461"/>
                    </a:cubicBezTo>
                    <a:cubicBezTo>
                      <a:pt x="502" y="10975"/>
                      <a:pt x="1965" y="13326"/>
                      <a:pt x="4165" y="14745"/>
                    </a:cubicBezTo>
                    <a:cubicBezTo>
                      <a:pt x="5479" y="15592"/>
                      <a:pt x="6940" y="16038"/>
                      <a:pt x="8354" y="16038"/>
                    </a:cubicBezTo>
                    <a:cubicBezTo>
                      <a:pt x="8501" y="16038"/>
                      <a:pt x="8648" y="16033"/>
                      <a:pt x="8794" y="16024"/>
                    </a:cubicBezTo>
                    <a:cubicBezTo>
                      <a:pt x="8905" y="16015"/>
                      <a:pt x="9013" y="16002"/>
                      <a:pt x="9124" y="15989"/>
                    </a:cubicBezTo>
                    <a:cubicBezTo>
                      <a:pt x="9270" y="15972"/>
                      <a:pt x="9416" y="15946"/>
                      <a:pt x="9562" y="15921"/>
                    </a:cubicBezTo>
                    <a:cubicBezTo>
                      <a:pt x="9680" y="15926"/>
                      <a:pt x="9798" y="15930"/>
                      <a:pt x="9915" y="15930"/>
                    </a:cubicBezTo>
                    <a:cubicBezTo>
                      <a:pt x="10066" y="15930"/>
                      <a:pt x="10216" y="15924"/>
                      <a:pt x="10364" y="15912"/>
                    </a:cubicBezTo>
                    <a:cubicBezTo>
                      <a:pt x="10471" y="15908"/>
                      <a:pt x="10578" y="15895"/>
                      <a:pt x="10681" y="15886"/>
                    </a:cubicBezTo>
                    <a:cubicBezTo>
                      <a:pt x="11449" y="15792"/>
                      <a:pt x="12187" y="15543"/>
                      <a:pt x="12873" y="15174"/>
                    </a:cubicBezTo>
                    <a:cubicBezTo>
                      <a:pt x="12873" y="15174"/>
                      <a:pt x="12873" y="15174"/>
                      <a:pt x="12877" y="15170"/>
                    </a:cubicBezTo>
                    <a:cubicBezTo>
                      <a:pt x="13246" y="14973"/>
                      <a:pt x="13598" y="14737"/>
                      <a:pt x="13928" y="14471"/>
                    </a:cubicBezTo>
                    <a:cubicBezTo>
                      <a:pt x="13971" y="14458"/>
                      <a:pt x="14006" y="14432"/>
                      <a:pt x="14027" y="14394"/>
                    </a:cubicBezTo>
                    <a:cubicBezTo>
                      <a:pt x="14460" y="14033"/>
                      <a:pt x="14859" y="13622"/>
                      <a:pt x="15211" y="13167"/>
                    </a:cubicBezTo>
                    <a:cubicBezTo>
                      <a:pt x="15254" y="13145"/>
                      <a:pt x="15280" y="13107"/>
                      <a:pt x="15292" y="13064"/>
                    </a:cubicBezTo>
                    <a:cubicBezTo>
                      <a:pt x="16189" y="11867"/>
                      <a:pt x="16764" y="10404"/>
                      <a:pt x="16837" y="8873"/>
                    </a:cubicBezTo>
                    <a:cubicBezTo>
                      <a:pt x="16845" y="8766"/>
                      <a:pt x="16845" y="8659"/>
                      <a:pt x="16845" y="8551"/>
                    </a:cubicBezTo>
                    <a:cubicBezTo>
                      <a:pt x="16858" y="8517"/>
                      <a:pt x="16858" y="8483"/>
                      <a:pt x="16845" y="8448"/>
                    </a:cubicBezTo>
                    <a:cubicBezTo>
                      <a:pt x="16845" y="7874"/>
                      <a:pt x="16781" y="7303"/>
                      <a:pt x="16661" y="6745"/>
                    </a:cubicBezTo>
                    <a:cubicBezTo>
                      <a:pt x="16665" y="6711"/>
                      <a:pt x="16657" y="6681"/>
                      <a:pt x="16644" y="6655"/>
                    </a:cubicBezTo>
                    <a:cubicBezTo>
                      <a:pt x="16266" y="4957"/>
                      <a:pt x="15370" y="3369"/>
                      <a:pt x="14070" y="2143"/>
                    </a:cubicBezTo>
                    <a:cubicBezTo>
                      <a:pt x="14057" y="2121"/>
                      <a:pt x="14036" y="2104"/>
                      <a:pt x="14014" y="2091"/>
                    </a:cubicBezTo>
                    <a:cubicBezTo>
                      <a:pt x="13941" y="2027"/>
                      <a:pt x="13877" y="1962"/>
                      <a:pt x="13804" y="1898"/>
                    </a:cubicBezTo>
                    <a:cubicBezTo>
                      <a:pt x="12375" y="664"/>
                      <a:pt x="10663" y="1"/>
                      <a:pt x="89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43" name="Google Shape;443;p42"/>
          <p:cNvSpPr txBox="1"/>
          <p:nvPr/>
        </p:nvSpPr>
        <p:spPr>
          <a:xfrm>
            <a:off x="782691" y="3108200"/>
            <a:ext cx="2075700" cy="124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lang="en" sz="1600">
                <a:solidFill>
                  <a:srgbClr val="1A4477"/>
                </a:solidFill>
                <a:latin typeface="Quicksand Light"/>
                <a:ea typeface="Quicksand Light"/>
                <a:cs typeface="Quicksand Light"/>
                <a:sym typeface="Quicksand Light"/>
              </a:rPr>
              <a:t>Make plots &amp; Bar Using Data.</a:t>
            </a:r>
            <a:endParaRPr sz="1600">
              <a:solidFill>
                <a:srgbClr val="1A4477"/>
              </a:solidFill>
              <a:latin typeface="Quicksand Light"/>
              <a:ea typeface="Quicksand Light"/>
              <a:cs typeface="Quicksand Light"/>
              <a:sym typeface="Quicksand Light"/>
            </a:endParaRPr>
          </a:p>
          <a:p>
            <a:pPr indent="0" lvl="0" marL="0" marR="0" rtl="0" algn="ctr">
              <a:lnSpc>
                <a:spcPct val="100000"/>
              </a:lnSpc>
              <a:spcBef>
                <a:spcPts val="0"/>
              </a:spcBef>
              <a:spcAft>
                <a:spcPts val="0"/>
              </a:spcAft>
              <a:buClr>
                <a:srgbClr val="000000"/>
              </a:buClr>
              <a:buSzPts val="1600"/>
              <a:buFont typeface="Arial"/>
              <a:buNone/>
            </a:pPr>
            <a:r>
              <a:rPr lang="en" sz="1600">
                <a:solidFill>
                  <a:srgbClr val="1A4477"/>
                </a:solidFill>
                <a:latin typeface="Quicksand Light"/>
                <a:ea typeface="Quicksand Light"/>
                <a:cs typeface="Quicksand Light"/>
                <a:sym typeface="Quicksand Light"/>
              </a:rPr>
              <a:t>For better Understanding </a:t>
            </a:r>
            <a:endParaRPr sz="1600">
              <a:solidFill>
                <a:srgbClr val="1A4477"/>
              </a:solidFill>
              <a:latin typeface="Quicksand Light"/>
              <a:ea typeface="Quicksand Light"/>
              <a:cs typeface="Quicksand Light"/>
              <a:sym typeface="Quicksand Light"/>
            </a:endParaRPr>
          </a:p>
        </p:txBody>
      </p:sp>
      <p:sp>
        <p:nvSpPr>
          <p:cNvPr id="444" name="Google Shape;444;p42"/>
          <p:cNvSpPr txBox="1"/>
          <p:nvPr/>
        </p:nvSpPr>
        <p:spPr>
          <a:xfrm>
            <a:off x="3685163" y="3204400"/>
            <a:ext cx="2075700" cy="124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lang="en" sz="1500">
                <a:solidFill>
                  <a:srgbClr val="1A4477"/>
                </a:solidFill>
                <a:latin typeface="Quicksand Light"/>
                <a:ea typeface="Quicksand Light"/>
                <a:cs typeface="Quicksand Light"/>
                <a:sym typeface="Quicksand Light"/>
              </a:rPr>
              <a:t>Create a Web app Using Python-flask</a:t>
            </a:r>
            <a:endParaRPr sz="1500">
              <a:solidFill>
                <a:srgbClr val="1A4477"/>
              </a:solidFill>
              <a:latin typeface="Quicksand Light"/>
              <a:ea typeface="Quicksand Light"/>
              <a:cs typeface="Quicksand Light"/>
              <a:sym typeface="Quicksand Light"/>
            </a:endParaRPr>
          </a:p>
          <a:p>
            <a:pPr indent="0" lvl="0" marL="0" marR="0" rtl="0" algn="ctr">
              <a:lnSpc>
                <a:spcPct val="100000"/>
              </a:lnSpc>
              <a:spcBef>
                <a:spcPts val="0"/>
              </a:spcBef>
              <a:spcAft>
                <a:spcPts val="0"/>
              </a:spcAft>
              <a:buClr>
                <a:srgbClr val="000000"/>
              </a:buClr>
              <a:buSzPts val="1600"/>
              <a:buFont typeface="Arial"/>
              <a:buNone/>
            </a:pPr>
            <a:r>
              <a:rPr lang="en" sz="1500">
                <a:solidFill>
                  <a:srgbClr val="1A4477"/>
                </a:solidFill>
                <a:latin typeface="Quicksand Light"/>
                <a:ea typeface="Quicksand Light"/>
                <a:cs typeface="Quicksand Light"/>
                <a:sym typeface="Quicksand Light"/>
              </a:rPr>
              <a:t>( Static Website )</a:t>
            </a:r>
            <a:endParaRPr sz="1500">
              <a:solidFill>
                <a:srgbClr val="1A4477"/>
              </a:solidFill>
              <a:latin typeface="Quicksand Light"/>
              <a:ea typeface="Quicksand Light"/>
              <a:cs typeface="Quicksand Light"/>
              <a:sym typeface="Quicksand Light"/>
            </a:endParaRPr>
          </a:p>
        </p:txBody>
      </p:sp>
      <p:sp>
        <p:nvSpPr>
          <p:cNvPr id="445" name="Google Shape;445;p42"/>
          <p:cNvSpPr txBox="1"/>
          <p:nvPr/>
        </p:nvSpPr>
        <p:spPr>
          <a:xfrm>
            <a:off x="6247567" y="3108200"/>
            <a:ext cx="2075700" cy="124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lang="en" sz="1600">
                <a:solidFill>
                  <a:srgbClr val="1A4477"/>
                </a:solidFill>
                <a:latin typeface="Quicksand Light"/>
                <a:ea typeface="Quicksand Light"/>
                <a:cs typeface="Quicksand Light"/>
                <a:sym typeface="Quicksand Light"/>
              </a:rPr>
              <a:t>Database to store Name &amp; Email</a:t>
            </a:r>
            <a:endParaRPr sz="1600">
              <a:solidFill>
                <a:srgbClr val="1A4477"/>
              </a:solidFill>
              <a:latin typeface="Quicksand Light"/>
              <a:ea typeface="Quicksand Light"/>
              <a:cs typeface="Quicksand Light"/>
              <a:sym typeface="Quicksand Light"/>
            </a:endParaRPr>
          </a:p>
          <a:p>
            <a:pPr indent="0" lvl="0" marL="0" marR="0" rtl="0" algn="ctr">
              <a:lnSpc>
                <a:spcPct val="100000"/>
              </a:lnSpc>
              <a:spcBef>
                <a:spcPts val="0"/>
              </a:spcBef>
              <a:spcAft>
                <a:spcPts val="0"/>
              </a:spcAft>
              <a:buClr>
                <a:srgbClr val="000000"/>
              </a:buClr>
              <a:buSzPts val="1600"/>
              <a:buFont typeface="Arial"/>
              <a:buNone/>
            </a:pPr>
            <a:r>
              <a:rPr lang="en" sz="1600">
                <a:solidFill>
                  <a:srgbClr val="1A4477"/>
                </a:solidFill>
                <a:latin typeface="Quicksand Light"/>
                <a:ea typeface="Quicksand Light"/>
                <a:cs typeface="Quicksand Light"/>
                <a:sym typeface="Quicksand Light"/>
              </a:rPr>
              <a:t>Cloudant Database</a:t>
            </a:r>
            <a:endParaRPr sz="1600">
              <a:solidFill>
                <a:srgbClr val="1A4477"/>
              </a:solidFill>
              <a:latin typeface="Quicksand Light"/>
              <a:ea typeface="Quicksand Light"/>
              <a:cs typeface="Quicksand Light"/>
              <a:sym typeface="Quicksand Light"/>
            </a:endParaRPr>
          </a:p>
        </p:txBody>
      </p:sp>
      <p:sp>
        <p:nvSpPr>
          <p:cNvPr id="446" name="Google Shape;446;p42"/>
          <p:cNvSpPr txBox="1"/>
          <p:nvPr/>
        </p:nvSpPr>
        <p:spPr>
          <a:xfrm>
            <a:off x="1331400" y="2090075"/>
            <a:ext cx="1527000" cy="55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 sz="1600">
                <a:solidFill>
                  <a:schemeClr val="accent1"/>
                </a:solidFill>
                <a:latin typeface="Sriracha"/>
                <a:ea typeface="Sriracha"/>
                <a:cs typeface="Sriracha"/>
                <a:sym typeface="Sriracha"/>
              </a:rPr>
              <a:t>Data Visualisation</a:t>
            </a:r>
            <a:endParaRPr b="0" i="0" sz="1600" u="none" cap="none" strike="noStrike">
              <a:solidFill>
                <a:schemeClr val="accent1"/>
              </a:solidFill>
              <a:latin typeface="Sriracha"/>
              <a:ea typeface="Sriracha"/>
              <a:cs typeface="Sriracha"/>
              <a:sym typeface="Sriracha"/>
            </a:endParaRPr>
          </a:p>
        </p:txBody>
      </p:sp>
      <p:sp>
        <p:nvSpPr>
          <p:cNvPr id="447" name="Google Shape;447;p42"/>
          <p:cNvSpPr txBox="1"/>
          <p:nvPr/>
        </p:nvSpPr>
        <p:spPr>
          <a:xfrm>
            <a:off x="6795225" y="2224913"/>
            <a:ext cx="1527000" cy="47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 sz="1800">
                <a:solidFill>
                  <a:schemeClr val="accent1"/>
                </a:solidFill>
                <a:latin typeface="Sriracha"/>
                <a:ea typeface="Sriracha"/>
                <a:cs typeface="Sriracha"/>
                <a:sym typeface="Sriracha"/>
              </a:rPr>
              <a:t>Database</a:t>
            </a:r>
            <a:endParaRPr b="0" i="0" sz="1800" u="none" cap="none" strike="noStrike">
              <a:solidFill>
                <a:schemeClr val="accent1"/>
              </a:solidFill>
              <a:latin typeface="Sriracha"/>
              <a:ea typeface="Sriracha"/>
              <a:cs typeface="Sriracha"/>
              <a:sym typeface="Sriracha"/>
            </a:endParaRPr>
          </a:p>
        </p:txBody>
      </p:sp>
      <p:sp>
        <p:nvSpPr>
          <p:cNvPr id="448" name="Google Shape;448;p42"/>
          <p:cNvSpPr txBox="1"/>
          <p:nvPr/>
        </p:nvSpPr>
        <p:spPr>
          <a:xfrm>
            <a:off x="4099613" y="2213063"/>
            <a:ext cx="1529100" cy="47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 sz="2000">
                <a:solidFill>
                  <a:schemeClr val="accent1"/>
                </a:solidFill>
                <a:latin typeface="Sriracha"/>
                <a:ea typeface="Sriracha"/>
                <a:cs typeface="Sriracha"/>
                <a:sym typeface="Sriracha"/>
              </a:rPr>
              <a:t>web</a:t>
            </a:r>
            <a:endParaRPr b="0" i="0" sz="2000" u="none" cap="none" strike="noStrike">
              <a:solidFill>
                <a:schemeClr val="accent1"/>
              </a:solidFill>
              <a:latin typeface="Sriracha"/>
              <a:ea typeface="Sriracha"/>
              <a:cs typeface="Sriracha"/>
              <a:sym typeface="Sriracha"/>
            </a:endParaRPr>
          </a:p>
        </p:txBody>
      </p:sp>
      <p:grpSp>
        <p:nvGrpSpPr>
          <p:cNvPr id="449" name="Google Shape;449;p42"/>
          <p:cNvGrpSpPr/>
          <p:nvPr/>
        </p:nvGrpSpPr>
        <p:grpSpPr>
          <a:xfrm>
            <a:off x="1057463" y="1857034"/>
            <a:ext cx="332019" cy="310788"/>
            <a:chOff x="6577238" y="2457221"/>
            <a:chExt cx="332019" cy="310788"/>
          </a:xfrm>
        </p:grpSpPr>
        <p:sp>
          <p:nvSpPr>
            <p:cNvPr id="450" name="Google Shape;450;p42"/>
            <p:cNvSpPr/>
            <p:nvPr/>
          </p:nvSpPr>
          <p:spPr>
            <a:xfrm>
              <a:off x="6577238" y="2457221"/>
              <a:ext cx="332019" cy="310788"/>
            </a:xfrm>
            <a:custGeom>
              <a:rect b="b" l="l" r="r" t="t"/>
              <a:pathLst>
                <a:path extrusionOk="0" h="9764" w="10431">
                  <a:moveTo>
                    <a:pt x="5478" y="346"/>
                  </a:moveTo>
                  <a:cubicBezTo>
                    <a:pt x="5823" y="346"/>
                    <a:pt x="6097" y="619"/>
                    <a:pt x="6097" y="965"/>
                  </a:cubicBezTo>
                  <a:lnTo>
                    <a:pt x="6097" y="1334"/>
                  </a:lnTo>
                  <a:cubicBezTo>
                    <a:pt x="6097" y="1620"/>
                    <a:pt x="6335" y="1858"/>
                    <a:pt x="6621" y="1858"/>
                  </a:cubicBezTo>
                  <a:lnTo>
                    <a:pt x="6776" y="1858"/>
                  </a:lnTo>
                  <a:cubicBezTo>
                    <a:pt x="6871" y="1858"/>
                    <a:pt x="6966" y="1953"/>
                    <a:pt x="6966" y="2048"/>
                  </a:cubicBezTo>
                  <a:lnTo>
                    <a:pt x="6966" y="3084"/>
                  </a:lnTo>
                  <a:cubicBezTo>
                    <a:pt x="6966" y="3179"/>
                    <a:pt x="6871" y="3275"/>
                    <a:pt x="6776" y="3275"/>
                  </a:cubicBezTo>
                  <a:lnTo>
                    <a:pt x="3537" y="3275"/>
                  </a:lnTo>
                  <a:cubicBezTo>
                    <a:pt x="3442" y="3275"/>
                    <a:pt x="3347" y="3179"/>
                    <a:pt x="3347" y="3084"/>
                  </a:cubicBezTo>
                  <a:lnTo>
                    <a:pt x="3394" y="2048"/>
                  </a:lnTo>
                  <a:cubicBezTo>
                    <a:pt x="3394" y="1953"/>
                    <a:pt x="3477" y="1858"/>
                    <a:pt x="3585" y="1858"/>
                  </a:cubicBezTo>
                  <a:lnTo>
                    <a:pt x="3739" y="1858"/>
                  </a:lnTo>
                  <a:cubicBezTo>
                    <a:pt x="4013" y="1858"/>
                    <a:pt x="4251" y="1620"/>
                    <a:pt x="4251" y="1334"/>
                  </a:cubicBezTo>
                  <a:lnTo>
                    <a:pt x="4251" y="965"/>
                  </a:lnTo>
                  <a:cubicBezTo>
                    <a:pt x="4251" y="619"/>
                    <a:pt x="4537" y="346"/>
                    <a:pt x="4882" y="346"/>
                  </a:cubicBezTo>
                  <a:close/>
                  <a:moveTo>
                    <a:pt x="9538" y="2286"/>
                  </a:moveTo>
                  <a:cubicBezTo>
                    <a:pt x="9871" y="2286"/>
                    <a:pt x="10121" y="2560"/>
                    <a:pt x="10121" y="2870"/>
                  </a:cubicBezTo>
                  <a:lnTo>
                    <a:pt x="10121" y="8823"/>
                  </a:lnTo>
                  <a:lnTo>
                    <a:pt x="10085" y="8823"/>
                  </a:lnTo>
                  <a:cubicBezTo>
                    <a:pt x="10085" y="9156"/>
                    <a:pt x="9824" y="9406"/>
                    <a:pt x="9514" y="9406"/>
                  </a:cubicBezTo>
                  <a:lnTo>
                    <a:pt x="918" y="9406"/>
                  </a:lnTo>
                  <a:cubicBezTo>
                    <a:pt x="596" y="9406"/>
                    <a:pt x="346" y="9132"/>
                    <a:pt x="346" y="8823"/>
                  </a:cubicBezTo>
                  <a:lnTo>
                    <a:pt x="346" y="2870"/>
                  </a:lnTo>
                  <a:cubicBezTo>
                    <a:pt x="346" y="2548"/>
                    <a:pt x="608" y="2286"/>
                    <a:pt x="918" y="2286"/>
                  </a:cubicBezTo>
                  <a:lnTo>
                    <a:pt x="3085" y="2286"/>
                  </a:lnTo>
                  <a:lnTo>
                    <a:pt x="3085" y="2846"/>
                  </a:lnTo>
                  <a:lnTo>
                    <a:pt x="1061" y="2846"/>
                  </a:lnTo>
                  <a:cubicBezTo>
                    <a:pt x="965" y="2846"/>
                    <a:pt x="894" y="2917"/>
                    <a:pt x="894" y="3001"/>
                  </a:cubicBezTo>
                  <a:lnTo>
                    <a:pt x="894" y="8704"/>
                  </a:lnTo>
                  <a:cubicBezTo>
                    <a:pt x="894" y="8799"/>
                    <a:pt x="965" y="8870"/>
                    <a:pt x="1061" y="8870"/>
                  </a:cubicBezTo>
                  <a:lnTo>
                    <a:pt x="6609" y="8870"/>
                  </a:lnTo>
                  <a:cubicBezTo>
                    <a:pt x="6692" y="8870"/>
                    <a:pt x="6776" y="8799"/>
                    <a:pt x="6776" y="8704"/>
                  </a:cubicBezTo>
                  <a:cubicBezTo>
                    <a:pt x="6776" y="8620"/>
                    <a:pt x="6692" y="8537"/>
                    <a:pt x="6609" y="8537"/>
                  </a:cubicBezTo>
                  <a:lnTo>
                    <a:pt x="1215" y="8537"/>
                  </a:lnTo>
                  <a:lnTo>
                    <a:pt x="1215" y="3167"/>
                  </a:lnTo>
                  <a:lnTo>
                    <a:pt x="3096" y="3167"/>
                  </a:lnTo>
                  <a:cubicBezTo>
                    <a:pt x="3132" y="3417"/>
                    <a:pt x="3347" y="3596"/>
                    <a:pt x="3620" y="3596"/>
                  </a:cubicBezTo>
                  <a:lnTo>
                    <a:pt x="6847" y="3596"/>
                  </a:lnTo>
                  <a:cubicBezTo>
                    <a:pt x="7097" y="3596"/>
                    <a:pt x="7323" y="3405"/>
                    <a:pt x="7371" y="3167"/>
                  </a:cubicBezTo>
                  <a:lnTo>
                    <a:pt x="9240" y="3167"/>
                  </a:lnTo>
                  <a:lnTo>
                    <a:pt x="9240" y="8537"/>
                  </a:lnTo>
                  <a:lnTo>
                    <a:pt x="7418" y="8537"/>
                  </a:lnTo>
                  <a:cubicBezTo>
                    <a:pt x="7335" y="8537"/>
                    <a:pt x="7264" y="8620"/>
                    <a:pt x="7264" y="8704"/>
                  </a:cubicBezTo>
                  <a:cubicBezTo>
                    <a:pt x="7264" y="8799"/>
                    <a:pt x="7335" y="8870"/>
                    <a:pt x="7418" y="8870"/>
                  </a:cubicBezTo>
                  <a:lnTo>
                    <a:pt x="9407" y="8870"/>
                  </a:lnTo>
                  <a:cubicBezTo>
                    <a:pt x="9490" y="8870"/>
                    <a:pt x="9562" y="8799"/>
                    <a:pt x="9562" y="8704"/>
                  </a:cubicBezTo>
                  <a:lnTo>
                    <a:pt x="9562" y="3001"/>
                  </a:lnTo>
                  <a:cubicBezTo>
                    <a:pt x="9562" y="2917"/>
                    <a:pt x="9490" y="2846"/>
                    <a:pt x="9407" y="2846"/>
                  </a:cubicBezTo>
                  <a:lnTo>
                    <a:pt x="7383" y="2846"/>
                  </a:lnTo>
                  <a:lnTo>
                    <a:pt x="7383" y="2286"/>
                  </a:lnTo>
                  <a:close/>
                  <a:moveTo>
                    <a:pt x="4906" y="0"/>
                  </a:moveTo>
                  <a:cubicBezTo>
                    <a:pt x="4370" y="0"/>
                    <a:pt x="3942" y="429"/>
                    <a:pt x="3942" y="965"/>
                  </a:cubicBezTo>
                  <a:lnTo>
                    <a:pt x="3942" y="1334"/>
                  </a:lnTo>
                  <a:cubicBezTo>
                    <a:pt x="3942" y="1441"/>
                    <a:pt x="3858" y="1536"/>
                    <a:pt x="3751" y="1536"/>
                  </a:cubicBezTo>
                  <a:lnTo>
                    <a:pt x="3597" y="1536"/>
                  </a:lnTo>
                  <a:cubicBezTo>
                    <a:pt x="3347" y="1536"/>
                    <a:pt x="3120" y="1727"/>
                    <a:pt x="3085" y="1965"/>
                  </a:cubicBezTo>
                  <a:lnTo>
                    <a:pt x="918" y="1965"/>
                  </a:lnTo>
                  <a:cubicBezTo>
                    <a:pt x="418" y="1965"/>
                    <a:pt x="1" y="2382"/>
                    <a:pt x="1" y="2882"/>
                  </a:cubicBezTo>
                  <a:lnTo>
                    <a:pt x="1" y="8835"/>
                  </a:lnTo>
                  <a:cubicBezTo>
                    <a:pt x="1" y="9347"/>
                    <a:pt x="418" y="9763"/>
                    <a:pt x="918" y="9763"/>
                  </a:cubicBezTo>
                  <a:lnTo>
                    <a:pt x="9514" y="9763"/>
                  </a:lnTo>
                  <a:cubicBezTo>
                    <a:pt x="10014" y="9763"/>
                    <a:pt x="10431" y="9347"/>
                    <a:pt x="10431" y="8835"/>
                  </a:cubicBezTo>
                  <a:lnTo>
                    <a:pt x="10431" y="2882"/>
                  </a:lnTo>
                  <a:cubicBezTo>
                    <a:pt x="10419" y="2370"/>
                    <a:pt x="10002" y="1965"/>
                    <a:pt x="9490" y="1965"/>
                  </a:cubicBezTo>
                  <a:lnTo>
                    <a:pt x="7335" y="1965"/>
                  </a:lnTo>
                  <a:cubicBezTo>
                    <a:pt x="7287" y="1715"/>
                    <a:pt x="7085" y="1536"/>
                    <a:pt x="6811" y="1536"/>
                  </a:cubicBezTo>
                  <a:lnTo>
                    <a:pt x="6668" y="1536"/>
                  </a:lnTo>
                  <a:cubicBezTo>
                    <a:pt x="6561" y="1536"/>
                    <a:pt x="6478" y="1441"/>
                    <a:pt x="6478" y="1334"/>
                  </a:cubicBezTo>
                  <a:lnTo>
                    <a:pt x="6478" y="965"/>
                  </a:lnTo>
                  <a:cubicBezTo>
                    <a:pt x="6478" y="429"/>
                    <a:pt x="6037" y="0"/>
                    <a:pt x="550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42"/>
            <p:cNvSpPr/>
            <p:nvPr/>
          </p:nvSpPr>
          <p:spPr>
            <a:xfrm>
              <a:off x="6723529" y="2512542"/>
              <a:ext cx="38705" cy="39055"/>
            </a:xfrm>
            <a:custGeom>
              <a:rect b="b" l="l" r="r" t="t"/>
              <a:pathLst>
                <a:path extrusionOk="0" h="1227" w="1216">
                  <a:moveTo>
                    <a:pt x="608" y="346"/>
                  </a:moveTo>
                  <a:cubicBezTo>
                    <a:pt x="763" y="346"/>
                    <a:pt x="882" y="465"/>
                    <a:pt x="882" y="608"/>
                  </a:cubicBezTo>
                  <a:cubicBezTo>
                    <a:pt x="882" y="763"/>
                    <a:pt x="763" y="882"/>
                    <a:pt x="608" y="882"/>
                  </a:cubicBezTo>
                  <a:cubicBezTo>
                    <a:pt x="465" y="882"/>
                    <a:pt x="346" y="763"/>
                    <a:pt x="346" y="608"/>
                  </a:cubicBezTo>
                  <a:cubicBezTo>
                    <a:pt x="346" y="465"/>
                    <a:pt x="465" y="346"/>
                    <a:pt x="608" y="346"/>
                  </a:cubicBezTo>
                  <a:close/>
                  <a:moveTo>
                    <a:pt x="608" y="1"/>
                  </a:moveTo>
                  <a:cubicBezTo>
                    <a:pt x="286" y="1"/>
                    <a:pt x="1" y="274"/>
                    <a:pt x="1" y="608"/>
                  </a:cubicBezTo>
                  <a:cubicBezTo>
                    <a:pt x="1" y="941"/>
                    <a:pt x="275" y="1227"/>
                    <a:pt x="608" y="1227"/>
                  </a:cubicBezTo>
                  <a:cubicBezTo>
                    <a:pt x="941" y="1227"/>
                    <a:pt x="1215" y="953"/>
                    <a:pt x="1215" y="608"/>
                  </a:cubicBezTo>
                  <a:cubicBezTo>
                    <a:pt x="1203" y="274"/>
                    <a:pt x="941" y="1"/>
                    <a:pt x="60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42"/>
            <p:cNvSpPr/>
            <p:nvPr/>
          </p:nvSpPr>
          <p:spPr>
            <a:xfrm>
              <a:off x="6662893" y="2597050"/>
              <a:ext cx="169813" cy="108031"/>
            </a:xfrm>
            <a:custGeom>
              <a:rect b="b" l="l" r="r" t="t"/>
              <a:pathLst>
                <a:path extrusionOk="0" h="3394" w="5335">
                  <a:moveTo>
                    <a:pt x="763" y="2060"/>
                  </a:moveTo>
                  <a:cubicBezTo>
                    <a:pt x="1025" y="2060"/>
                    <a:pt x="1251" y="2287"/>
                    <a:pt x="1251" y="2561"/>
                  </a:cubicBezTo>
                  <a:cubicBezTo>
                    <a:pt x="1251" y="2822"/>
                    <a:pt x="1025" y="3049"/>
                    <a:pt x="763" y="3049"/>
                  </a:cubicBezTo>
                  <a:cubicBezTo>
                    <a:pt x="489" y="3049"/>
                    <a:pt x="275" y="2822"/>
                    <a:pt x="275" y="2561"/>
                  </a:cubicBezTo>
                  <a:cubicBezTo>
                    <a:pt x="275" y="2287"/>
                    <a:pt x="489" y="2060"/>
                    <a:pt x="763" y="2060"/>
                  </a:cubicBezTo>
                  <a:close/>
                  <a:moveTo>
                    <a:pt x="4918" y="1"/>
                  </a:moveTo>
                  <a:cubicBezTo>
                    <a:pt x="4918" y="1"/>
                    <a:pt x="4894" y="1"/>
                    <a:pt x="4894" y="13"/>
                  </a:cubicBezTo>
                  <a:lnTo>
                    <a:pt x="4466" y="239"/>
                  </a:lnTo>
                  <a:cubicBezTo>
                    <a:pt x="4394" y="275"/>
                    <a:pt x="4346" y="370"/>
                    <a:pt x="4394" y="453"/>
                  </a:cubicBezTo>
                  <a:cubicBezTo>
                    <a:pt x="4429" y="515"/>
                    <a:pt x="4484" y="550"/>
                    <a:pt x="4548" y="550"/>
                  </a:cubicBezTo>
                  <a:cubicBezTo>
                    <a:pt x="4571" y="550"/>
                    <a:pt x="4595" y="546"/>
                    <a:pt x="4620" y="536"/>
                  </a:cubicBezTo>
                  <a:lnTo>
                    <a:pt x="4739" y="477"/>
                  </a:lnTo>
                  <a:lnTo>
                    <a:pt x="4739" y="477"/>
                  </a:lnTo>
                  <a:cubicBezTo>
                    <a:pt x="4525" y="1191"/>
                    <a:pt x="4144" y="1727"/>
                    <a:pt x="3620" y="2060"/>
                  </a:cubicBezTo>
                  <a:cubicBezTo>
                    <a:pt x="3098" y="2398"/>
                    <a:pt x="2516" y="2470"/>
                    <a:pt x="2094" y="2470"/>
                  </a:cubicBezTo>
                  <a:cubicBezTo>
                    <a:pt x="1891" y="2470"/>
                    <a:pt x="1724" y="2453"/>
                    <a:pt x="1620" y="2441"/>
                  </a:cubicBezTo>
                  <a:cubicBezTo>
                    <a:pt x="1560" y="2049"/>
                    <a:pt x="1227" y="1751"/>
                    <a:pt x="822" y="1751"/>
                  </a:cubicBezTo>
                  <a:cubicBezTo>
                    <a:pt x="370" y="1751"/>
                    <a:pt x="1" y="2120"/>
                    <a:pt x="1" y="2572"/>
                  </a:cubicBezTo>
                  <a:cubicBezTo>
                    <a:pt x="1" y="3013"/>
                    <a:pt x="370" y="3394"/>
                    <a:pt x="822" y="3394"/>
                  </a:cubicBezTo>
                  <a:cubicBezTo>
                    <a:pt x="1203" y="3394"/>
                    <a:pt x="1537" y="3120"/>
                    <a:pt x="1620" y="2763"/>
                  </a:cubicBezTo>
                  <a:cubicBezTo>
                    <a:pt x="1739" y="2775"/>
                    <a:pt x="1906" y="2799"/>
                    <a:pt x="2120" y="2799"/>
                  </a:cubicBezTo>
                  <a:cubicBezTo>
                    <a:pt x="2572" y="2799"/>
                    <a:pt x="3215" y="2703"/>
                    <a:pt x="3799" y="2334"/>
                  </a:cubicBezTo>
                  <a:cubicBezTo>
                    <a:pt x="4382" y="1965"/>
                    <a:pt x="4799" y="1394"/>
                    <a:pt x="5037" y="620"/>
                  </a:cubicBezTo>
                  <a:lnTo>
                    <a:pt x="5061" y="667"/>
                  </a:lnTo>
                  <a:cubicBezTo>
                    <a:pt x="5097" y="727"/>
                    <a:pt x="5156" y="751"/>
                    <a:pt x="5216" y="751"/>
                  </a:cubicBezTo>
                  <a:cubicBezTo>
                    <a:pt x="5239" y="751"/>
                    <a:pt x="5251" y="751"/>
                    <a:pt x="5287" y="739"/>
                  </a:cubicBezTo>
                  <a:cubicBezTo>
                    <a:pt x="5299" y="691"/>
                    <a:pt x="5335" y="596"/>
                    <a:pt x="5287" y="501"/>
                  </a:cubicBezTo>
                  <a:lnTo>
                    <a:pt x="5061" y="72"/>
                  </a:lnTo>
                  <a:cubicBezTo>
                    <a:pt x="5061" y="72"/>
                    <a:pt x="5061" y="60"/>
                    <a:pt x="5049" y="60"/>
                  </a:cubicBezTo>
                  <a:lnTo>
                    <a:pt x="5013" y="25"/>
                  </a:lnTo>
                  <a:lnTo>
                    <a:pt x="5001" y="13"/>
                  </a:lnTo>
                  <a:cubicBezTo>
                    <a:pt x="5001" y="13"/>
                    <a:pt x="4989" y="13"/>
                    <a:pt x="4989"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42"/>
            <p:cNvSpPr/>
            <p:nvPr/>
          </p:nvSpPr>
          <p:spPr>
            <a:xfrm>
              <a:off x="6639402" y="2589188"/>
              <a:ext cx="32244" cy="31384"/>
            </a:xfrm>
            <a:custGeom>
              <a:rect b="b" l="l" r="r" t="t"/>
              <a:pathLst>
                <a:path extrusionOk="0" h="986" w="1013">
                  <a:moveTo>
                    <a:pt x="184" y="1"/>
                  </a:moveTo>
                  <a:cubicBezTo>
                    <a:pt x="140" y="1"/>
                    <a:pt x="96" y="16"/>
                    <a:pt x="60" y="45"/>
                  </a:cubicBezTo>
                  <a:cubicBezTo>
                    <a:pt x="0" y="105"/>
                    <a:pt x="0" y="212"/>
                    <a:pt x="60" y="283"/>
                  </a:cubicBezTo>
                  <a:lnTo>
                    <a:pt x="262" y="498"/>
                  </a:lnTo>
                  <a:lnTo>
                    <a:pt x="60" y="700"/>
                  </a:lnTo>
                  <a:cubicBezTo>
                    <a:pt x="0" y="760"/>
                    <a:pt x="0" y="867"/>
                    <a:pt x="60" y="938"/>
                  </a:cubicBezTo>
                  <a:cubicBezTo>
                    <a:pt x="84" y="974"/>
                    <a:pt x="131" y="986"/>
                    <a:pt x="179" y="986"/>
                  </a:cubicBezTo>
                  <a:cubicBezTo>
                    <a:pt x="215" y="986"/>
                    <a:pt x="262" y="974"/>
                    <a:pt x="298" y="938"/>
                  </a:cubicBezTo>
                  <a:lnTo>
                    <a:pt x="501" y="736"/>
                  </a:lnTo>
                  <a:lnTo>
                    <a:pt x="715" y="938"/>
                  </a:lnTo>
                  <a:cubicBezTo>
                    <a:pt x="739" y="974"/>
                    <a:pt x="786" y="986"/>
                    <a:pt x="834" y="986"/>
                  </a:cubicBezTo>
                  <a:cubicBezTo>
                    <a:pt x="870" y="986"/>
                    <a:pt x="917" y="974"/>
                    <a:pt x="953" y="938"/>
                  </a:cubicBezTo>
                  <a:cubicBezTo>
                    <a:pt x="1013" y="879"/>
                    <a:pt x="1013" y="783"/>
                    <a:pt x="953" y="700"/>
                  </a:cubicBezTo>
                  <a:lnTo>
                    <a:pt x="739" y="498"/>
                  </a:lnTo>
                  <a:lnTo>
                    <a:pt x="953" y="283"/>
                  </a:lnTo>
                  <a:cubicBezTo>
                    <a:pt x="1013" y="224"/>
                    <a:pt x="1013" y="129"/>
                    <a:pt x="953" y="45"/>
                  </a:cubicBezTo>
                  <a:cubicBezTo>
                    <a:pt x="923" y="16"/>
                    <a:pt x="882" y="1"/>
                    <a:pt x="838" y="1"/>
                  </a:cubicBezTo>
                  <a:cubicBezTo>
                    <a:pt x="795" y="1"/>
                    <a:pt x="751" y="16"/>
                    <a:pt x="715" y="45"/>
                  </a:cubicBezTo>
                  <a:lnTo>
                    <a:pt x="501" y="260"/>
                  </a:lnTo>
                  <a:lnTo>
                    <a:pt x="298" y="45"/>
                  </a:lnTo>
                  <a:cubicBezTo>
                    <a:pt x="268" y="16"/>
                    <a:pt x="227" y="1"/>
                    <a:pt x="184"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42"/>
            <p:cNvSpPr/>
            <p:nvPr/>
          </p:nvSpPr>
          <p:spPr>
            <a:xfrm>
              <a:off x="6820547" y="2673315"/>
              <a:ext cx="32244" cy="31034"/>
            </a:xfrm>
            <a:custGeom>
              <a:rect b="b" l="l" r="r" t="t"/>
              <a:pathLst>
                <a:path extrusionOk="0" h="975" w="1013">
                  <a:moveTo>
                    <a:pt x="188" y="1"/>
                  </a:moveTo>
                  <a:cubicBezTo>
                    <a:pt x="147" y="1"/>
                    <a:pt x="102" y="16"/>
                    <a:pt x="60" y="45"/>
                  </a:cubicBezTo>
                  <a:cubicBezTo>
                    <a:pt x="1" y="105"/>
                    <a:pt x="1" y="200"/>
                    <a:pt x="60" y="284"/>
                  </a:cubicBezTo>
                  <a:lnTo>
                    <a:pt x="275" y="486"/>
                  </a:lnTo>
                  <a:lnTo>
                    <a:pt x="60" y="700"/>
                  </a:lnTo>
                  <a:cubicBezTo>
                    <a:pt x="1" y="760"/>
                    <a:pt x="1" y="855"/>
                    <a:pt x="60" y="938"/>
                  </a:cubicBezTo>
                  <a:cubicBezTo>
                    <a:pt x="96" y="962"/>
                    <a:pt x="144" y="974"/>
                    <a:pt x="179" y="974"/>
                  </a:cubicBezTo>
                  <a:cubicBezTo>
                    <a:pt x="227" y="974"/>
                    <a:pt x="275" y="962"/>
                    <a:pt x="298" y="938"/>
                  </a:cubicBezTo>
                  <a:lnTo>
                    <a:pt x="513" y="724"/>
                  </a:lnTo>
                  <a:lnTo>
                    <a:pt x="715" y="938"/>
                  </a:lnTo>
                  <a:cubicBezTo>
                    <a:pt x="751" y="962"/>
                    <a:pt x="798" y="974"/>
                    <a:pt x="834" y="974"/>
                  </a:cubicBezTo>
                  <a:cubicBezTo>
                    <a:pt x="882" y="974"/>
                    <a:pt x="929" y="962"/>
                    <a:pt x="953" y="938"/>
                  </a:cubicBezTo>
                  <a:cubicBezTo>
                    <a:pt x="1013" y="879"/>
                    <a:pt x="1013" y="772"/>
                    <a:pt x="953" y="700"/>
                  </a:cubicBezTo>
                  <a:lnTo>
                    <a:pt x="751" y="486"/>
                  </a:lnTo>
                  <a:lnTo>
                    <a:pt x="953" y="284"/>
                  </a:lnTo>
                  <a:cubicBezTo>
                    <a:pt x="1013" y="224"/>
                    <a:pt x="1013" y="117"/>
                    <a:pt x="953" y="45"/>
                  </a:cubicBezTo>
                  <a:cubicBezTo>
                    <a:pt x="923" y="16"/>
                    <a:pt x="885" y="1"/>
                    <a:pt x="843" y="1"/>
                  </a:cubicBezTo>
                  <a:cubicBezTo>
                    <a:pt x="801" y="1"/>
                    <a:pt x="757" y="16"/>
                    <a:pt x="715" y="45"/>
                  </a:cubicBezTo>
                  <a:lnTo>
                    <a:pt x="513" y="248"/>
                  </a:lnTo>
                  <a:lnTo>
                    <a:pt x="298" y="45"/>
                  </a:lnTo>
                  <a:cubicBezTo>
                    <a:pt x="269" y="16"/>
                    <a:pt x="230" y="1"/>
                    <a:pt x="18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42"/>
            <p:cNvSpPr/>
            <p:nvPr/>
          </p:nvSpPr>
          <p:spPr>
            <a:xfrm>
              <a:off x="6730341" y="2603607"/>
              <a:ext cx="32244" cy="31384"/>
            </a:xfrm>
            <a:custGeom>
              <a:rect b="b" l="l" r="r" t="t"/>
              <a:pathLst>
                <a:path extrusionOk="0" h="986" w="1013">
                  <a:moveTo>
                    <a:pt x="184" y="0"/>
                  </a:moveTo>
                  <a:cubicBezTo>
                    <a:pt x="141" y="0"/>
                    <a:pt x="96" y="15"/>
                    <a:pt x="61" y="45"/>
                  </a:cubicBezTo>
                  <a:cubicBezTo>
                    <a:pt x="1" y="104"/>
                    <a:pt x="1" y="211"/>
                    <a:pt x="61" y="283"/>
                  </a:cubicBezTo>
                  <a:lnTo>
                    <a:pt x="263" y="485"/>
                  </a:lnTo>
                  <a:lnTo>
                    <a:pt x="61" y="700"/>
                  </a:lnTo>
                  <a:cubicBezTo>
                    <a:pt x="1" y="759"/>
                    <a:pt x="1" y="866"/>
                    <a:pt x="61" y="938"/>
                  </a:cubicBezTo>
                  <a:cubicBezTo>
                    <a:pt x="84" y="962"/>
                    <a:pt x="132" y="985"/>
                    <a:pt x="180" y="985"/>
                  </a:cubicBezTo>
                  <a:cubicBezTo>
                    <a:pt x="215" y="985"/>
                    <a:pt x="263" y="962"/>
                    <a:pt x="299" y="938"/>
                  </a:cubicBezTo>
                  <a:lnTo>
                    <a:pt x="501" y="723"/>
                  </a:lnTo>
                  <a:lnTo>
                    <a:pt x="715" y="938"/>
                  </a:lnTo>
                  <a:cubicBezTo>
                    <a:pt x="739" y="962"/>
                    <a:pt x="787" y="985"/>
                    <a:pt x="834" y="985"/>
                  </a:cubicBezTo>
                  <a:cubicBezTo>
                    <a:pt x="870" y="985"/>
                    <a:pt x="918" y="962"/>
                    <a:pt x="953" y="938"/>
                  </a:cubicBezTo>
                  <a:cubicBezTo>
                    <a:pt x="1013" y="878"/>
                    <a:pt x="1013" y="771"/>
                    <a:pt x="953" y="700"/>
                  </a:cubicBezTo>
                  <a:lnTo>
                    <a:pt x="739" y="485"/>
                  </a:lnTo>
                  <a:lnTo>
                    <a:pt x="953" y="283"/>
                  </a:lnTo>
                  <a:cubicBezTo>
                    <a:pt x="1013" y="223"/>
                    <a:pt x="1013" y="116"/>
                    <a:pt x="953" y="45"/>
                  </a:cubicBezTo>
                  <a:cubicBezTo>
                    <a:pt x="924" y="15"/>
                    <a:pt x="882" y="0"/>
                    <a:pt x="839" y="0"/>
                  </a:cubicBezTo>
                  <a:cubicBezTo>
                    <a:pt x="796" y="0"/>
                    <a:pt x="751" y="15"/>
                    <a:pt x="715" y="45"/>
                  </a:cubicBezTo>
                  <a:lnTo>
                    <a:pt x="501" y="247"/>
                  </a:lnTo>
                  <a:lnTo>
                    <a:pt x="299" y="45"/>
                  </a:lnTo>
                  <a:cubicBezTo>
                    <a:pt x="269" y="15"/>
                    <a:pt x="227" y="0"/>
                    <a:pt x="184"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6" name="Google Shape;456;p42"/>
          <p:cNvGrpSpPr/>
          <p:nvPr/>
        </p:nvGrpSpPr>
        <p:grpSpPr>
          <a:xfrm>
            <a:off x="3802514" y="1870396"/>
            <a:ext cx="374155" cy="284051"/>
            <a:chOff x="3963652" y="1999759"/>
            <a:chExt cx="374155" cy="284051"/>
          </a:xfrm>
        </p:grpSpPr>
        <p:sp>
          <p:nvSpPr>
            <p:cNvPr id="457" name="Google Shape;457;p42"/>
            <p:cNvSpPr/>
            <p:nvPr/>
          </p:nvSpPr>
          <p:spPr>
            <a:xfrm>
              <a:off x="4123441" y="2104652"/>
              <a:ext cx="214366" cy="179158"/>
            </a:xfrm>
            <a:custGeom>
              <a:rect b="b" l="l" r="r" t="t"/>
              <a:pathLst>
                <a:path extrusionOk="0" h="5633" w="6740">
                  <a:moveTo>
                    <a:pt x="6573" y="1"/>
                  </a:moveTo>
                  <a:cubicBezTo>
                    <a:pt x="6490" y="1"/>
                    <a:pt x="6395" y="84"/>
                    <a:pt x="6395" y="179"/>
                  </a:cubicBezTo>
                  <a:lnTo>
                    <a:pt x="6395" y="5275"/>
                  </a:lnTo>
                  <a:lnTo>
                    <a:pt x="180" y="5275"/>
                  </a:lnTo>
                  <a:cubicBezTo>
                    <a:pt x="84" y="5275"/>
                    <a:pt x="1" y="5346"/>
                    <a:pt x="1" y="5454"/>
                  </a:cubicBezTo>
                  <a:cubicBezTo>
                    <a:pt x="1" y="5549"/>
                    <a:pt x="72" y="5632"/>
                    <a:pt x="180" y="5632"/>
                  </a:cubicBezTo>
                  <a:lnTo>
                    <a:pt x="6561" y="5632"/>
                  </a:lnTo>
                  <a:cubicBezTo>
                    <a:pt x="6645" y="5632"/>
                    <a:pt x="6740" y="5549"/>
                    <a:pt x="6740" y="5454"/>
                  </a:cubicBezTo>
                  <a:lnTo>
                    <a:pt x="6740" y="179"/>
                  </a:lnTo>
                  <a:cubicBezTo>
                    <a:pt x="6740" y="84"/>
                    <a:pt x="6668" y="1"/>
                    <a:pt x="6573"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42"/>
            <p:cNvSpPr/>
            <p:nvPr/>
          </p:nvSpPr>
          <p:spPr>
            <a:xfrm>
              <a:off x="3963652" y="1999759"/>
              <a:ext cx="374154" cy="283669"/>
            </a:xfrm>
            <a:custGeom>
              <a:rect b="b" l="l" r="r" t="t"/>
              <a:pathLst>
                <a:path extrusionOk="0" h="8919" w="11764">
                  <a:moveTo>
                    <a:pt x="1036" y="1"/>
                  </a:moveTo>
                  <a:cubicBezTo>
                    <a:pt x="465" y="1"/>
                    <a:pt x="0" y="465"/>
                    <a:pt x="0" y="1024"/>
                  </a:cubicBezTo>
                  <a:lnTo>
                    <a:pt x="0" y="7847"/>
                  </a:lnTo>
                  <a:cubicBezTo>
                    <a:pt x="0" y="8418"/>
                    <a:pt x="477" y="8918"/>
                    <a:pt x="1072" y="8918"/>
                  </a:cubicBezTo>
                  <a:lnTo>
                    <a:pt x="4513" y="8918"/>
                  </a:lnTo>
                  <a:cubicBezTo>
                    <a:pt x="4608" y="8918"/>
                    <a:pt x="4692" y="8835"/>
                    <a:pt x="4692" y="8740"/>
                  </a:cubicBezTo>
                  <a:cubicBezTo>
                    <a:pt x="4692" y="8644"/>
                    <a:pt x="4620" y="8561"/>
                    <a:pt x="4513" y="8561"/>
                  </a:cubicBezTo>
                  <a:lnTo>
                    <a:pt x="1072" y="8561"/>
                  </a:lnTo>
                  <a:cubicBezTo>
                    <a:pt x="679" y="8561"/>
                    <a:pt x="358" y="8228"/>
                    <a:pt x="358" y="7847"/>
                  </a:cubicBezTo>
                  <a:lnTo>
                    <a:pt x="358" y="7799"/>
                  </a:lnTo>
                  <a:lnTo>
                    <a:pt x="358" y="7763"/>
                  </a:lnTo>
                  <a:cubicBezTo>
                    <a:pt x="405" y="7430"/>
                    <a:pt x="691" y="7168"/>
                    <a:pt x="1036" y="7168"/>
                  </a:cubicBezTo>
                  <a:lnTo>
                    <a:pt x="1358" y="7168"/>
                  </a:lnTo>
                  <a:cubicBezTo>
                    <a:pt x="1453" y="7168"/>
                    <a:pt x="1536" y="7097"/>
                    <a:pt x="1536" y="6990"/>
                  </a:cubicBezTo>
                  <a:cubicBezTo>
                    <a:pt x="1536" y="6906"/>
                    <a:pt x="1465" y="6811"/>
                    <a:pt x="1358" y="6811"/>
                  </a:cubicBezTo>
                  <a:cubicBezTo>
                    <a:pt x="1335" y="6814"/>
                    <a:pt x="1309" y="6815"/>
                    <a:pt x="1278" y="6815"/>
                  </a:cubicBezTo>
                  <a:cubicBezTo>
                    <a:pt x="1232" y="6815"/>
                    <a:pt x="1177" y="6813"/>
                    <a:pt x="1116" y="6813"/>
                  </a:cubicBezTo>
                  <a:cubicBezTo>
                    <a:pt x="905" y="6813"/>
                    <a:pt x="620" y="6839"/>
                    <a:pt x="346" y="7073"/>
                  </a:cubicBezTo>
                  <a:lnTo>
                    <a:pt x="346" y="1013"/>
                  </a:lnTo>
                  <a:cubicBezTo>
                    <a:pt x="346" y="643"/>
                    <a:pt x="655" y="322"/>
                    <a:pt x="1036" y="322"/>
                  </a:cubicBezTo>
                  <a:lnTo>
                    <a:pt x="2465" y="322"/>
                  </a:lnTo>
                  <a:lnTo>
                    <a:pt x="2465" y="6811"/>
                  </a:lnTo>
                  <a:lnTo>
                    <a:pt x="2048" y="6811"/>
                  </a:lnTo>
                  <a:cubicBezTo>
                    <a:pt x="1953" y="6811"/>
                    <a:pt x="1870" y="6894"/>
                    <a:pt x="1870" y="6990"/>
                  </a:cubicBezTo>
                  <a:cubicBezTo>
                    <a:pt x="1870" y="7085"/>
                    <a:pt x="1941" y="7168"/>
                    <a:pt x="2048" y="7168"/>
                  </a:cubicBezTo>
                  <a:lnTo>
                    <a:pt x="2620" y="7168"/>
                  </a:lnTo>
                  <a:cubicBezTo>
                    <a:pt x="2715" y="7168"/>
                    <a:pt x="2798" y="7097"/>
                    <a:pt x="2798" y="6990"/>
                  </a:cubicBezTo>
                  <a:lnTo>
                    <a:pt x="2798" y="1191"/>
                  </a:lnTo>
                  <a:lnTo>
                    <a:pt x="11407" y="1191"/>
                  </a:lnTo>
                  <a:lnTo>
                    <a:pt x="11407" y="2763"/>
                  </a:lnTo>
                  <a:cubicBezTo>
                    <a:pt x="11407" y="2858"/>
                    <a:pt x="11478" y="2941"/>
                    <a:pt x="11585" y="2941"/>
                  </a:cubicBezTo>
                  <a:cubicBezTo>
                    <a:pt x="11669" y="2941"/>
                    <a:pt x="11764" y="2870"/>
                    <a:pt x="11764" y="2763"/>
                  </a:cubicBezTo>
                  <a:lnTo>
                    <a:pt x="11764" y="1024"/>
                  </a:lnTo>
                  <a:cubicBezTo>
                    <a:pt x="11764" y="941"/>
                    <a:pt x="11692" y="858"/>
                    <a:pt x="11597" y="858"/>
                  </a:cubicBezTo>
                  <a:lnTo>
                    <a:pt x="2822" y="858"/>
                  </a:lnTo>
                  <a:lnTo>
                    <a:pt x="2822" y="179"/>
                  </a:lnTo>
                  <a:cubicBezTo>
                    <a:pt x="2822" y="84"/>
                    <a:pt x="2739" y="1"/>
                    <a:pt x="2644"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42"/>
            <p:cNvSpPr/>
            <p:nvPr/>
          </p:nvSpPr>
          <p:spPr>
            <a:xfrm>
              <a:off x="4069309" y="2061874"/>
              <a:ext cx="234435" cy="182911"/>
            </a:xfrm>
            <a:custGeom>
              <a:rect b="b" l="l" r="r" t="t"/>
              <a:pathLst>
                <a:path extrusionOk="0" h="5751" w="7371">
                  <a:moveTo>
                    <a:pt x="5477" y="357"/>
                  </a:moveTo>
                  <a:lnTo>
                    <a:pt x="5477" y="1631"/>
                  </a:lnTo>
                  <a:lnTo>
                    <a:pt x="3013" y="1631"/>
                  </a:lnTo>
                  <a:lnTo>
                    <a:pt x="3013" y="357"/>
                  </a:lnTo>
                  <a:close/>
                  <a:moveTo>
                    <a:pt x="2667" y="3036"/>
                  </a:moveTo>
                  <a:lnTo>
                    <a:pt x="2667" y="5394"/>
                  </a:lnTo>
                  <a:lnTo>
                    <a:pt x="1643" y="5394"/>
                  </a:lnTo>
                  <a:cubicBezTo>
                    <a:pt x="929" y="5394"/>
                    <a:pt x="358" y="4822"/>
                    <a:pt x="358" y="4120"/>
                  </a:cubicBezTo>
                  <a:lnTo>
                    <a:pt x="358" y="3036"/>
                  </a:lnTo>
                  <a:close/>
                  <a:moveTo>
                    <a:pt x="7013" y="334"/>
                  </a:moveTo>
                  <a:lnTo>
                    <a:pt x="7013" y="5394"/>
                  </a:lnTo>
                  <a:lnTo>
                    <a:pt x="3013" y="5394"/>
                  </a:lnTo>
                  <a:lnTo>
                    <a:pt x="3013" y="1977"/>
                  </a:lnTo>
                  <a:lnTo>
                    <a:pt x="5656" y="1977"/>
                  </a:lnTo>
                  <a:cubicBezTo>
                    <a:pt x="5751" y="1977"/>
                    <a:pt x="5834" y="1905"/>
                    <a:pt x="5834" y="1798"/>
                  </a:cubicBezTo>
                  <a:lnTo>
                    <a:pt x="5834" y="334"/>
                  </a:lnTo>
                  <a:close/>
                  <a:moveTo>
                    <a:pt x="179" y="0"/>
                  </a:moveTo>
                  <a:cubicBezTo>
                    <a:pt x="96" y="0"/>
                    <a:pt x="0" y="72"/>
                    <a:pt x="0" y="179"/>
                  </a:cubicBezTo>
                  <a:lnTo>
                    <a:pt x="0" y="4120"/>
                  </a:lnTo>
                  <a:cubicBezTo>
                    <a:pt x="0" y="5025"/>
                    <a:pt x="727" y="5751"/>
                    <a:pt x="1643" y="5751"/>
                  </a:cubicBezTo>
                  <a:lnTo>
                    <a:pt x="7192" y="5751"/>
                  </a:lnTo>
                  <a:cubicBezTo>
                    <a:pt x="7275" y="5751"/>
                    <a:pt x="7370" y="5679"/>
                    <a:pt x="7370" y="5572"/>
                  </a:cubicBezTo>
                  <a:lnTo>
                    <a:pt x="7370" y="179"/>
                  </a:lnTo>
                  <a:cubicBezTo>
                    <a:pt x="7358" y="72"/>
                    <a:pt x="7275" y="0"/>
                    <a:pt x="7192" y="0"/>
                  </a:cubicBezTo>
                  <a:lnTo>
                    <a:pt x="2024" y="0"/>
                  </a:lnTo>
                  <a:cubicBezTo>
                    <a:pt x="1941" y="0"/>
                    <a:pt x="1846" y="72"/>
                    <a:pt x="1846" y="179"/>
                  </a:cubicBezTo>
                  <a:cubicBezTo>
                    <a:pt x="1846" y="262"/>
                    <a:pt x="1917" y="357"/>
                    <a:pt x="2024" y="357"/>
                  </a:cubicBezTo>
                  <a:lnTo>
                    <a:pt x="2667" y="357"/>
                  </a:lnTo>
                  <a:lnTo>
                    <a:pt x="2667" y="2691"/>
                  </a:lnTo>
                  <a:lnTo>
                    <a:pt x="358" y="2691"/>
                  </a:lnTo>
                  <a:lnTo>
                    <a:pt x="358" y="357"/>
                  </a:lnTo>
                  <a:lnTo>
                    <a:pt x="1322" y="357"/>
                  </a:lnTo>
                  <a:cubicBezTo>
                    <a:pt x="1417" y="357"/>
                    <a:pt x="1501" y="274"/>
                    <a:pt x="1501" y="179"/>
                  </a:cubicBezTo>
                  <a:cubicBezTo>
                    <a:pt x="1501" y="84"/>
                    <a:pt x="1429" y="0"/>
                    <a:pt x="132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0" name="Google Shape;460;p42"/>
          <p:cNvGrpSpPr/>
          <p:nvPr/>
        </p:nvGrpSpPr>
        <p:grpSpPr>
          <a:xfrm>
            <a:off x="6537098" y="1832737"/>
            <a:ext cx="315104" cy="359396"/>
            <a:chOff x="4017423" y="1499912"/>
            <a:chExt cx="315104" cy="359396"/>
          </a:xfrm>
        </p:grpSpPr>
        <p:sp>
          <p:nvSpPr>
            <p:cNvPr id="461" name="Google Shape;461;p42"/>
            <p:cNvSpPr/>
            <p:nvPr/>
          </p:nvSpPr>
          <p:spPr>
            <a:xfrm>
              <a:off x="4017816" y="1499912"/>
              <a:ext cx="314710" cy="359396"/>
            </a:xfrm>
            <a:custGeom>
              <a:rect b="b" l="l" r="r" t="t"/>
              <a:pathLst>
                <a:path extrusionOk="0" h="11300" w="9895">
                  <a:moveTo>
                    <a:pt x="4929" y="0"/>
                  </a:moveTo>
                  <a:cubicBezTo>
                    <a:pt x="4810" y="0"/>
                    <a:pt x="4691" y="24"/>
                    <a:pt x="4584" y="84"/>
                  </a:cubicBezTo>
                  <a:lnTo>
                    <a:pt x="4048" y="405"/>
                  </a:lnTo>
                  <a:cubicBezTo>
                    <a:pt x="3977" y="441"/>
                    <a:pt x="3941" y="548"/>
                    <a:pt x="3989" y="643"/>
                  </a:cubicBezTo>
                  <a:cubicBezTo>
                    <a:pt x="4022" y="693"/>
                    <a:pt x="4077" y="719"/>
                    <a:pt x="4140" y="719"/>
                  </a:cubicBezTo>
                  <a:cubicBezTo>
                    <a:pt x="4168" y="719"/>
                    <a:pt x="4197" y="714"/>
                    <a:pt x="4227" y="703"/>
                  </a:cubicBezTo>
                  <a:lnTo>
                    <a:pt x="4763" y="381"/>
                  </a:lnTo>
                  <a:cubicBezTo>
                    <a:pt x="4816" y="352"/>
                    <a:pt x="4876" y="337"/>
                    <a:pt x="4935" y="337"/>
                  </a:cubicBezTo>
                  <a:cubicBezTo>
                    <a:pt x="4995" y="337"/>
                    <a:pt x="5054" y="352"/>
                    <a:pt x="5108" y="381"/>
                  </a:cubicBezTo>
                  <a:lnTo>
                    <a:pt x="9335" y="2822"/>
                  </a:lnTo>
                  <a:cubicBezTo>
                    <a:pt x="9346" y="2846"/>
                    <a:pt x="9358" y="2846"/>
                    <a:pt x="9370" y="2858"/>
                  </a:cubicBezTo>
                  <a:lnTo>
                    <a:pt x="4941" y="5382"/>
                  </a:lnTo>
                  <a:lnTo>
                    <a:pt x="4298" y="5013"/>
                  </a:lnTo>
                  <a:cubicBezTo>
                    <a:pt x="4276" y="4998"/>
                    <a:pt x="4250" y="4991"/>
                    <a:pt x="4223" y="4991"/>
                  </a:cubicBezTo>
                  <a:cubicBezTo>
                    <a:pt x="4165" y="4991"/>
                    <a:pt x="4105" y="5023"/>
                    <a:pt x="4072" y="5072"/>
                  </a:cubicBezTo>
                  <a:cubicBezTo>
                    <a:pt x="4036" y="5144"/>
                    <a:pt x="4060" y="5251"/>
                    <a:pt x="4132" y="5299"/>
                  </a:cubicBezTo>
                  <a:lnTo>
                    <a:pt x="4774" y="5668"/>
                  </a:lnTo>
                  <a:lnTo>
                    <a:pt x="4774" y="10823"/>
                  </a:lnTo>
                  <a:lnTo>
                    <a:pt x="488" y="8347"/>
                  </a:lnTo>
                  <a:cubicBezTo>
                    <a:pt x="381" y="8287"/>
                    <a:pt x="322" y="8180"/>
                    <a:pt x="322" y="8073"/>
                  </a:cubicBezTo>
                  <a:lnTo>
                    <a:pt x="322" y="7704"/>
                  </a:lnTo>
                  <a:cubicBezTo>
                    <a:pt x="322" y="7620"/>
                    <a:pt x="250" y="7537"/>
                    <a:pt x="167" y="7537"/>
                  </a:cubicBezTo>
                  <a:cubicBezTo>
                    <a:pt x="72" y="7537"/>
                    <a:pt x="0" y="7620"/>
                    <a:pt x="0" y="7704"/>
                  </a:cubicBezTo>
                  <a:lnTo>
                    <a:pt x="0" y="8073"/>
                  </a:lnTo>
                  <a:cubicBezTo>
                    <a:pt x="0" y="8323"/>
                    <a:pt x="119" y="8525"/>
                    <a:pt x="322" y="8644"/>
                  </a:cubicBezTo>
                  <a:lnTo>
                    <a:pt x="4870" y="11264"/>
                  </a:lnTo>
                  <a:cubicBezTo>
                    <a:pt x="4894" y="11276"/>
                    <a:pt x="4929" y="11299"/>
                    <a:pt x="4953" y="11299"/>
                  </a:cubicBezTo>
                  <a:cubicBezTo>
                    <a:pt x="4989" y="11299"/>
                    <a:pt x="5013" y="11276"/>
                    <a:pt x="5048" y="11264"/>
                  </a:cubicBezTo>
                  <a:lnTo>
                    <a:pt x="6715" y="10311"/>
                  </a:lnTo>
                  <a:cubicBezTo>
                    <a:pt x="6787" y="10263"/>
                    <a:pt x="6810" y="10168"/>
                    <a:pt x="6775" y="10073"/>
                  </a:cubicBezTo>
                  <a:cubicBezTo>
                    <a:pt x="6742" y="10024"/>
                    <a:pt x="6681" y="9992"/>
                    <a:pt x="6620" y="9992"/>
                  </a:cubicBezTo>
                  <a:cubicBezTo>
                    <a:pt x="6591" y="9992"/>
                    <a:pt x="6563" y="9999"/>
                    <a:pt x="6537" y="10013"/>
                  </a:cubicBezTo>
                  <a:lnTo>
                    <a:pt x="5120" y="10835"/>
                  </a:lnTo>
                  <a:lnTo>
                    <a:pt x="5120" y="5680"/>
                  </a:lnTo>
                  <a:lnTo>
                    <a:pt x="9549" y="3155"/>
                  </a:lnTo>
                  <a:lnTo>
                    <a:pt x="9549" y="3167"/>
                  </a:lnTo>
                  <a:lnTo>
                    <a:pt x="9549" y="3179"/>
                  </a:lnTo>
                  <a:lnTo>
                    <a:pt x="9549" y="3215"/>
                  </a:lnTo>
                  <a:lnTo>
                    <a:pt x="9549" y="8108"/>
                  </a:lnTo>
                  <a:cubicBezTo>
                    <a:pt x="9549" y="8228"/>
                    <a:pt x="9489" y="8335"/>
                    <a:pt x="9394" y="8382"/>
                  </a:cubicBezTo>
                  <a:lnTo>
                    <a:pt x="7096" y="9704"/>
                  </a:lnTo>
                  <a:cubicBezTo>
                    <a:pt x="7025" y="9752"/>
                    <a:pt x="6989" y="9847"/>
                    <a:pt x="7037" y="9942"/>
                  </a:cubicBezTo>
                  <a:cubicBezTo>
                    <a:pt x="7069" y="9991"/>
                    <a:pt x="7130" y="10023"/>
                    <a:pt x="7192" y="10023"/>
                  </a:cubicBezTo>
                  <a:cubicBezTo>
                    <a:pt x="7220" y="10023"/>
                    <a:pt x="7249" y="10017"/>
                    <a:pt x="7275" y="10002"/>
                  </a:cubicBezTo>
                  <a:lnTo>
                    <a:pt x="9573" y="8680"/>
                  </a:lnTo>
                  <a:cubicBezTo>
                    <a:pt x="9775" y="8561"/>
                    <a:pt x="9894" y="8347"/>
                    <a:pt x="9894" y="8108"/>
                  </a:cubicBezTo>
                  <a:lnTo>
                    <a:pt x="9894" y="3215"/>
                  </a:lnTo>
                  <a:cubicBezTo>
                    <a:pt x="9882" y="3060"/>
                    <a:pt x="9847" y="2929"/>
                    <a:pt x="9775" y="2810"/>
                  </a:cubicBezTo>
                  <a:cubicBezTo>
                    <a:pt x="9704" y="2691"/>
                    <a:pt x="9608" y="2608"/>
                    <a:pt x="9489" y="2524"/>
                  </a:cubicBezTo>
                  <a:lnTo>
                    <a:pt x="5263" y="84"/>
                  </a:lnTo>
                  <a:cubicBezTo>
                    <a:pt x="5167" y="24"/>
                    <a:pt x="5048" y="0"/>
                    <a:pt x="4929"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42"/>
            <p:cNvSpPr/>
            <p:nvPr/>
          </p:nvSpPr>
          <p:spPr>
            <a:xfrm>
              <a:off x="4017423" y="1522300"/>
              <a:ext cx="153379" cy="207130"/>
            </a:xfrm>
            <a:custGeom>
              <a:rect b="b" l="l" r="r" t="t"/>
              <a:pathLst>
                <a:path extrusionOk="0" h="6512" w="3823">
                  <a:moveTo>
                    <a:pt x="3552" y="1"/>
                  </a:moveTo>
                  <a:cubicBezTo>
                    <a:pt x="3525" y="1"/>
                    <a:pt x="3499" y="8"/>
                    <a:pt x="3477" y="23"/>
                  </a:cubicBezTo>
                  <a:lnTo>
                    <a:pt x="429" y="1809"/>
                  </a:lnTo>
                  <a:cubicBezTo>
                    <a:pt x="298" y="1880"/>
                    <a:pt x="191" y="1987"/>
                    <a:pt x="119" y="2118"/>
                  </a:cubicBezTo>
                  <a:cubicBezTo>
                    <a:pt x="36" y="2261"/>
                    <a:pt x="0" y="2404"/>
                    <a:pt x="0" y="2559"/>
                  </a:cubicBezTo>
                  <a:lnTo>
                    <a:pt x="0" y="6345"/>
                  </a:lnTo>
                  <a:cubicBezTo>
                    <a:pt x="0" y="6440"/>
                    <a:pt x="72" y="6512"/>
                    <a:pt x="155" y="6512"/>
                  </a:cubicBezTo>
                  <a:cubicBezTo>
                    <a:pt x="250" y="6512"/>
                    <a:pt x="322" y="6440"/>
                    <a:pt x="322" y="6345"/>
                  </a:cubicBezTo>
                  <a:lnTo>
                    <a:pt x="322" y="2559"/>
                  </a:lnTo>
                  <a:lnTo>
                    <a:pt x="322" y="2511"/>
                  </a:lnTo>
                  <a:lnTo>
                    <a:pt x="322" y="2487"/>
                  </a:lnTo>
                  <a:lnTo>
                    <a:pt x="322" y="2451"/>
                  </a:lnTo>
                  <a:lnTo>
                    <a:pt x="3524" y="4273"/>
                  </a:lnTo>
                  <a:cubicBezTo>
                    <a:pt x="3550" y="4290"/>
                    <a:pt x="3580" y="4298"/>
                    <a:pt x="3610" y="4298"/>
                  </a:cubicBezTo>
                  <a:cubicBezTo>
                    <a:pt x="3664" y="4298"/>
                    <a:pt x="3720" y="4272"/>
                    <a:pt x="3751" y="4226"/>
                  </a:cubicBezTo>
                  <a:cubicBezTo>
                    <a:pt x="3822" y="4130"/>
                    <a:pt x="3810" y="4023"/>
                    <a:pt x="3715" y="3987"/>
                  </a:cubicBezTo>
                  <a:lnTo>
                    <a:pt x="512" y="2154"/>
                  </a:lnTo>
                  <a:cubicBezTo>
                    <a:pt x="548" y="2142"/>
                    <a:pt x="560" y="2106"/>
                    <a:pt x="595" y="2094"/>
                  </a:cubicBezTo>
                  <a:lnTo>
                    <a:pt x="3643" y="320"/>
                  </a:lnTo>
                  <a:cubicBezTo>
                    <a:pt x="3715" y="273"/>
                    <a:pt x="3751" y="177"/>
                    <a:pt x="3703" y="82"/>
                  </a:cubicBezTo>
                  <a:cubicBezTo>
                    <a:pt x="3670" y="33"/>
                    <a:pt x="3610" y="1"/>
                    <a:pt x="3552"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3"/>
          <p:cNvSpPr/>
          <p:nvPr/>
        </p:nvSpPr>
        <p:spPr>
          <a:xfrm>
            <a:off x="838000" y="820450"/>
            <a:ext cx="2156056" cy="151829"/>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43"/>
          <p:cNvSpPr txBox="1"/>
          <p:nvPr>
            <p:ph type="title"/>
          </p:nvPr>
        </p:nvSpPr>
        <p:spPr>
          <a:xfrm>
            <a:off x="794600" y="420325"/>
            <a:ext cx="7713000" cy="47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Google Analytics</a:t>
            </a:r>
            <a:endParaRPr/>
          </a:p>
        </p:txBody>
      </p:sp>
      <p:grpSp>
        <p:nvGrpSpPr>
          <p:cNvPr id="469" name="Google Shape;469;p43"/>
          <p:cNvGrpSpPr/>
          <p:nvPr/>
        </p:nvGrpSpPr>
        <p:grpSpPr>
          <a:xfrm>
            <a:off x="1352610" y="1250948"/>
            <a:ext cx="4206610" cy="2710630"/>
            <a:chOff x="235800" y="830650"/>
            <a:chExt cx="6978450" cy="4588844"/>
          </a:xfrm>
        </p:grpSpPr>
        <p:sp>
          <p:nvSpPr>
            <p:cNvPr id="470" name="Google Shape;470;p43"/>
            <p:cNvSpPr/>
            <p:nvPr/>
          </p:nvSpPr>
          <p:spPr>
            <a:xfrm>
              <a:off x="235800" y="1224769"/>
              <a:ext cx="2592225" cy="4194725"/>
            </a:xfrm>
            <a:custGeom>
              <a:rect b="b" l="l" r="r" t="t"/>
              <a:pathLst>
                <a:path extrusionOk="0" h="167789" w="103689">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3"/>
            <p:cNvSpPr/>
            <p:nvPr/>
          </p:nvSpPr>
          <p:spPr>
            <a:xfrm>
              <a:off x="2402118" y="830650"/>
              <a:ext cx="1016975" cy="1158500"/>
            </a:xfrm>
            <a:custGeom>
              <a:rect b="b" l="l" r="r" t="t"/>
              <a:pathLst>
                <a:path extrusionOk="0" h="46340" w="40679">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43"/>
            <p:cNvSpPr/>
            <p:nvPr/>
          </p:nvSpPr>
          <p:spPr>
            <a:xfrm>
              <a:off x="3143325" y="1089650"/>
              <a:ext cx="4064350" cy="3503975"/>
            </a:xfrm>
            <a:custGeom>
              <a:rect b="b" l="l" r="r" t="t"/>
              <a:pathLst>
                <a:path extrusionOk="0" h="140159" w="162574">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43"/>
            <p:cNvSpPr/>
            <p:nvPr/>
          </p:nvSpPr>
          <p:spPr>
            <a:xfrm>
              <a:off x="6146600" y="3671525"/>
              <a:ext cx="342925" cy="189500"/>
            </a:xfrm>
            <a:custGeom>
              <a:rect b="b" l="l" r="r" t="t"/>
              <a:pathLst>
                <a:path extrusionOk="0" h="7580" w="13717">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43"/>
            <p:cNvSpPr/>
            <p:nvPr/>
          </p:nvSpPr>
          <p:spPr>
            <a:xfrm>
              <a:off x="5901600" y="3652500"/>
              <a:ext cx="558700" cy="402875"/>
            </a:xfrm>
            <a:custGeom>
              <a:rect b="b" l="l" r="r" t="t"/>
              <a:pathLst>
                <a:path extrusionOk="0" h="16115" w="22348">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43"/>
            <p:cNvSpPr/>
            <p:nvPr/>
          </p:nvSpPr>
          <p:spPr>
            <a:xfrm>
              <a:off x="6249675" y="4061675"/>
              <a:ext cx="964575" cy="811125"/>
            </a:xfrm>
            <a:custGeom>
              <a:rect b="b" l="l" r="r" t="t"/>
              <a:pathLst>
                <a:path extrusionOk="0" h="32445" w="38583">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6" name="Google Shape;476;p43"/>
          <p:cNvGrpSpPr/>
          <p:nvPr/>
        </p:nvGrpSpPr>
        <p:grpSpPr>
          <a:xfrm>
            <a:off x="1726440" y="1896022"/>
            <a:ext cx="273536" cy="412362"/>
            <a:chOff x="2373500" y="2355225"/>
            <a:chExt cx="320300" cy="492725"/>
          </a:xfrm>
        </p:grpSpPr>
        <p:sp>
          <p:nvSpPr>
            <p:cNvPr id="477" name="Google Shape;477;p43"/>
            <p:cNvSpPr/>
            <p:nvPr/>
          </p:nvSpPr>
          <p:spPr>
            <a:xfrm>
              <a:off x="2373500" y="2355225"/>
              <a:ext cx="320300" cy="492725"/>
            </a:xfrm>
            <a:custGeom>
              <a:rect b="b" l="l" r="r" t="t"/>
              <a:pathLst>
                <a:path extrusionOk="0" h="19709" w="12812">
                  <a:moveTo>
                    <a:pt x="6918" y="392"/>
                  </a:moveTo>
                  <a:cubicBezTo>
                    <a:pt x="7394" y="439"/>
                    <a:pt x="7870" y="523"/>
                    <a:pt x="8335" y="654"/>
                  </a:cubicBezTo>
                  <a:cubicBezTo>
                    <a:pt x="8275" y="701"/>
                    <a:pt x="8228" y="761"/>
                    <a:pt x="8192" y="832"/>
                  </a:cubicBezTo>
                  <a:cubicBezTo>
                    <a:pt x="7740" y="630"/>
                    <a:pt x="7251" y="475"/>
                    <a:pt x="6739" y="392"/>
                  </a:cubicBezTo>
                  <a:close/>
                  <a:moveTo>
                    <a:pt x="8430" y="689"/>
                  </a:moveTo>
                  <a:cubicBezTo>
                    <a:pt x="8680" y="761"/>
                    <a:pt x="8918" y="856"/>
                    <a:pt x="9156" y="963"/>
                  </a:cubicBezTo>
                  <a:cubicBezTo>
                    <a:pt x="9049" y="1035"/>
                    <a:pt x="8942" y="1118"/>
                    <a:pt x="8847" y="1213"/>
                  </a:cubicBezTo>
                  <a:cubicBezTo>
                    <a:pt x="8656" y="1082"/>
                    <a:pt x="8454" y="963"/>
                    <a:pt x="8240" y="868"/>
                  </a:cubicBezTo>
                  <a:cubicBezTo>
                    <a:pt x="8287" y="785"/>
                    <a:pt x="8347" y="725"/>
                    <a:pt x="8430" y="689"/>
                  </a:cubicBezTo>
                  <a:close/>
                  <a:moveTo>
                    <a:pt x="9264" y="1011"/>
                  </a:moveTo>
                  <a:cubicBezTo>
                    <a:pt x="9478" y="1106"/>
                    <a:pt x="9680" y="1225"/>
                    <a:pt x="9871" y="1344"/>
                  </a:cubicBezTo>
                  <a:cubicBezTo>
                    <a:pt x="9895" y="1356"/>
                    <a:pt x="9918" y="1380"/>
                    <a:pt x="9954" y="1392"/>
                  </a:cubicBezTo>
                  <a:cubicBezTo>
                    <a:pt x="9775" y="1475"/>
                    <a:pt x="9597" y="1594"/>
                    <a:pt x="9442" y="1701"/>
                  </a:cubicBezTo>
                  <a:cubicBezTo>
                    <a:pt x="9430" y="1701"/>
                    <a:pt x="9430" y="1713"/>
                    <a:pt x="9430" y="1713"/>
                  </a:cubicBezTo>
                  <a:cubicBezTo>
                    <a:pt x="9264" y="1547"/>
                    <a:pt x="9085" y="1392"/>
                    <a:pt x="8894" y="1261"/>
                  </a:cubicBezTo>
                  <a:cubicBezTo>
                    <a:pt x="8966" y="1201"/>
                    <a:pt x="9037" y="1154"/>
                    <a:pt x="9109" y="1106"/>
                  </a:cubicBezTo>
                  <a:cubicBezTo>
                    <a:pt x="9156" y="1070"/>
                    <a:pt x="9204" y="1035"/>
                    <a:pt x="9264" y="1011"/>
                  </a:cubicBezTo>
                  <a:close/>
                  <a:moveTo>
                    <a:pt x="10037" y="1451"/>
                  </a:moveTo>
                  <a:cubicBezTo>
                    <a:pt x="10192" y="1570"/>
                    <a:pt x="10347" y="1689"/>
                    <a:pt x="10502" y="1820"/>
                  </a:cubicBezTo>
                  <a:cubicBezTo>
                    <a:pt x="10276" y="1939"/>
                    <a:pt x="10061" y="2094"/>
                    <a:pt x="9871" y="2225"/>
                  </a:cubicBezTo>
                  <a:cubicBezTo>
                    <a:pt x="9859" y="2237"/>
                    <a:pt x="9859" y="2249"/>
                    <a:pt x="9859" y="2261"/>
                  </a:cubicBezTo>
                  <a:cubicBezTo>
                    <a:pt x="9787" y="2154"/>
                    <a:pt x="9704" y="2047"/>
                    <a:pt x="9633" y="1939"/>
                  </a:cubicBezTo>
                  <a:cubicBezTo>
                    <a:pt x="9585" y="1880"/>
                    <a:pt x="9525" y="1820"/>
                    <a:pt x="9466" y="1761"/>
                  </a:cubicBezTo>
                  <a:lnTo>
                    <a:pt x="9478" y="1761"/>
                  </a:lnTo>
                  <a:cubicBezTo>
                    <a:pt x="9656" y="1666"/>
                    <a:pt x="9871" y="1582"/>
                    <a:pt x="10037" y="1451"/>
                  </a:cubicBezTo>
                  <a:close/>
                  <a:moveTo>
                    <a:pt x="10585" y="1916"/>
                  </a:moveTo>
                  <a:cubicBezTo>
                    <a:pt x="10704" y="2023"/>
                    <a:pt x="10823" y="2154"/>
                    <a:pt x="10930" y="2285"/>
                  </a:cubicBezTo>
                  <a:cubicBezTo>
                    <a:pt x="10657" y="2428"/>
                    <a:pt x="10407" y="2606"/>
                    <a:pt x="10156" y="2773"/>
                  </a:cubicBezTo>
                  <a:cubicBezTo>
                    <a:pt x="10075" y="2609"/>
                    <a:pt x="9981" y="2457"/>
                    <a:pt x="9888" y="2293"/>
                  </a:cubicBezTo>
                  <a:lnTo>
                    <a:pt x="9888" y="2293"/>
                  </a:lnTo>
                  <a:cubicBezTo>
                    <a:pt x="9888" y="2294"/>
                    <a:pt x="9889" y="2294"/>
                    <a:pt x="9890" y="2294"/>
                  </a:cubicBezTo>
                  <a:cubicBezTo>
                    <a:pt x="9895" y="2294"/>
                    <a:pt x="9900" y="2291"/>
                    <a:pt x="9906" y="2285"/>
                  </a:cubicBezTo>
                  <a:cubicBezTo>
                    <a:pt x="10121" y="2154"/>
                    <a:pt x="10359" y="2047"/>
                    <a:pt x="10585" y="1916"/>
                  </a:cubicBezTo>
                  <a:close/>
                  <a:moveTo>
                    <a:pt x="11014" y="2392"/>
                  </a:moveTo>
                  <a:cubicBezTo>
                    <a:pt x="11145" y="2570"/>
                    <a:pt x="11276" y="2749"/>
                    <a:pt x="11383" y="2940"/>
                  </a:cubicBezTo>
                  <a:cubicBezTo>
                    <a:pt x="11240" y="3011"/>
                    <a:pt x="11121" y="3106"/>
                    <a:pt x="10990" y="3190"/>
                  </a:cubicBezTo>
                  <a:cubicBezTo>
                    <a:pt x="10823" y="3309"/>
                    <a:pt x="10645" y="3416"/>
                    <a:pt x="10478" y="3535"/>
                  </a:cubicBezTo>
                  <a:cubicBezTo>
                    <a:pt x="10395" y="3297"/>
                    <a:pt x="10299" y="3059"/>
                    <a:pt x="10192" y="2832"/>
                  </a:cubicBezTo>
                  <a:cubicBezTo>
                    <a:pt x="10454" y="2690"/>
                    <a:pt x="10752" y="2559"/>
                    <a:pt x="11014" y="2392"/>
                  </a:cubicBezTo>
                  <a:close/>
                  <a:moveTo>
                    <a:pt x="11442" y="3035"/>
                  </a:moveTo>
                  <a:cubicBezTo>
                    <a:pt x="11561" y="3261"/>
                    <a:pt x="11669" y="3487"/>
                    <a:pt x="11764" y="3725"/>
                  </a:cubicBezTo>
                  <a:cubicBezTo>
                    <a:pt x="11621" y="3809"/>
                    <a:pt x="11466" y="3892"/>
                    <a:pt x="11323" y="3975"/>
                  </a:cubicBezTo>
                  <a:cubicBezTo>
                    <a:pt x="11204" y="4047"/>
                    <a:pt x="10918" y="4261"/>
                    <a:pt x="10704" y="4333"/>
                  </a:cubicBezTo>
                  <a:cubicBezTo>
                    <a:pt x="10657" y="4094"/>
                    <a:pt x="10585" y="3856"/>
                    <a:pt x="10514" y="3618"/>
                  </a:cubicBezTo>
                  <a:cubicBezTo>
                    <a:pt x="10692" y="3511"/>
                    <a:pt x="10871" y="3404"/>
                    <a:pt x="11049" y="3285"/>
                  </a:cubicBezTo>
                  <a:cubicBezTo>
                    <a:pt x="11180" y="3213"/>
                    <a:pt x="11323" y="3130"/>
                    <a:pt x="11442" y="3035"/>
                  </a:cubicBezTo>
                  <a:close/>
                  <a:moveTo>
                    <a:pt x="11811" y="3833"/>
                  </a:moveTo>
                  <a:cubicBezTo>
                    <a:pt x="11871" y="4023"/>
                    <a:pt x="11931" y="4202"/>
                    <a:pt x="11990" y="4392"/>
                  </a:cubicBezTo>
                  <a:cubicBezTo>
                    <a:pt x="11597" y="4606"/>
                    <a:pt x="11228" y="4833"/>
                    <a:pt x="10835" y="5035"/>
                  </a:cubicBezTo>
                  <a:cubicBezTo>
                    <a:pt x="10835" y="5035"/>
                    <a:pt x="10835" y="5047"/>
                    <a:pt x="10823" y="5047"/>
                  </a:cubicBezTo>
                  <a:cubicBezTo>
                    <a:pt x="10799" y="4833"/>
                    <a:pt x="10764" y="4618"/>
                    <a:pt x="10716" y="4404"/>
                  </a:cubicBezTo>
                  <a:cubicBezTo>
                    <a:pt x="10811" y="4368"/>
                    <a:pt x="10895" y="4309"/>
                    <a:pt x="10966" y="4273"/>
                  </a:cubicBezTo>
                  <a:cubicBezTo>
                    <a:pt x="11240" y="4130"/>
                    <a:pt x="11538" y="3999"/>
                    <a:pt x="11811" y="3833"/>
                  </a:cubicBezTo>
                  <a:close/>
                  <a:moveTo>
                    <a:pt x="12026" y="4523"/>
                  </a:moveTo>
                  <a:cubicBezTo>
                    <a:pt x="12073" y="4714"/>
                    <a:pt x="12109" y="4904"/>
                    <a:pt x="12145" y="5095"/>
                  </a:cubicBezTo>
                  <a:cubicBezTo>
                    <a:pt x="11716" y="5333"/>
                    <a:pt x="11311" y="5618"/>
                    <a:pt x="10895" y="5880"/>
                  </a:cubicBezTo>
                  <a:cubicBezTo>
                    <a:pt x="10883" y="5607"/>
                    <a:pt x="10871" y="5345"/>
                    <a:pt x="10835" y="5083"/>
                  </a:cubicBezTo>
                  <a:lnTo>
                    <a:pt x="10835" y="5083"/>
                  </a:lnTo>
                  <a:cubicBezTo>
                    <a:pt x="10835" y="5083"/>
                    <a:pt x="10840" y="5088"/>
                    <a:pt x="10847" y="5088"/>
                  </a:cubicBezTo>
                  <a:cubicBezTo>
                    <a:pt x="10851" y="5088"/>
                    <a:pt x="10855" y="5087"/>
                    <a:pt x="10859" y="5083"/>
                  </a:cubicBezTo>
                  <a:cubicBezTo>
                    <a:pt x="11240" y="4928"/>
                    <a:pt x="11657" y="4749"/>
                    <a:pt x="12026" y="4523"/>
                  </a:cubicBezTo>
                  <a:close/>
                  <a:moveTo>
                    <a:pt x="12169" y="5237"/>
                  </a:moveTo>
                  <a:cubicBezTo>
                    <a:pt x="12192" y="5392"/>
                    <a:pt x="12216" y="5559"/>
                    <a:pt x="12228" y="5714"/>
                  </a:cubicBezTo>
                  <a:cubicBezTo>
                    <a:pt x="11764" y="5928"/>
                    <a:pt x="11335" y="6285"/>
                    <a:pt x="10907" y="6583"/>
                  </a:cubicBezTo>
                  <a:cubicBezTo>
                    <a:pt x="10918" y="6369"/>
                    <a:pt x="10907" y="6166"/>
                    <a:pt x="10907" y="5952"/>
                  </a:cubicBezTo>
                  <a:cubicBezTo>
                    <a:pt x="11323" y="5726"/>
                    <a:pt x="11752" y="5488"/>
                    <a:pt x="12169" y="5237"/>
                  </a:cubicBezTo>
                  <a:close/>
                  <a:moveTo>
                    <a:pt x="12240" y="5833"/>
                  </a:moveTo>
                  <a:cubicBezTo>
                    <a:pt x="12252" y="5988"/>
                    <a:pt x="12252" y="6154"/>
                    <a:pt x="12264" y="6321"/>
                  </a:cubicBezTo>
                  <a:cubicBezTo>
                    <a:pt x="12038" y="6476"/>
                    <a:pt x="11788" y="6595"/>
                    <a:pt x="11561" y="6714"/>
                  </a:cubicBezTo>
                  <a:cubicBezTo>
                    <a:pt x="11335" y="6857"/>
                    <a:pt x="11109" y="6988"/>
                    <a:pt x="10895" y="7142"/>
                  </a:cubicBezTo>
                  <a:cubicBezTo>
                    <a:pt x="10907" y="6976"/>
                    <a:pt x="10907" y="6821"/>
                    <a:pt x="10907" y="6666"/>
                  </a:cubicBezTo>
                  <a:cubicBezTo>
                    <a:pt x="11347" y="6404"/>
                    <a:pt x="11847" y="6166"/>
                    <a:pt x="12240" y="5833"/>
                  </a:cubicBezTo>
                  <a:close/>
                  <a:moveTo>
                    <a:pt x="12264" y="6488"/>
                  </a:moveTo>
                  <a:cubicBezTo>
                    <a:pt x="12264" y="6500"/>
                    <a:pt x="12264" y="6500"/>
                    <a:pt x="12264" y="6511"/>
                  </a:cubicBezTo>
                  <a:cubicBezTo>
                    <a:pt x="12264" y="6642"/>
                    <a:pt x="12252" y="6773"/>
                    <a:pt x="12252" y="6904"/>
                  </a:cubicBezTo>
                  <a:cubicBezTo>
                    <a:pt x="11764" y="7166"/>
                    <a:pt x="11228" y="7464"/>
                    <a:pt x="10835" y="7845"/>
                  </a:cubicBezTo>
                  <a:cubicBezTo>
                    <a:pt x="10859" y="7631"/>
                    <a:pt x="10871" y="7428"/>
                    <a:pt x="10883" y="7214"/>
                  </a:cubicBezTo>
                  <a:cubicBezTo>
                    <a:pt x="11204" y="7083"/>
                    <a:pt x="11502" y="6892"/>
                    <a:pt x="11811" y="6726"/>
                  </a:cubicBezTo>
                  <a:cubicBezTo>
                    <a:pt x="11942" y="6654"/>
                    <a:pt x="12109" y="6583"/>
                    <a:pt x="12264" y="6488"/>
                  </a:cubicBezTo>
                  <a:close/>
                  <a:moveTo>
                    <a:pt x="12240" y="7071"/>
                  </a:moveTo>
                  <a:cubicBezTo>
                    <a:pt x="12240" y="7238"/>
                    <a:pt x="12228" y="7404"/>
                    <a:pt x="12216" y="7571"/>
                  </a:cubicBezTo>
                  <a:cubicBezTo>
                    <a:pt x="11954" y="7714"/>
                    <a:pt x="11704" y="7904"/>
                    <a:pt x="11454" y="8071"/>
                  </a:cubicBezTo>
                  <a:cubicBezTo>
                    <a:pt x="11216" y="8226"/>
                    <a:pt x="10978" y="8381"/>
                    <a:pt x="10752" y="8547"/>
                  </a:cubicBezTo>
                  <a:cubicBezTo>
                    <a:pt x="10776" y="8357"/>
                    <a:pt x="10799" y="8155"/>
                    <a:pt x="10823" y="7952"/>
                  </a:cubicBezTo>
                  <a:cubicBezTo>
                    <a:pt x="11097" y="7809"/>
                    <a:pt x="11359" y="7607"/>
                    <a:pt x="11621" y="7440"/>
                  </a:cubicBezTo>
                  <a:cubicBezTo>
                    <a:pt x="11823" y="7309"/>
                    <a:pt x="12038" y="7190"/>
                    <a:pt x="12240" y="7071"/>
                  </a:cubicBezTo>
                  <a:close/>
                  <a:moveTo>
                    <a:pt x="12192" y="7750"/>
                  </a:moveTo>
                  <a:cubicBezTo>
                    <a:pt x="12181" y="7916"/>
                    <a:pt x="12157" y="8095"/>
                    <a:pt x="12133" y="8262"/>
                  </a:cubicBezTo>
                  <a:cubicBezTo>
                    <a:pt x="11621" y="8524"/>
                    <a:pt x="11073" y="8845"/>
                    <a:pt x="10645" y="9214"/>
                  </a:cubicBezTo>
                  <a:cubicBezTo>
                    <a:pt x="10680" y="9024"/>
                    <a:pt x="10704" y="8833"/>
                    <a:pt x="10740" y="8631"/>
                  </a:cubicBezTo>
                  <a:cubicBezTo>
                    <a:pt x="11049" y="8476"/>
                    <a:pt x="11335" y="8285"/>
                    <a:pt x="11633" y="8095"/>
                  </a:cubicBezTo>
                  <a:cubicBezTo>
                    <a:pt x="11811" y="7988"/>
                    <a:pt x="12014" y="7869"/>
                    <a:pt x="12192" y="7750"/>
                  </a:cubicBezTo>
                  <a:close/>
                  <a:moveTo>
                    <a:pt x="12109" y="8440"/>
                  </a:moveTo>
                  <a:lnTo>
                    <a:pt x="12109" y="8440"/>
                  </a:lnTo>
                  <a:cubicBezTo>
                    <a:pt x="12085" y="8607"/>
                    <a:pt x="12061" y="8762"/>
                    <a:pt x="12038" y="8917"/>
                  </a:cubicBezTo>
                  <a:cubicBezTo>
                    <a:pt x="11490" y="9286"/>
                    <a:pt x="10978" y="9714"/>
                    <a:pt x="10454" y="10107"/>
                  </a:cubicBezTo>
                  <a:cubicBezTo>
                    <a:pt x="10514" y="9857"/>
                    <a:pt x="10573" y="9595"/>
                    <a:pt x="10621" y="9333"/>
                  </a:cubicBezTo>
                  <a:cubicBezTo>
                    <a:pt x="10883" y="9178"/>
                    <a:pt x="11145" y="9000"/>
                    <a:pt x="11395" y="8845"/>
                  </a:cubicBezTo>
                  <a:cubicBezTo>
                    <a:pt x="11633" y="8702"/>
                    <a:pt x="11871" y="8583"/>
                    <a:pt x="12109" y="8440"/>
                  </a:cubicBezTo>
                  <a:close/>
                  <a:moveTo>
                    <a:pt x="12002" y="9119"/>
                  </a:moveTo>
                  <a:lnTo>
                    <a:pt x="12002" y="9119"/>
                  </a:lnTo>
                  <a:cubicBezTo>
                    <a:pt x="11954" y="9357"/>
                    <a:pt x="11907" y="9583"/>
                    <a:pt x="11859" y="9809"/>
                  </a:cubicBezTo>
                  <a:cubicBezTo>
                    <a:pt x="11311" y="10083"/>
                    <a:pt x="10788" y="10417"/>
                    <a:pt x="10299" y="10750"/>
                  </a:cubicBezTo>
                  <a:cubicBezTo>
                    <a:pt x="10323" y="10643"/>
                    <a:pt x="10347" y="10536"/>
                    <a:pt x="10383" y="10429"/>
                  </a:cubicBezTo>
                  <a:cubicBezTo>
                    <a:pt x="10395" y="10357"/>
                    <a:pt x="10407" y="10298"/>
                    <a:pt x="10430" y="10226"/>
                  </a:cubicBezTo>
                  <a:cubicBezTo>
                    <a:pt x="10954" y="9893"/>
                    <a:pt x="11514" y="9536"/>
                    <a:pt x="12002" y="9119"/>
                  </a:cubicBezTo>
                  <a:close/>
                  <a:moveTo>
                    <a:pt x="11800" y="10036"/>
                  </a:moveTo>
                  <a:cubicBezTo>
                    <a:pt x="11776" y="10143"/>
                    <a:pt x="11752" y="10250"/>
                    <a:pt x="11716" y="10357"/>
                  </a:cubicBezTo>
                  <a:cubicBezTo>
                    <a:pt x="11180" y="10667"/>
                    <a:pt x="10633" y="10988"/>
                    <a:pt x="10133" y="11345"/>
                  </a:cubicBezTo>
                  <a:cubicBezTo>
                    <a:pt x="10180" y="11179"/>
                    <a:pt x="10216" y="11024"/>
                    <a:pt x="10264" y="10869"/>
                  </a:cubicBezTo>
                  <a:cubicBezTo>
                    <a:pt x="10776" y="10595"/>
                    <a:pt x="11299" y="10321"/>
                    <a:pt x="11800" y="10036"/>
                  </a:cubicBezTo>
                  <a:close/>
                  <a:moveTo>
                    <a:pt x="11669" y="10536"/>
                  </a:moveTo>
                  <a:lnTo>
                    <a:pt x="11669" y="10536"/>
                  </a:lnTo>
                  <a:cubicBezTo>
                    <a:pt x="11633" y="10691"/>
                    <a:pt x="11585" y="10845"/>
                    <a:pt x="11538" y="11000"/>
                  </a:cubicBezTo>
                  <a:cubicBezTo>
                    <a:pt x="10990" y="11333"/>
                    <a:pt x="10478" y="11714"/>
                    <a:pt x="9918" y="12036"/>
                  </a:cubicBezTo>
                  <a:cubicBezTo>
                    <a:pt x="9978" y="11834"/>
                    <a:pt x="10037" y="11631"/>
                    <a:pt x="10097" y="11429"/>
                  </a:cubicBezTo>
                  <a:cubicBezTo>
                    <a:pt x="10645" y="11167"/>
                    <a:pt x="11157" y="10845"/>
                    <a:pt x="11669" y="10536"/>
                  </a:cubicBezTo>
                  <a:close/>
                  <a:moveTo>
                    <a:pt x="11466" y="11250"/>
                  </a:moveTo>
                  <a:lnTo>
                    <a:pt x="11466" y="11250"/>
                  </a:lnTo>
                  <a:cubicBezTo>
                    <a:pt x="11407" y="11441"/>
                    <a:pt x="11347" y="11643"/>
                    <a:pt x="11276" y="11834"/>
                  </a:cubicBezTo>
                  <a:cubicBezTo>
                    <a:pt x="10692" y="12167"/>
                    <a:pt x="10121" y="12572"/>
                    <a:pt x="9585" y="12988"/>
                  </a:cubicBezTo>
                  <a:cubicBezTo>
                    <a:pt x="9692" y="12703"/>
                    <a:pt x="9787" y="12429"/>
                    <a:pt x="9883" y="12143"/>
                  </a:cubicBezTo>
                  <a:cubicBezTo>
                    <a:pt x="10418" y="11881"/>
                    <a:pt x="10978" y="11595"/>
                    <a:pt x="11466" y="11250"/>
                  </a:cubicBezTo>
                  <a:close/>
                  <a:moveTo>
                    <a:pt x="11204" y="12060"/>
                  </a:moveTo>
                  <a:lnTo>
                    <a:pt x="11204" y="12060"/>
                  </a:lnTo>
                  <a:cubicBezTo>
                    <a:pt x="11121" y="12286"/>
                    <a:pt x="11038" y="12512"/>
                    <a:pt x="10954" y="12738"/>
                  </a:cubicBezTo>
                  <a:cubicBezTo>
                    <a:pt x="10383" y="13096"/>
                    <a:pt x="9823" y="13465"/>
                    <a:pt x="9252" y="13822"/>
                  </a:cubicBezTo>
                  <a:cubicBezTo>
                    <a:pt x="9359" y="13584"/>
                    <a:pt x="9454" y="13346"/>
                    <a:pt x="9537" y="13096"/>
                  </a:cubicBezTo>
                  <a:cubicBezTo>
                    <a:pt x="10085" y="12738"/>
                    <a:pt x="10645" y="12405"/>
                    <a:pt x="11204" y="12060"/>
                  </a:cubicBezTo>
                  <a:close/>
                  <a:moveTo>
                    <a:pt x="10883" y="12929"/>
                  </a:moveTo>
                  <a:lnTo>
                    <a:pt x="10883" y="12929"/>
                  </a:lnTo>
                  <a:cubicBezTo>
                    <a:pt x="10788" y="13155"/>
                    <a:pt x="10704" y="13381"/>
                    <a:pt x="10609" y="13608"/>
                  </a:cubicBezTo>
                  <a:cubicBezTo>
                    <a:pt x="10037" y="13917"/>
                    <a:pt x="9466" y="14262"/>
                    <a:pt x="8918" y="14608"/>
                  </a:cubicBezTo>
                  <a:cubicBezTo>
                    <a:pt x="9013" y="14393"/>
                    <a:pt x="9109" y="14179"/>
                    <a:pt x="9204" y="13965"/>
                  </a:cubicBezTo>
                  <a:cubicBezTo>
                    <a:pt x="9764" y="13619"/>
                    <a:pt x="10323" y="13286"/>
                    <a:pt x="10883" y="12929"/>
                  </a:cubicBezTo>
                  <a:close/>
                  <a:moveTo>
                    <a:pt x="10526" y="13810"/>
                  </a:moveTo>
                  <a:cubicBezTo>
                    <a:pt x="10454" y="13977"/>
                    <a:pt x="10383" y="14143"/>
                    <a:pt x="10311" y="14310"/>
                  </a:cubicBezTo>
                  <a:cubicBezTo>
                    <a:pt x="9716" y="14643"/>
                    <a:pt x="9133" y="15024"/>
                    <a:pt x="8561" y="15393"/>
                  </a:cubicBezTo>
                  <a:cubicBezTo>
                    <a:pt x="8668" y="15179"/>
                    <a:pt x="8763" y="14953"/>
                    <a:pt x="8871" y="14727"/>
                  </a:cubicBezTo>
                  <a:cubicBezTo>
                    <a:pt x="9430" y="14441"/>
                    <a:pt x="9978" y="14143"/>
                    <a:pt x="10526" y="13810"/>
                  </a:cubicBezTo>
                  <a:close/>
                  <a:moveTo>
                    <a:pt x="10192" y="14572"/>
                  </a:moveTo>
                  <a:lnTo>
                    <a:pt x="10192" y="14572"/>
                  </a:lnTo>
                  <a:cubicBezTo>
                    <a:pt x="10121" y="14739"/>
                    <a:pt x="10037" y="14905"/>
                    <a:pt x="9966" y="15072"/>
                  </a:cubicBezTo>
                  <a:cubicBezTo>
                    <a:pt x="9323" y="15489"/>
                    <a:pt x="8692" y="15917"/>
                    <a:pt x="8073" y="16370"/>
                  </a:cubicBezTo>
                  <a:cubicBezTo>
                    <a:pt x="8216" y="16096"/>
                    <a:pt x="8359" y="15822"/>
                    <a:pt x="8490" y="15536"/>
                  </a:cubicBezTo>
                  <a:cubicBezTo>
                    <a:pt x="9061" y="15227"/>
                    <a:pt x="9633" y="14905"/>
                    <a:pt x="10192" y="14572"/>
                  </a:cubicBezTo>
                  <a:close/>
                  <a:moveTo>
                    <a:pt x="9847" y="15322"/>
                  </a:moveTo>
                  <a:cubicBezTo>
                    <a:pt x="9692" y="15644"/>
                    <a:pt x="9537" y="15953"/>
                    <a:pt x="9383" y="16275"/>
                  </a:cubicBezTo>
                  <a:cubicBezTo>
                    <a:pt x="8716" y="16644"/>
                    <a:pt x="8073" y="17072"/>
                    <a:pt x="7430" y="17513"/>
                  </a:cubicBezTo>
                  <a:cubicBezTo>
                    <a:pt x="7620" y="17203"/>
                    <a:pt x="7799" y="16882"/>
                    <a:pt x="7966" y="16560"/>
                  </a:cubicBezTo>
                  <a:cubicBezTo>
                    <a:pt x="8609" y="16167"/>
                    <a:pt x="9228" y="15739"/>
                    <a:pt x="9847" y="15322"/>
                  </a:cubicBezTo>
                  <a:close/>
                  <a:moveTo>
                    <a:pt x="9264" y="16513"/>
                  </a:moveTo>
                  <a:lnTo>
                    <a:pt x="9264" y="16513"/>
                  </a:lnTo>
                  <a:cubicBezTo>
                    <a:pt x="9168" y="16703"/>
                    <a:pt x="9085" y="16882"/>
                    <a:pt x="8990" y="17060"/>
                  </a:cubicBezTo>
                  <a:cubicBezTo>
                    <a:pt x="8275" y="17477"/>
                    <a:pt x="7573" y="17953"/>
                    <a:pt x="6882" y="18418"/>
                  </a:cubicBezTo>
                  <a:cubicBezTo>
                    <a:pt x="7037" y="18180"/>
                    <a:pt x="7192" y="17930"/>
                    <a:pt x="7335" y="17679"/>
                  </a:cubicBezTo>
                  <a:cubicBezTo>
                    <a:pt x="7990" y="17310"/>
                    <a:pt x="8644" y="16929"/>
                    <a:pt x="9264" y="16513"/>
                  </a:cubicBezTo>
                  <a:close/>
                  <a:moveTo>
                    <a:pt x="8847" y="17334"/>
                  </a:moveTo>
                  <a:lnTo>
                    <a:pt x="8847" y="17334"/>
                  </a:lnTo>
                  <a:cubicBezTo>
                    <a:pt x="8728" y="17584"/>
                    <a:pt x="8597" y="17834"/>
                    <a:pt x="8466" y="18084"/>
                  </a:cubicBezTo>
                  <a:cubicBezTo>
                    <a:pt x="8442" y="18084"/>
                    <a:pt x="8418" y="18084"/>
                    <a:pt x="8394" y="18108"/>
                  </a:cubicBezTo>
                  <a:cubicBezTo>
                    <a:pt x="7751" y="18430"/>
                    <a:pt x="7037" y="18763"/>
                    <a:pt x="6406" y="19156"/>
                  </a:cubicBezTo>
                  <a:cubicBezTo>
                    <a:pt x="6525" y="18989"/>
                    <a:pt x="6632" y="18822"/>
                    <a:pt x="6739" y="18656"/>
                  </a:cubicBezTo>
                  <a:cubicBezTo>
                    <a:pt x="7454" y="18263"/>
                    <a:pt x="8192" y="17822"/>
                    <a:pt x="8847" y="17334"/>
                  </a:cubicBezTo>
                  <a:close/>
                  <a:moveTo>
                    <a:pt x="5427" y="743"/>
                  </a:moveTo>
                  <a:cubicBezTo>
                    <a:pt x="6715" y="743"/>
                    <a:pt x="8185" y="1059"/>
                    <a:pt x="9061" y="1987"/>
                  </a:cubicBezTo>
                  <a:cubicBezTo>
                    <a:pt x="11121" y="4190"/>
                    <a:pt x="10645" y="7833"/>
                    <a:pt x="9942" y="10464"/>
                  </a:cubicBezTo>
                  <a:cubicBezTo>
                    <a:pt x="9133" y="13572"/>
                    <a:pt x="7740" y="16513"/>
                    <a:pt x="5954" y="19168"/>
                  </a:cubicBezTo>
                  <a:cubicBezTo>
                    <a:pt x="5799" y="18870"/>
                    <a:pt x="5644" y="18572"/>
                    <a:pt x="5477" y="18275"/>
                  </a:cubicBezTo>
                  <a:cubicBezTo>
                    <a:pt x="5715" y="18251"/>
                    <a:pt x="5954" y="18227"/>
                    <a:pt x="6192" y="18180"/>
                  </a:cubicBezTo>
                  <a:cubicBezTo>
                    <a:pt x="6213" y="18180"/>
                    <a:pt x="6215" y="18142"/>
                    <a:pt x="6199" y="18142"/>
                  </a:cubicBezTo>
                  <a:cubicBezTo>
                    <a:pt x="6197" y="18142"/>
                    <a:pt x="6194" y="18143"/>
                    <a:pt x="6192" y="18144"/>
                  </a:cubicBezTo>
                  <a:cubicBezTo>
                    <a:pt x="5942" y="18156"/>
                    <a:pt x="5704" y="18191"/>
                    <a:pt x="5454" y="18227"/>
                  </a:cubicBezTo>
                  <a:cubicBezTo>
                    <a:pt x="5334" y="18001"/>
                    <a:pt x="5203" y="17763"/>
                    <a:pt x="5084" y="17537"/>
                  </a:cubicBezTo>
                  <a:lnTo>
                    <a:pt x="5084" y="17537"/>
                  </a:lnTo>
                  <a:cubicBezTo>
                    <a:pt x="5298" y="17543"/>
                    <a:pt x="5511" y="17550"/>
                    <a:pt x="5724" y="17550"/>
                  </a:cubicBezTo>
                  <a:cubicBezTo>
                    <a:pt x="5880" y="17550"/>
                    <a:pt x="6036" y="17547"/>
                    <a:pt x="6192" y="17537"/>
                  </a:cubicBezTo>
                  <a:cubicBezTo>
                    <a:pt x="6216" y="17537"/>
                    <a:pt x="6227" y="17477"/>
                    <a:pt x="6192" y="17477"/>
                  </a:cubicBezTo>
                  <a:cubicBezTo>
                    <a:pt x="6031" y="17467"/>
                    <a:pt x="5870" y="17463"/>
                    <a:pt x="5709" y="17463"/>
                  </a:cubicBezTo>
                  <a:cubicBezTo>
                    <a:pt x="5489" y="17463"/>
                    <a:pt x="5269" y="17470"/>
                    <a:pt x="5049" y="17477"/>
                  </a:cubicBezTo>
                  <a:cubicBezTo>
                    <a:pt x="4930" y="17263"/>
                    <a:pt x="4811" y="17048"/>
                    <a:pt x="4692" y="16834"/>
                  </a:cubicBezTo>
                  <a:cubicBezTo>
                    <a:pt x="5180" y="16775"/>
                    <a:pt x="5656" y="16763"/>
                    <a:pt x="6144" y="16751"/>
                  </a:cubicBezTo>
                  <a:cubicBezTo>
                    <a:pt x="6180" y="16751"/>
                    <a:pt x="6180" y="16691"/>
                    <a:pt x="6144" y="16691"/>
                  </a:cubicBezTo>
                  <a:cubicBezTo>
                    <a:pt x="6055" y="16687"/>
                    <a:pt x="5967" y="16685"/>
                    <a:pt x="5879" y="16685"/>
                  </a:cubicBezTo>
                  <a:cubicBezTo>
                    <a:pt x="5471" y="16685"/>
                    <a:pt x="5069" y="16728"/>
                    <a:pt x="4668" y="16787"/>
                  </a:cubicBezTo>
                  <a:cubicBezTo>
                    <a:pt x="4537" y="16536"/>
                    <a:pt x="4394" y="16298"/>
                    <a:pt x="4263" y="16060"/>
                  </a:cubicBezTo>
                  <a:lnTo>
                    <a:pt x="4263" y="16060"/>
                  </a:lnTo>
                  <a:cubicBezTo>
                    <a:pt x="4367" y="16063"/>
                    <a:pt x="4472" y="16065"/>
                    <a:pt x="4576" y="16065"/>
                  </a:cubicBezTo>
                  <a:cubicBezTo>
                    <a:pt x="4916" y="16065"/>
                    <a:pt x="5257" y="16049"/>
                    <a:pt x="5584" y="16013"/>
                  </a:cubicBezTo>
                  <a:cubicBezTo>
                    <a:pt x="5620" y="16001"/>
                    <a:pt x="5620" y="15965"/>
                    <a:pt x="5584" y="15965"/>
                  </a:cubicBezTo>
                  <a:cubicBezTo>
                    <a:pt x="5144" y="15989"/>
                    <a:pt x="4692" y="16013"/>
                    <a:pt x="4239" y="16013"/>
                  </a:cubicBezTo>
                  <a:cubicBezTo>
                    <a:pt x="4132" y="15822"/>
                    <a:pt x="4037" y="15632"/>
                    <a:pt x="3930" y="15429"/>
                  </a:cubicBezTo>
                  <a:cubicBezTo>
                    <a:pt x="4608" y="15405"/>
                    <a:pt x="5287" y="15382"/>
                    <a:pt x="5954" y="15322"/>
                  </a:cubicBezTo>
                  <a:cubicBezTo>
                    <a:pt x="6001" y="15322"/>
                    <a:pt x="6001" y="15263"/>
                    <a:pt x="5954" y="15263"/>
                  </a:cubicBezTo>
                  <a:cubicBezTo>
                    <a:pt x="5275" y="15286"/>
                    <a:pt x="4584" y="15334"/>
                    <a:pt x="3906" y="15382"/>
                  </a:cubicBezTo>
                  <a:cubicBezTo>
                    <a:pt x="3810" y="15203"/>
                    <a:pt x="3715" y="15024"/>
                    <a:pt x="3620" y="14846"/>
                  </a:cubicBezTo>
                  <a:cubicBezTo>
                    <a:pt x="4072" y="14822"/>
                    <a:pt x="4537" y="14786"/>
                    <a:pt x="4989" y="14739"/>
                  </a:cubicBezTo>
                  <a:cubicBezTo>
                    <a:pt x="5025" y="14739"/>
                    <a:pt x="5025" y="14679"/>
                    <a:pt x="4989" y="14679"/>
                  </a:cubicBezTo>
                  <a:cubicBezTo>
                    <a:pt x="4525" y="14703"/>
                    <a:pt x="4060" y="14751"/>
                    <a:pt x="3584" y="14786"/>
                  </a:cubicBezTo>
                  <a:cubicBezTo>
                    <a:pt x="3477" y="14572"/>
                    <a:pt x="3358" y="14346"/>
                    <a:pt x="3251" y="14131"/>
                  </a:cubicBezTo>
                  <a:cubicBezTo>
                    <a:pt x="3977" y="14131"/>
                    <a:pt x="4715" y="14108"/>
                    <a:pt x="5454" y="14036"/>
                  </a:cubicBezTo>
                  <a:cubicBezTo>
                    <a:pt x="5489" y="14036"/>
                    <a:pt x="5489" y="13965"/>
                    <a:pt x="5454" y="13965"/>
                  </a:cubicBezTo>
                  <a:cubicBezTo>
                    <a:pt x="4703" y="14024"/>
                    <a:pt x="3953" y="14048"/>
                    <a:pt x="3215" y="14060"/>
                  </a:cubicBezTo>
                  <a:cubicBezTo>
                    <a:pt x="3096" y="13834"/>
                    <a:pt x="2989" y="13619"/>
                    <a:pt x="2882" y="13393"/>
                  </a:cubicBezTo>
                  <a:lnTo>
                    <a:pt x="4025" y="13393"/>
                  </a:lnTo>
                  <a:cubicBezTo>
                    <a:pt x="4060" y="13393"/>
                    <a:pt x="4060" y="13322"/>
                    <a:pt x="4025" y="13322"/>
                  </a:cubicBezTo>
                  <a:lnTo>
                    <a:pt x="2846" y="13322"/>
                  </a:lnTo>
                  <a:cubicBezTo>
                    <a:pt x="2727" y="13084"/>
                    <a:pt x="2620" y="12846"/>
                    <a:pt x="2513" y="12607"/>
                  </a:cubicBezTo>
                  <a:lnTo>
                    <a:pt x="2513" y="12607"/>
                  </a:lnTo>
                  <a:cubicBezTo>
                    <a:pt x="2763" y="12611"/>
                    <a:pt x="3013" y="12614"/>
                    <a:pt x="3263" y="12614"/>
                  </a:cubicBezTo>
                  <a:cubicBezTo>
                    <a:pt x="3823" y="12614"/>
                    <a:pt x="4382" y="12601"/>
                    <a:pt x="4942" y="12560"/>
                  </a:cubicBezTo>
                  <a:cubicBezTo>
                    <a:pt x="4989" y="12560"/>
                    <a:pt x="4989" y="12500"/>
                    <a:pt x="4942" y="12500"/>
                  </a:cubicBezTo>
                  <a:cubicBezTo>
                    <a:pt x="4120" y="12512"/>
                    <a:pt x="3298" y="12536"/>
                    <a:pt x="2477" y="12536"/>
                  </a:cubicBezTo>
                  <a:cubicBezTo>
                    <a:pt x="2382" y="12334"/>
                    <a:pt x="2286" y="12119"/>
                    <a:pt x="2191" y="11905"/>
                  </a:cubicBezTo>
                  <a:lnTo>
                    <a:pt x="2191" y="11905"/>
                  </a:lnTo>
                  <a:cubicBezTo>
                    <a:pt x="2280" y="11908"/>
                    <a:pt x="2369" y="11909"/>
                    <a:pt x="2457" y="11909"/>
                  </a:cubicBezTo>
                  <a:cubicBezTo>
                    <a:pt x="2721" y="11909"/>
                    <a:pt x="2980" y="11896"/>
                    <a:pt x="3239" y="11869"/>
                  </a:cubicBezTo>
                  <a:cubicBezTo>
                    <a:pt x="3275" y="11869"/>
                    <a:pt x="3275" y="11810"/>
                    <a:pt x="3239" y="11810"/>
                  </a:cubicBezTo>
                  <a:cubicBezTo>
                    <a:pt x="2882" y="11845"/>
                    <a:pt x="2525" y="11869"/>
                    <a:pt x="2179" y="11869"/>
                  </a:cubicBezTo>
                  <a:cubicBezTo>
                    <a:pt x="2120" y="11738"/>
                    <a:pt x="2060" y="11607"/>
                    <a:pt x="2013" y="11476"/>
                  </a:cubicBezTo>
                  <a:cubicBezTo>
                    <a:pt x="1965" y="11381"/>
                    <a:pt x="1929" y="11274"/>
                    <a:pt x="1882" y="11167"/>
                  </a:cubicBezTo>
                  <a:lnTo>
                    <a:pt x="1882" y="11167"/>
                  </a:lnTo>
                  <a:cubicBezTo>
                    <a:pt x="2247" y="11194"/>
                    <a:pt x="2616" y="11204"/>
                    <a:pt x="2984" y="11204"/>
                  </a:cubicBezTo>
                  <a:cubicBezTo>
                    <a:pt x="3408" y="11204"/>
                    <a:pt x="3831" y="11191"/>
                    <a:pt x="4251" y="11179"/>
                  </a:cubicBezTo>
                  <a:cubicBezTo>
                    <a:pt x="4287" y="11179"/>
                    <a:pt x="4287" y="11119"/>
                    <a:pt x="4251" y="11107"/>
                  </a:cubicBezTo>
                  <a:cubicBezTo>
                    <a:pt x="3800" y="11100"/>
                    <a:pt x="3341" y="11086"/>
                    <a:pt x="2881" y="11086"/>
                  </a:cubicBezTo>
                  <a:cubicBezTo>
                    <a:pt x="2539" y="11086"/>
                    <a:pt x="2198" y="11094"/>
                    <a:pt x="1858" y="11119"/>
                  </a:cubicBezTo>
                  <a:cubicBezTo>
                    <a:pt x="1774" y="10905"/>
                    <a:pt x="1691" y="10691"/>
                    <a:pt x="1608" y="10476"/>
                  </a:cubicBezTo>
                  <a:lnTo>
                    <a:pt x="1620" y="10476"/>
                  </a:lnTo>
                  <a:cubicBezTo>
                    <a:pt x="1923" y="10449"/>
                    <a:pt x="2220" y="10436"/>
                    <a:pt x="2520" y="10436"/>
                  </a:cubicBezTo>
                  <a:cubicBezTo>
                    <a:pt x="2621" y="10436"/>
                    <a:pt x="2721" y="10438"/>
                    <a:pt x="2822" y="10441"/>
                  </a:cubicBezTo>
                  <a:cubicBezTo>
                    <a:pt x="2858" y="10441"/>
                    <a:pt x="2858" y="10381"/>
                    <a:pt x="2822" y="10381"/>
                  </a:cubicBezTo>
                  <a:cubicBezTo>
                    <a:pt x="2687" y="10369"/>
                    <a:pt x="2554" y="10364"/>
                    <a:pt x="2420" y="10364"/>
                  </a:cubicBezTo>
                  <a:cubicBezTo>
                    <a:pt x="2154" y="10364"/>
                    <a:pt x="1890" y="10385"/>
                    <a:pt x="1620" y="10417"/>
                  </a:cubicBezTo>
                  <a:cubicBezTo>
                    <a:pt x="1608" y="10417"/>
                    <a:pt x="1596" y="10429"/>
                    <a:pt x="1596" y="10441"/>
                  </a:cubicBezTo>
                  <a:cubicBezTo>
                    <a:pt x="1501" y="10202"/>
                    <a:pt x="1417" y="9952"/>
                    <a:pt x="1334" y="9702"/>
                  </a:cubicBezTo>
                  <a:lnTo>
                    <a:pt x="1334" y="9702"/>
                  </a:lnTo>
                  <a:cubicBezTo>
                    <a:pt x="1644" y="9708"/>
                    <a:pt x="1953" y="9711"/>
                    <a:pt x="2263" y="9711"/>
                  </a:cubicBezTo>
                  <a:cubicBezTo>
                    <a:pt x="2572" y="9711"/>
                    <a:pt x="2882" y="9708"/>
                    <a:pt x="3191" y="9702"/>
                  </a:cubicBezTo>
                  <a:cubicBezTo>
                    <a:pt x="3227" y="9702"/>
                    <a:pt x="3227" y="9643"/>
                    <a:pt x="3191" y="9643"/>
                  </a:cubicBezTo>
                  <a:cubicBezTo>
                    <a:pt x="2827" y="9636"/>
                    <a:pt x="2467" y="9629"/>
                    <a:pt x="2106" y="9629"/>
                  </a:cubicBezTo>
                  <a:cubicBezTo>
                    <a:pt x="1841" y="9629"/>
                    <a:pt x="1577" y="9633"/>
                    <a:pt x="1310" y="9643"/>
                  </a:cubicBezTo>
                  <a:cubicBezTo>
                    <a:pt x="1239" y="9428"/>
                    <a:pt x="1179" y="9226"/>
                    <a:pt x="1108" y="9012"/>
                  </a:cubicBezTo>
                  <a:lnTo>
                    <a:pt x="1108" y="9012"/>
                  </a:lnTo>
                  <a:cubicBezTo>
                    <a:pt x="1149" y="9013"/>
                    <a:pt x="1189" y="9014"/>
                    <a:pt x="1230" y="9014"/>
                  </a:cubicBezTo>
                  <a:cubicBezTo>
                    <a:pt x="1508" y="9014"/>
                    <a:pt x="1778" y="8979"/>
                    <a:pt x="2048" y="8917"/>
                  </a:cubicBezTo>
                  <a:cubicBezTo>
                    <a:pt x="2070" y="8906"/>
                    <a:pt x="2062" y="8867"/>
                    <a:pt x="2044" y="8867"/>
                  </a:cubicBezTo>
                  <a:cubicBezTo>
                    <a:pt x="2041" y="8867"/>
                    <a:pt x="2039" y="8868"/>
                    <a:pt x="2036" y="8869"/>
                  </a:cubicBezTo>
                  <a:cubicBezTo>
                    <a:pt x="1715" y="8928"/>
                    <a:pt x="1405" y="8952"/>
                    <a:pt x="1096" y="8952"/>
                  </a:cubicBezTo>
                  <a:cubicBezTo>
                    <a:pt x="1024" y="8702"/>
                    <a:pt x="953" y="8464"/>
                    <a:pt x="893" y="8214"/>
                  </a:cubicBezTo>
                  <a:cubicBezTo>
                    <a:pt x="1263" y="8214"/>
                    <a:pt x="1632" y="8238"/>
                    <a:pt x="1989" y="8274"/>
                  </a:cubicBezTo>
                  <a:cubicBezTo>
                    <a:pt x="2025" y="8274"/>
                    <a:pt x="2036" y="8214"/>
                    <a:pt x="2001" y="8202"/>
                  </a:cubicBezTo>
                  <a:cubicBezTo>
                    <a:pt x="1755" y="8170"/>
                    <a:pt x="1509" y="8155"/>
                    <a:pt x="1259" y="8155"/>
                  </a:cubicBezTo>
                  <a:cubicBezTo>
                    <a:pt x="1134" y="8155"/>
                    <a:pt x="1009" y="8158"/>
                    <a:pt x="882" y="8166"/>
                  </a:cubicBezTo>
                  <a:cubicBezTo>
                    <a:pt x="834" y="7952"/>
                    <a:pt x="798" y="7750"/>
                    <a:pt x="762" y="7535"/>
                  </a:cubicBezTo>
                  <a:lnTo>
                    <a:pt x="1715" y="7535"/>
                  </a:lnTo>
                  <a:cubicBezTo>
                    <a:pt x="1751" y="7523"/>
                    <a:pt x="1751" y="7476"/>
                    <a:pt x="1715" y="7476"/>
                  </a:cubicBezTo>
                  <a:cubicBezTo>
                    <a:pt x="1393" y="7464"/>
                    <a:pt x="1072" y="7464"/>
                    <a:pt x="751" y="7464"/>
                  </a:cubicBezTo>
                  <a:cubicBezTo>
                    <a:pt x="703" y="7178"/>
                    <a:pt x="667" y="6904"/>
                    <a:pt x="643" y="6619"/>
                  </a:cubicBezTo>
                  <a:lnTo>
                    <a:pt x="1346" y="6619"/>
                  </a:lnTo>
                  <a:cubicBezTo>
                    <a:pt x="1393" y="6619"/>
                    <a:pt x="1393" y="6547"/>
                    <a:pt x="1346" y="6547"/>
                  </a:cubicBezTo>
                  <a:cubicBezTo>
                    <a:pt x="1227" y="6541"/>
                    <a:pt x="1108" y="6538"/>
                    <a:pt x="990" y="6538"/>
                  </a:cubicBezTo>
                  <a:cubicBezTo>
                    <a:pt x="873" y="6538"/>
                    <a:pt x="756" y="6541"/>
                    <a:pt x="643" y="6547"/>
                  </a:cubicBezTo>
                  <a:cubicBezTo>
                    <a:pt x="620" y="6238"/>
                    <a:pt x="620" y="5940"/>
                    <a:pt x="631" y="5642"/>
                  </a:cubicBezTo>
                  <a:cubicBezTo>
                    <a:pt x="814" y="5642"/>
                    <a:pt x="991" y="5648"/>
                    <a:pt x="1170" y="5648"/>
                  </a:cubicBezTo>
                  <a:cubicBezTo>
                    <a:pt x="1260" y="5648"/>
                    <a:pt x="1350" y="5646"/>
                    <a:pt x="1441" y="5642"/>
                  </a:cubicBezTo>
                  <a:cubicBezTo>
                    <a:pt x="1477" y="5642"/>
                    <a:pt x="1477" y="5583"/>
                    <a:pt x="1441" y="5583"/>
                  </a:cubicBezTo>
                  <a:cubicBezTo>
                    <a:pt x="1304" y="5577"/>
                    <a:pt x="1170" y="5574"/>
                    <a:pt x="1036" y="5574"/>
                  </a:cubicBezTo>
                  <a:cubicBezTo>
                    <a:pt x="902" y="5574"/>
                    <a:pt x="768" y="5577"/>
                    <a:pt x="631" y="5583"/>
                  </a:cubicBezTo>
                  <a:cubicBezTo>
                    <a:pt x="655" y="5273"/>
                    <a:pt x="691" y="4976"/>
                    <a:pt x="751" y="4666"/>
                  </a:cubicBezTo>
                  <a:cubicBezTo>
                    <a:pt x="989" y="4678"/>
                    <a:pt x="1215" y="4678"/>
                    <a:pt x="1441" y="4678"/>
                  </a:cubicBezTo>
                  <a:cubicBezTo>
                    <a:pt x="1477" y="4678"/>
                    <a:pt x="1477" y="4618"/>
                    <a:pt x="1441" y="4618"/>
                  </a:cubicBezTo>
                  <a:cubicBezTo>
                    <a:pt x="1366" y="4614"/>
                    <a:pt x="1290" y="4613"/>
                    <a:pt x="1215" y="4613"/>
                  </a:cubicBezTo>
                  <a:cubicBezTo>
                    <a:pt x="1064" y="4613"/>
                    <a:pt x="913" y="4618"/>
                    <a:pt x="762" y="4618"/>
                  </a:cubicBezTo>
                  <a:cubicBezTo>
                    <a:pt x="822" y="4368"/>
                    <a:pt x="893" y="4130"/>
                    <a:pt x="977" y="3892"/>
                  </a:cubicBezTo>
                  <a:cubicBezTo>
                    <a:pt x="1151" y="3892"/>
                    <a:pt x="1326" y="3897"/>
                    <a:pt x="1501" y="3897"/>
                  </a:cubicBezTo>
                  <a:cubicBezTo>
                    <a:pt x="1588" y="3897"/>
                    <a:pt x="1675" y="3896"/>
                    <a:pt x="1763" y="3892"/>
                  </a:cubicBezTo>
                  <a:cubicBezTo>
                    <a:pt x="1810" y="3892"/>
                    <a:pt x="1810" y="3821"/>
                    <a:pt x="1763" y="3821"/>
                  </a:cubicBezTo>
                  <a:cubicBezTo>
                    <a:pt x="1513" y="3821"/>
                    <a:pt x="1251" y="3821"/>
                    <a:pt x="1001" y="3833"/>
                  </a:cubicBezTo>
                  <a:cubicBezTo>
                    <a:pt x="1096" y="3571"/>
                    <a:pt x="1203" y="3321"/>
                    <a:pt x="1346" y="3071"/>
                  </a:cubicBezTo>
                  <a:cubicBezTo>
                    <a:pt x="1655" y="3094"/>
                    <a:pt x="1965" y="3106"/>
                    <a:pt x="2263" y="3118"/>
                  </a:cubicBezTo>
                  <a:cubicBezTo>
                    <a:pt x="2310" y="3118"/>
                    <a:pt x="2310" y="3047"/>
                    <a:pt x="2263" y="3035"/>
                  </a:cubicBezTo>
                  <a:cubicBezTo>
                    <a:pt x="1977" y="3023"/>
                    <a:pt x="1679" y="3011"/>
                    <a:pt x="1393" y="2999"/>
                  </a:cubicBezTo>
                  <a:cubicBezTo>
                    <a:pt x="1548" y="2725"/>
                    <a:pt x="1739" y="2463"/>
                    <a:pt x="1953" y="2225"/>
                  </a:cubicBezTo>
                  <a:cubicBezTo>
                    <a:pt x="2370" y="2261"/>
                    <a:pt x="2798" y="2309"/>
                    <a:pt x="3227" y="2380"/>
                  </a:cubicBezTo>
                  <a:cubicBezTo>
                    <a:pt x="3230" y="2381"/>
                    <a:pt x="3233" y="2381"/>
                    <a:pt x="3236" y="2381"/>
                  </a:cubicBezTo>
                  <a:cubicBezTo>
                    <a:pt x="3278" y="2381"/>
                    <a:pt x="3295" y="2308"/>
                    <a:pt x="3251" y="2297"/>
                  </a:cubicBezTo>
                  <a:cubicBezTo>
                    <a:pt x="2834" y="2213"/>
                    <a:pt x="2417" y="2178"/>
                    <a:pt x="1989" y="2178"/>
                  </a:cubicBezTo>
                  <a:cubicBezTo>
                    <a:pt x="2155" y="1987"/>
                    <a:pt x="2346" y="1820"/>
                    <a:pt x="2536" y="1678"/>
                  </a:cubicBezTo>
                  <a:cubicBezTo>
                    <a:pt x="2780" y="1655"/>
                    <a:pt x="3023" y="1646"/>
                    <a:pt x="3267" y="1646"/>
                  </a:cubicBezTo>
                  <a:cubicBezTo>
                    <a:pt x="3547" y="1646"/>
                    <a:pt x="3828" y="1658"/>
                    <a:pt x="4108" y="1678"/>
                  </a:cubicBezTo>
                  <a:cubicBezTo>
                    <a:pt x="4112" y="1678"/>
                    <a:pt x="4115" y="1679"/>
                    <a:pt x="4118" y="1679"/>
                  </a:cubicBezTo>
                  <a:cubicBezTo>
                    <a:pt x="4155" y="1679"/>
                    <a:pt x="4152" y="1617"/>
                    <a:pt x="4108" y="1606"/>
                  </a:cubicBezTo>
                  <a:cubicBezTo>
                    <a:pt x="3850" y="1575"/>
                    <a:pt x="3593" y="1560"/>
                    <a:pt x="3333" y="1560"/>
                  </a:cubicBezTo>
                  <a:cubicBezTo>
                    <a:pt x="3101" y="1560"/>
                    <a:pt x="2868" y="1572"/>
                    <a:pt x="2632" y="1594"/>
                  </a:cubicBezTo>
                  <a:cubicBezTo>
                    <a:pt x="2941" y="1368"/>
                    <a:pt x="3263" y="1189"/>
                    <a:pt x="3620" y="1046"/>
                  </a:cubicBezTo>
                  <a:cubicBezTo>
                    <a:pt x="3620" y="1070"/>
                    <a:pt x="3620" y="1094"/>
                    <a:pt x="3656" y="1094"/>
                  </a:cubicBezTo>
                  <a:cubicBezTo>
                    <a:pt x="4001" y="1118"/>
                    <a:pt x="4358" y="1154"/>
                    <a:pt x="4715" y="1166"/>
                  </a:cubicBezTo>
                  <a:cubicBezTo>
                    <a:pt x="4718" y="1166"/>
                    <a:pt x="4721" y="1167"/>
                    <a:pt x="4724" y="1167"/>
                  </a:cubicBezTo>
                  <a:cubicBezTo>
                    <a:pt x="4763" y="1167"/>
                    <a:pt x="4760" y="1094"/>
                    <a:pt x="4715" y="1094"/>
                  </a:cubicBezTo>
                  <a:cubicBezTo>
                    <a:pt x="4453" y="1070"/>
                    <a:pt x="4180" y="1058"/>
                    <a:pt x="3918" y="1035"/>
                  </a:cubicBezTo>
                  <a:cubicBezTo>
                    <a:pt x="3941" y="1023"/>
                    <a:pt x="3953" y="987"/>
                    <a:pt x="3965" y="951"/>
                  </a:cubicBezTo>
                  <a:cubicBezTo>
                    <a:pt x="3965" y="939"/>
                    <a:pt x="3977" y="939"/>
                    <a:pt x="3977" y="927"/>
                  </a:cubicBezTo>
                  <a:cubicBezTo>
                    <a:pt x="4275" y="844"/>
                    <a:pt x="4572" y="785"/>
                    <a:pt x="4894" y="761"/>
                  </a:cubicBezTo>
                  <a:cubicBezTo>
                    <a:pt x="5066" y="749"/>
                    <a:pt x="5245" y="743"/>
                    <a:pt x="5427" y="743"/>
                  </a:cubicBezTo>
                  <a:close/>
                  <a:moveTo>
                    <a:pt x="6334" y="1"/>
                  </a:moveTo>
                  <a:cubicBezTo>
                    <a:pt x="6073" y="1"/>
                    <a:pt x="5810" y="16"/>
                    <a:pt x="5549" y="46"/>
                  </a:cubicBezTo>
                  <a:cubicBezTo>
                    <a:pt x="5096" y="94"/>
                    <a:pt x="4060" y="165"/>
                    <a:pt x="3715" y="594"/>
                  </a:cubicBezTo>
                  <a:cubicBezTo>
                    <a:pt x="3251" y="761"/>
                    <a:pt x="2810" y="975"/>
                    <a:pt x="2453" y="1249"/>
                  </a:cubicBezTo>
                  <a:cubicBezTo>
                    <a:pt x="0" y="3082"/>
                    <a:pt x="0" y="6452"/>
                    <a:pt x="774" y="9131"/>
                  </a:cubicBezTo>
                  <a:cubicBezTo>
                    <a:pt x="1298" y="10893"/>
                    <a:pt x="2060" y="12607"/>
                    <a:pt x="2870" y="14262"/>
                  </a:cubicBezTo>
                  <a:cubicBezTo>
                    <a:pt x="3727" y="16025"/>
                    <a:pt x="4632" y="17870"/>
                    <a:pt x="5823" y="19430"/>
                  </a:cubicBezTo>
                  <a:cubicBezTo>
                    <a:pt x="5858" y="19477"/>
                    <a:pt x="5906" y="19489"/>
                    <a:pt x="5942" y="19489"/>
                  </a:cubicBezTo>
                  <a:cubicBezTo>
                    <a:pt x="5918" y="19513"/>
                    <a:pt x="5918" y="19561"/>
                    <a:pt x="5942" y="19596"/>
                  </a:cubicBezTo>
                  <a:lnTo>
                    <a:pt x="6001" y="19668"/>
                  </a:lnTo>
                  <a:cubicBezTo>
                    <a:pt x="6019" y="19695"/>
                    <a:pt x="6064" y="19708"/>
                    <a:pt x="6105" y="19708"/>
                  </a:cubicBezTo>
                  <a:cubicBezTo>
                    <a:pt x="6119" y="19708"/>
                    <a:pt x="6132" y="19707"/>
                    <a:pt x="6144" y="19704"/>
                  </a:cubicBezTo>
                  <a:cubicBezTo>
                    <a:pt x="6989" y="19430"/>
                    <a:pt x="7823" y="18882"/>
                    <a:pt x="8585" y="18441"/>
                  </a:cubicBezTo>
                  <a:cubicBezTo>
                    <a:pt x="8680" y="18394"/>
                    <a:pt x="8692" y="18299"/>
                    <a:pt x="8668" y="18227"/>
                  </a:cubicBezTo>
                  <a:cubicBezTo>
                    <a:pt x="10014" y="16298"/>
                    <a:pt x="10954" y="14036"/>
                    <a:pt x="11633" y="11786"/>
                  </a:cubicBezTo>
                  <a:cubicBezTo>
                    <a:pt x="11645" y="11774"/>
                    <a:pt x="11657" y="11774"/>
                    <a:pt x="11669" y="11762"/>
                  </a:cubicBezTo>
                  <a:cubicBezTo>
                    <a:pt x="11704" y="11738"/>
                    <a:pt x="11704" y="11691"/>
                    <a:pt x="11669" y="11667"/>
                  </a:cubicBezTo>
                  <a:cubicBezTo>
                    <a:pt x="11692" y="11584"/>
                    <a:pt x="11716" y="11512"/>
                    <a:pt x="11740" y="11429"/>
                  </a:cubicBezTo>
                  <a:cubicBezTo>
                    <a:pt x="11800" y="11262"/>
                    <a:pt x="11847" y="11083"/>
                    <a:pt x="11895" y="10905"/>
                  </a:cubicBezTo>
                  <a:cubicBezTo>
                    <a:pt x="11907" y="10893"/>
                    <a:pt x="11907" y="10881"/>
                    <a:pt x="11907" y="10869"/>
                  </a:cubicBezTo>
                  <a:cubicBezTo>
                    <a:pt x="12002" y="10512"/>
                    <a:pt x="12097" y="10167"/>
                    <a:pt x="12181" y="9809"/>
                  </a:cubicBezTo>
                  <a:cubicBezTo>
                    <a:pt x="12192" y="9798"/>
                    <a:pt x="12204" y="9786"/>
                    <a:pt x="12216" y="9786"/>
                  </a:cubicBezTo>
                  <a:cubicBezTo>
                    <a:pt x="12276" y="9750"/>
                    <a:pt x="12252" y="9690"/>
                    <a:pt x="12216" y="9667"/>
                  </a:cubicBezTo>
                  <a:cubicBezTo>
                    <a:pt x="12609" y="7964"/>
                    <a:pt x="12812" y="6190"/>
                    <a:pt x="12395" y="4499"/>
                  </a:cubicBezTo>
                  <a:cubicBezTo>
                    <a:pt x="11931" y="2606"/>
                    <a:pt x="10680" y="1142"/>
                    <a:pt x="8859" y="463"/>
                  </a:cubicBezTo>
                  <a:cubicBezTo>
                    <a:pt x="8047" y="162"/>
                    <a:pt x="7193" y="1"/>
                    <a:pt x="633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43"/>
            <p:cNvSpPr/>
            <p:nvPr/>
          </p:nvSpPr>
          <p:spPr>
            <a:xfrm>
              <a:off x="2427075" y="2409050"/>
              <a:ext cx="167300" cy="162750"/>
            </a:xfrm>
            <a:custGeom>
              <a:rect b="b" l="l" r="r" t="t"/>
              <a:pathLst>
                <a:path extrusionOk="0" h="6510" w="6692">
                  <a:moveTo>
                    <a:pt x="3876" y="435"/>
                  </a:moveTo>
                  <a:cubicBezTo>
                    <a:pt x="4240" y="435"/>
                    <a:pt x="4566" y="540"/>
                    <a:pt x="4846" y="727"/>
                  </a:cubicBezTo>
                  <a:cubicBezTo>
                    <a:pt x="4715" y="727"/>
                    <a:pt x="4584" y="739"/>
                    <a:pt x="4454" y="751"/>
                  </a:cubicBezTo>
                  <a:cubicBezTo>
                    <a:pt x="4299" y="668"/>
                    <a:pt x="4132" y="608"/>
                    <a:pt x="3989" y="548"/>
                  </a:cubicBezTo>
                  <a:cubicBezTo>
                    <a:pt x="3894" y="513"/>
                    <a:pt x="3811" y="477"/>
                    <a:pt x="3715" y="441"/>
                  </a:cubicBezTo>
                  <a:cubicBezTo>
                    <a:pt x="3770" y="437"/>
                    <a:pt x="3823" y="435"/>
                    <a:pt x="3876" y="435"/>
                  </a:cubicBezTo>
                  <a:close/>
                  <a:moveTo>
                    <a:pt x="3513" y="465"/>
                  </a:moveTo>
                  <a:cubicBezTo>
                    <a:pt x="3668" y="537"/>
                    <a:pt x="3811" y="608"/>
                    <a:pt x="3965" y="679"/>
                  </a:cubicBezTo>
                  <a:cubicBezTo>
                    <a:pt x="4037" y="715"/>
                    <a:pt x="4108" y="763"/>
                    <a:pt x="4180" y="798"/>
                  </a:cubicBezTo>
                  <a:cubicBezTo>
                    <a:pt x="4049" y="822"/>
                    <a:pt x="3930" y="846"/>
                    <a:pt x="3811" y="894"/>
                  </a:cubicBezTo>
                  <a:cubicBezTo>
                    <a:pt x="3703" y="822"/>
                    <a:pt x="3584" y="763"/>
                    <a:pt x="3465" y="703"/>
                  </a:cubicBezTo>
                  <a:cubicBezTo>
                    <a:pt x="3370" y="656"/>
                    <a:pt x="3275" y="596"/>
                    <a:pt x="3180" y="548"/>
                  </a:cubicBezTo>
                  <a:cubicBezTo>
                    <a:pt x="3299" y="513"/>
                    <a:pt x="3406" y="489"/>
                    <a:pt x="3513" y="465"/>
                  </a:cubicBezTo>
                  <a:close/>
                  <a:moveTo>
                    <a:pt x="2810" y="537"/>
                  </a:moveTo>
                  <a:cubicBezTo>
                    <a:pt x="2842" y="579"/>
                    <a:pt x="2893" y="622"/>
                    <a:pt x="2946" y="622"/>
                  </a:cubicBezTo>
                  <a:cubicBezTo>
                    <a:pt x="2953" y="622"/>
                    <a:pt x="2959" y="621"/>
                    <a:pt x="2965" y="620"/>
                  </a:cubicBezTo>
                  <a:cubicBezTo>
                    <a:pt x="3108" y="703"/>
                    <a:pt x="3239" y="798"/>
                    <a:pt x="3370" y="882"/>
                  </a:cubicBezTo>
                  <a:cubicBezTo>
                    <a:pt x="3430" y="918"/>
                    <a:pt x="3477" y="965"/>
                    <a:pt x="3537" y="1001"/>
                  </a:cubicBezTo>
                  <a:cubicBezTo>
                    <a:pt x="3465" y="1037"/>
                    <a:pt x="3406" y="1072"/>
                    <a:pt x="3334" y="1108"/>
                  </a:cubicBezTo>
                  <a:cubicBezTo>
                    <a:pt x="3060" y="929"/>
                    <a:pt x="2775" y="775"/>
                    <a:pt x="2489" y="608"/>
                  </a:cubicBezTo>
                  <a:cubicBezTo>
                    <a:pt x="2596" y="584"/>
                    <a:pt x="2703" y="560"/>
                    <a:pt x="2810" y="537"/>
                  </a:cubicBezTo>
                  <a:close/>
                  <a:moveTo>
                    <a:pt x="2298" y="668"/>
                  </a:moveTo>
                  <a:cubicBezTo>
                    <a:pt x="2572" y="858"/>
                    <a:pt x="2870" y="1072"/>
                    <a:pt x="3180" y="1215"/>
                  </a:cubicBezTo>
                  <a:cubicBezTo>
                    <a:pt x="3084" y="1287"/>
                    <a:pt x="2989" y="1370"/>
                    <a:pt x="2906" y="1453"/>
                  </a:cubicBezTo>
                  <a:cubicBezTo>
                    <a:pt x="2525" y="1251"/>
                    <a:pt x="2096" y="1084"/>
                    <a:pt x="1691" y="918"/>
                  </a:cubicBezTo>
                  <a:cubicBezTo>
                    <a:pt x="1894" y="810"/>
                    <a:pt x="2096" y="727"/>
                    <a:pt x="2298" y="668"/>
                  </a:cubicBezTo>
                  <a:close/>
                  <a:moveTo>
                    <a:pt x="1620" y="965"/>
                  </a:moveTo>
                  <a:cubicBezTo>
                    <a:pt x="2013" y="1168"/>
                    <a:pt x="2418" y="1394"/>
                    <a:pt x="2822" y="1549"/>
                  </a:cubicBezTo>
                  <a:cubicBezTo>
                    <a:pt x="2727" y="1668"/>
                    <a:pt x="2632" y="1799"/>
                    <a:pt x="2560" y="1941"/>
                  </a:cubicBezTo>
                  <a:cubicBezTo>
                    <a:pt x="2120" y="1703"/>
                    <a:pt x="1667" y="1513"/>
                    <a:pt x="1215" y="1299"/>
                  </a:cubicBezTo>
                  <a:cubicBezTo>
                    <a:pt x="1346" y="1168"/>
                    <a:pt x="1477" y="1060"/>
                    <a:pt x="1620" y="965"/>
                  </a:cubicBezTo>
                  <a:close/>
                  <a:moveTo>
                    <a:pt x="1155" y="1370"/>
                  </a:moveTo>
                  <a:cubicBezTo>
                    <a:pt x="1596" y="1596"/>
                    <a:pt x="2048" y="1846"/>
                    <a:pt x="2501" y="2037"/>
                  </a:cubicBezTo>
                  <a:cubicBezTo>
                    <a:pt x="2441" y="2168"/>
                    <a:pt x="2394" y="2311"/>
                    <a:pt x="2346" y="2453"/>
                  </a:cubicBezTo>
                  <a:cubicBezTo>
                    <a:pt x="1846" y="2239"/>
                    <a:pt x="1334" y="2061"/>
                    <a:pt x="834" y="1846"/>
                  </a:cubicBezTo>
                  <a:cubicBezTo>
                    <a:pt x="929" y="1668"/>
                    <a:pt x="1025" y="1513"/>
                    <a:pt x="1155" y="1370"/>
                  </a:cubicBezTo>
                  <a:close/>
                  <a:moveTo>
                    <a:pt x="810" y="1894"/>
                  </a:moveTo>
                  <a:cubicBezTo>
                    <a:pt x="1286" y="2144"/>
                    <a:pt x="1798" y="2406"/>
                    <a:pt x="2322" y="2549"/>
                  </a:cubicBezTo>
                  <a:cubicBezTo>
                    <a:pt x="2287" y="2680"/>
                    <a:pt x="2263" y="2811"/>
                    <a:pt x="2251" y="2954"/>
                  </a:cubicBezTo>
                  <a:cubicBezTo>
                    <a:pt x="1727" y="2763"/>
                    <a:pt x="1203" y="2549"/>
                    <a:pt x="667" y="2382"/>
                  </a:cubicBezTo>
                  <a:cubicBezTo>
                    <a:pt x="665" y="2381"/>
                    <a:pt x="662" y="2380"/>
                    <a:pt x="660" y="2380"/>
                  </a:cubicBezTo>
                  <a:cubicBezTo>
                    <a:pt x="639" y="2380"/>
                    <a:pt x="622" y="2419"/>
                    <a:pt x="644" y="2430"/>
                  </a:cubicBezTo>
                  <a:cubicBezTo>
                    <a:pt x="1155" y="2680"/>
                    <a:pt x="1691" y="2906"/>
                    <a:pt x="2239" y="3096"/>
                  </a:cubicBezTo>
                  <a:cubicBezTo>
                    <a:pt x="2227" y="3275"/>
                    <a:pt x="2227" y="3454"/>
                    <a:pt x="2239" y="3656"/>
                  </a:cubicBezTo>
                  <a:cubicBezTo>
                    <a:pt x="1703" y="3406"/>
                    <a:pt x="1096" y="3239"/>
                    <a:pt x="536" y="3061"/>
                  </a:cubicBezTo>
                  <a:cubicBezTo>
                    <a:pt x="548" y="2656"/>
                    <a:pt x="632" y="2263"/>
                    <a:pt x="810" y="1894"/>
                  </a:cubicBezTo>
                  <a:close/>
                  <a:moveTo>
                    <a:pt x="524" y="3144"/>
                  </a:moveTo>
                  <a:lnTo>
                    <a:pt x="524" y="3144"/>
                  </a:lnTo>
                  <a:cubicBezTo>
                    <a:pt x="1084" y="3382"/>
                    <a:pt x="1667" y="3632"/>
                    <a:pt x="2239" y="3787"/>
                  </a:cubicBezTo>
                  <a:cubicBezTo>
                    <a:pt x="2263" y="3954"/>
                    <a:pt x="2287" y="4132"/>
                    <a:pt x="2310" y="4299"/>
                  </a:cubicBezTo>
                  <a:cubicBezTo>
                    <a:pt x="1739" y="4073"/>
                    <a:pt x="1144" y="3894"/>
                    <a:pt x="560" y="3680"/>
                  </a:cubicBezTo>
                  <a:cubicBezTo>
                    <a:pt x="536" y="3501"/>
                    <a:pt x="524" y="3323"/>
                    <a:pt x="524" y="3144"/>
                  </a:cubicBezTo>
                  <a:close/>
                  <a:moveTo>
                    <a:pt x="572" y="3775"/>
                  </a:moveTo>
                  <a:lnTo>
                    <a:pt x="572" y="3775"/>
                  </a:lnTo>
                  <a:cubicBezTo>
                    <a:pt x="786" y="3918"/>
                    <a:pt x="1132" y="3989"/>
                    <a:pt x="1322" y="4061"/>
                  </a:cubicBezTo>
                  <a:cubicBezTo>
                    <a:pt x="1525" y="4144"/>
                    <a:pt x="1715" y="4216"/>
                    <a:pt x="1917" y="4287"/>
                  </a:cubicBezTo>
                  <a:cubicBezTo>
                    <a:pt x="2013" y="4335"/>
                    <a:pt x="2120" y="4370"/>
                    <a:pt x="2215" y="4406"/>
                  </a:cubicBezTo>
                  <a:cubicBezTo>
                    <a:pt x="2263" y="4418"/>
                    <a:pt x="2298" y="4442"/>
                    <a:pt x="2346" y="4454"/>
                  </a:cubicBezTo>
                  <a:cubicBezTo>
                    <a:pt x="2394" y="4656"/>
                    <a:pt x="2453" y="4847"/>
                    <a:pt x="2537" y="5037"/>
                  </a:cubicBezTo>
                  <a:cubicBezTo>
                    <a:pt x="1953" y="4811"/>
                    <a:pt x="1346" y="4644"/>
                    <a:pt x="751" y="4418"/>
                  </a:cubicBezTo>
                  <a:cubicBezTo>
                    <a:pt x="691" y="4251"/>
                    <a:pt x="632" y="4085"/>
                    <a:pt x="596" y="3894"/>
                  </a:cubicBezTo>
                  <a:cubicBezTo>
                    <a:pt x="584" y="3858"/>
                    <a:pt x="584" y="3811"/>
                    <a:pt x="572" y="3775"/>
                  </a:cubicBezTo>
                  <a:close/>
                  <a:moveTo>
                    <a:pt x="810" y="4537"/>
                  </a:moveTo>
                  <a:lnTo>
                    <a:pt x="810" y="4537"/>
                  </a:lnTo>
                  <a:cubicBezTo>
                    <a:pt x="1370" y="4823"/>
                    <a:pt x="2001" y="5085"/>
                    <a:pt x="2608" y="5204"/>
                  </a:cubicBezTo>
                  <a:cubicBezTo>
                    <a:pt x="2656" y="5311"/>
                    <a:pt x="2715" y="5406"/>
                    <a:pt x="2775" y="5501"/>
                  </a:cubicBezTo>
                  <a:cubicBezTo>
                    <a:pt x="2263" y="5394"/>
                    <a:pt x="1763" y="5311"/>
                    <a:pt x="1251" y="5204"/>
                  </a:cubicBezTo>
                  <a:cubicBezTo>
                    <a:pt x="1072" y="5013"/>
                    <a:pt x="929" y="4787"/>
                    <a:pt x="810" y="4537"/>
                  </a:cubicBezTo>
                  <a:close/>
                  <a:moveTo>
                    <a:pt x="4629" y="1104"/>
                  </a:moveTo>
                  <a:cubicBezTo>
                    <a:pt x="4845" y="1104"/>
                    <a:pt x="5065" y="1123"/>
                    <a:pt x="5287" y="1144"/>
                  </a:cubicBezTo>
                  <a:cubicBezTo>
                    <a:pt x="6430" y="2561"/>
                    <a:pt x="6216" y="5621"/>
                    <a:pt x="3846" y="6025"/>
                  </a:cubicBezTo>
                  <a:cubicBezTo>
                    <a:pt x="3763" y="6037"/>
                    <a:pt x="3680" y="6049"/>
                    <a:pt x="3596" y="6061"/>
                  </a:cubicBezTo>
                  <a:cubicBezTo>
                    <a:pt x="3096" y="5132"/>
                    <a:pt x="2537" y="4418"/>
                    <a:pt x="2596" y="3275"/>
                  </a:cubicBezTo>
                  <a:cubicBezTo>
                    <a:pt x="2596" y="3251"/>
                    <a:pt x="2596" y="3215"/>
                    <a:pt x="2596" y="3192"/>
                  </a:cubicBezTo>
                  <a:cubicBezTo>
                    <a:pt x="2632" y="3168"/>
                    <a:pt x="2632" y="3120"/>
                    <a:pt x="2608" y="3096"/>
                  </a:cubicBezTo>
                  <a:cubicBezTo>
                    <a:pt x="2668" y="2442"/>
                    <a:pt x="2906" y="1822"/>
                    <a:pt x="3453" y="1430"/>
                  </a:cubicBezTo>
                  <a:cubicBezTo>
                    <a:pt x="3827" y="1173"/>
                    <a:pt x="4221" y="1104"/>
                    <a:pt x="4629" y="1104"/>
                  </a:cubicBezTo>
                  <a:close/>
                  <a:moveTo>
                    <a:pt x="1382" y="5335"/>
                  </a:moveTo>
                  <a:lnTo>
                    <a:pt x="1382" y="5335"/>
                  </a:lnTo>
                  <a:cubicBezTo>
                    <a:pt x="1882" y="5466"/>
                    <a:pt x="2382" y="5597"/>
                    <a:pt x="2894" y="5668"/>
                  </a:cubicBezTo>
                  <a:cubicBezTo>
                    <a:pt x="3013" y="5823"/>
                    <a:pt x="3144" y="5966"/>
                    <a:pt x="3299" y="6073"/>
                  </a:cubicBezTo>
                  <a:cubicBezTo>
                    <a:pt x="2560" y="6073"/>
                    <a:pt x="1882" y="5811"/>
                    <a:pt x="1382" y="5335"/>
                  </a:cubicBezTo>
                  <a:close/>
                  <a:moveTo>
                    <a:pt x="3270" y="1"/>
                  </a:moveTo>
                  <a:cubicBezTo>
                    <a:pt x="3153" y="1"/>
                    <a:pt x="3031" y="19"/>
                    <a:pt x="2918" y="36"/>
                  </a:cubicBezTo>
                  <a:cubicBezTo>
                    <a:pt x="2703" y="60"/>
                    <a:pt x="2501" y="120"/>
                    <a:pt x="2310" y="215"/>
                  </a:cubicBezTo>
                  <a:cubicBezTo>
                    <a:pt x="858" y="334"/>
                    <a:pt x="1" y="2370"/>
                    <a:pt x="155" y="3680"/>
                  </a:cubicBezTo>
                  <a:cubicBezTo>
                    <a:pt x="367" y="5372"/>
                    <a:pt x="1677" y="6509"/>
                    <a:pt x="3302" y="6509"/>
                  </a:cubicBezTo>
                  <a:cubicBezTo>
                    <a:pt x="3507" y="6509"/>
                    <a:pt x="3716" y="6491"/>
                    <a:pt x="3930" y="6454"/>
                  </a:cubicBezTo>
                  <a:cubicBezTo>
                    <a:pt x="5763" y="6144"/>
                    <a:pt x="6692" y="4311"/>
                    <a:pt x="6406" y="2573"/>
                  </a:cubicBezTo>
                  <a:cubicBezTo>
                    <a:pt x="6311" y="1941"/>
                    <a:pt x="6037" y="1370"/>
                    <a:pt x="5644" y="918"/>
                  </a:cubicBezTo>
                  <a:cubicBezTo>
                    <a:pt x="5632" y="846"/>
                    <a:pt x="5597" y="787"/>
                    <a:pt x="5501" y="775"/>
                  </a:cubicBezTo>
                  <a:cubicBezTo>
                    <a:pt x="5059" y="332"/>
                    <a:pt x="4487" y="58"/>
                    <a:pt x="3849" y="58"/>
                  </a:cubicBezTo>
                  <a:cubicBezTo>
                    <a:pt x="3766" y="58"/>
                    <a:pt x="3682" y="63"/>
                    <a:pt x="3596" y="72"/>
                  </a:cubicBezTo>
                  <a:cubicBezTo>
                    <a:pt x="3501" y="19"/>
                    <a:pt x="3388" y="1"/>
                    <a:pt x="327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9" name="Google Shape;479;p43"/>
          <p:cNvGrpSpPr/>
          <p:nvPr/>
        </p:nvGrpSpPr>
        <p:grpSpPr>
          <a:xfrm>
            <a:off x="2472011" y="2848573"/>
            <a:ext cx="273536" cy="412362"/>
            <a:chOff x="2373500" y="2355225"/>
            <a:chExt cx="320300" cy="492725"/>
          </a:xfrm>
        </p:grpSpPr>
        <p:sp>
          <p:nvSpPr>
            <p:cNvPr id="480" name="Google Shape;480;p43"/>
            <p:cNvSpPr/>
            <p:nvPr/>
          </p:nvSpPr>
          <p:spPr>
            <a:xfrm>
              <a:off x="2373500" y="2355225"/>
              <a:ext cx="320300" cy="492725"/>
            </a:xfrm>
            <a:custGeom>
              <a:rect b="b" l="l" r="r" t="t"/>
              <a:pathLst>
                <a:path extrusionOk="0" h="19709" w="12812">
                  <a:moveTo>
                    <a:pt x="6918" y="392"/>
                  </a:moveTo>
                  <a:cubicBezTo>
                    <a:pt x="7394" y="439"/>
                    <a:pt x="7870" y="523"/>
                    <a:pt x="8335" y="654"/>
                  </a:cubicBezTo>
                  <a:cubicBezTo>
                    <a:pt x="8275" y="701"/>
                    <a:pt x="8228" y="761"/>
                    <a:pt x="8192" y="832"/>
                  </a:cubicBezTo>
                  <a:cubicBezTo>
                    <a:pt x="7740" y="630"/>
                    <a:pt x="7251" y="475"/>
                    <a:pt x="6739" y="392"/>
                  </a:cubicBezTo>
                  <a:close/>
                  <a:moveTo>
                    <a:pt x="8430" y="689"/>
                  </a:moveTo>
                  <a:cubicBezTo>
                    <a:pt x="8680" y="761"/>
                    <a:pt x="8918" y="856"/>
                    <a:pt x="9156" y="963"/>
                  </a:cubicBezTo>
                  <a:cubicBezTo>
                    <a:pt x="9049" y="1035"/>
                    <a:pt x="8942" y="1118"/>
                    <a:pt x="8847" y="1213"/>
                  </a:cubicBezTo>
                  <a:cubicBezTo>
                    <a:pt x="8656" y="1082"/>
                    <a:pt x="8454" y="963"/>
                    <a:pt x="8240" y="868"/>
                  </a:cubicBezTo>
                  <a:cubicBezTo>
                    <a:pt x="8287" y="785"/>
                    <a:pt x="8347" y="725"/>
                    <a:pt x="8430" y="689"/>
                  </a:cubicBezTo>
                  <a:close/>
                  <a:moveTo>
                    <a:pt x="9264" y="1011"/>
                  </a:moveTo>
                  <a:cubicBezTo>
                    <a:pt x="9478" y="1106"/>
                    <a:pt x="9680" y="1225"/>
                    <a:pt x="9871" y="1344"/>
                  </a:cubicBezTo>
                  <a:cubicBezTo>
                    <a:pt x="9895" y="1356"/>
                    <a:pt x="9918" y="1380"/>
                    <a:pt x="9954" y="1392"/>
                  </a:cubicBezTo>
                  <a:cubicBezTo>
                    <a:pt x="9775" y="1475"/>
                    <a:pt x="9597" y="1594"/>
                    <a:pt x="9442" y="1701"/>
                  </a:cubicBezTo>
                  <a:cubicBezTo>
                    <a:pt x="9430" y="1701"/>
                    <a:pt x="9430" y="1713"/>
                    <a:pt x="9430" y="1713"/>
                  </a:cubicBezTo>
                  <a:cubicBezTo>
                    <a:pt x="9264" y="1547"/>
                    <a:pt x="9085" y="1392"/>
                    <a:pt x="8894" y="1261"/>
                  </a:cubicBezTo>
                  <a:cubicBezTo>
                    <a:pt x="8966" y="1201"/>
                    <a:pt x="9037" y="1154"/>
                    <a:pt x="9109" y="1106"/>
                  </a:cubicBezTo>
                  <a:cubicBezTo>
                    <a:pt x="9156" y="1070"/>
                    <a:pt x="9204" y="1035"/>
                    <a:pt x="9264" y="1011"/>
                  </a:cubicBezTo>
                  <a:close/>
                  <a:moveTo>
                    <a:pt x="10037" y="1451"/>
                  </a:moveTo>
                  <a:cubicBezTo>
                    <a:pt x="10192" y="1570"/>
                    <a:pt x="10347" y="1689"/>
                    <a:pt x="10502" y="1820"/>
                  </a:cubicBezTo>
                  <a:cubicBezTo>
                    <a:pt x="10276" y="1939"/>
                    <a:pt x="10061" y="2094"/>
                    <a:pt x="9871" y="2225"/>
                  </a:cubicBezTo>
                  <a:cubicBezTo>
                    <a:pt x="9859" y="2237"/>
                    <a:pt x="9859" y="2249"/>
                    <a:pt x="9859" y="2261"/>
                  </a:cubicBezTo>
                  <a:cubicBezTo>
                    <a:pt x="9787" y="2154"/>
                    <a:pt x="9704" y="2047"/>
                    <a:pt x="9633" y="1939"/>
                  </a:cubicBezTo>
                  <a:cubicBezTo>
                    <a:pt x="9585" y="1880"/>
                    <a:pt x="9525" y="1820"/>
                    <a:pt x="9466" y="1761"/>
                  </a:cubicBezTo>
                  <a:lnTo>
                    <a:pt x="9478" y="1761"/>
                  </a:lnTo>
                  <a:cubicBezTo>
                    <a:pt x="9656" y="1666"/>
                    <a:pt x="9871" y="1582"/>
                    <a:pt x="10037" y="1451"/>
                  </a:cubicBezTo>
                  <a:close/>
                  <a:moveTo>
                    <a:pt x="10585" y="1916"/>
                  </a:moveTo>
                  <a:cubicBezTo>
                    <a:pt x="10704" y="2023"/>
                    <a:pt x="10823" y="2154"/>
                    <a:pt x="10930" y="2285"/>
                  </a:cubicBezTo>
                  <a:cubicBezTo>
                    <a:pt x="10657" y="2428"/>
                    <a:pt x="10407" y="2606"/>
                    <a:pt x="10156" y="2773"/>
                  </a:cubicBezTo>
                  <a:cubicBezTo>
                    <a:pt x="10075" y="2609"/>
                    <a:pt x="9981" y="2457"/>
                    <a:pt x="9888" y="2293"/>
                  </a:cubicBezTo>
                  <a:lnTo>
                    <a:pt x="9888" y="2293"/>
                  </a:lnTo>
                  <a:cubicBezTo>
                    <a:pt x="9888" y="2294"/>
                    <a:pt x="9889" y="2294"/>
                    <a:pt x="9890" y="2294"/>
                  </a:cubicBezTo>
                  <a:cubicBezTo>
                    <a:pt x="9895" y="2294"/>
                    <a:pt x="9900" y="2291"/>
                    <a:pt x="9906" y="2285"/>
                  </a:cubicBezTo>
                  <a:cubicBezTo>
                    <a:pt x="10121" y="2154"/>
                    <a:pt x="10359" y="2047"/>
                    <a:pt x="10585" y="1916"/>
                  </a:cubicBezTo>
                  <a:close/>
                  <a:moveTo>
                    <a:pt x="11014" y="2392"/>
                  </a:moveTo>
                  <a:cubicBezTo>
                    <a:pt x="11145" y="2570"/>
                    <a:pt x="11276" y="2749"/>
                    <a:pt x="11383" y="2940"/>
                  </a:cubicBezTo>
                  <a:cubicBezTo>
                    <a:pt x="11240" y="3011"/>
                    <a:pt x="11121" y="3106"/>
                    <a:pt x="10990" y="3190"/>
                  </a:cubicBezTo>
                  <a:cubicBezTo>
                    <a:pt x="10823" y="3309"/>
                    <a:pt x="10645" y="3416"/>
                    <a:pt x="10478" y="3535"/>
                  </a:cubicBezTo>
                  <a:cubicBezTo>
                    <a:pt x="10395" y="3297"/>
                    <a:pt x="10299" y="3059"/>
                    <a:pt x="10192" y="2832"/>
                  </a:cubicBezTo>
                  <a:cubicBezTo>
                    <a:pt x="10454" y="2690"/>
                    <a:pt x="10752" y="2559"/>
                    <a:pt x="11014" y="2392"/>
                  </a:cubicBezTo>
                  <a:close/>
                  <a:moveTo>
                    <a:pt x="11442" y="3035"/>
                  </a:moveTo>
                  <a:cubicBezTo>
                    <a:pt x="11561" y="3261"/>
                    <a:pt x="11669" y="3487"/>
                    <a:pt x="11764" y="3725"/>
                  </a:cubicBezTo>
                  <a:cubicBezTo>
                    <a:pt x="11621" y="3809"/>
                    <a:pt x="11466" y="3892"/>
                    <a:pt x="11323" y="3975"/>
                  </a:cubicBezTo>
                  <a:cubicBezTo>
                    <a:pt x="11204" y="4047"/>
                    <a:pt x="10918" y="4261"/>
                    <a:pt x="10704" y="4333"/>
                  </a:cubicBezTo>
                  <a:cubicBezTo>
                    <a:pt x="10657" y="4094"/>
                    <a:pt x="10585" y="3856"/>
                    <a:pt x="10514" y="3618"/>
                  </a:cubicBezTo>
                  <a:cubicBezTo>
                    <a:pt x="10692" y="3511"/>
                    <a:pt x="10871" y="3404"/>
                    <a:pt x="11049" y="3285"/>
                  </a:cubicBezTo>
                  <a:cubicBezTo>
                    <a:pt x="11180" y="3213"/>
                    <a:pt x="11323" y="3130"/>
                    <a:pt x="11442" y="3035"/>
                  </a:cubicBezTo>
                  <a:close/>
                  <a:moveTo>
                    <a:pt x="11811" y="3833"/>
                  </a:moveTo>
                  <a:cubicBezTo>
                    <a:pt x="11871" y="4023"/>
                    <a:pt x="11931" y="4202"/>
                    <a:pt x="11990" y="4392"/>
                  </a:cubicBezTo>
                  <a:cubicBezTo>
                    <a:pt x="11597" y="4606"/>
                    <a:pt x="11228" y="4833"/>
                    <a:pt x="10835" y="5035"/>
                  </a:cubicBezTo>
                  <a:cubicBezTo>
                    <a:pt x="10835" y="5035"/>
                    <a:pt x="10835" y="5047"/>
                    <a:pt x="10823" y="5047"/>
                  </a:cubicBezTo>
                  <a:cubicBezTo>
                    <a:pt x="10799" y="4833"/>
                    <a:pt x="10764" y="4618"/>
                    <a:pt x="10716" y="4404"/>
                  </a:cubicBezTo>
                  <a:cubicBezTo>
                    <a:pt x="10811" y="4368"/>
                    <a:pt x="10895" y="4309"/>
                    <a:pt x="10966" y="4273"/>
                  </a:cubicBezTo>
                  <a:cubicBezTo>
                    <a:pt x="11240" y="4130"/>
                    <a:pt x="11538" y="3999"/>
                    <a:pt x="11811" y="3833"/>
                  </a:cubicBezTo>
                  <a:close/>
                  <a:moveTo>
                    <a:pt x="12026" y="4523"/>
                  </a:moveTo>
                  <a:cubicBezTo>
                    <a:pt x="12073" y="4714"/>
                    <a:pt x="12109" y="4904"/>
                    <a:pt x="12145" y="5095"/>
                  </a:cubicBezTo>
                  <a:cubicBezTo>
                    <a:pt x="11716" y="5333"/>
                    <a:pt x="11311" y="5618"/>
                    <a:pt x="10895" y="5880"/>
                  </a:cubicBezTo>
                  <a:cubicBezTo>
                    <a:pt x="10883" y="5607"/>
                    <a:pt x="10871" y="5345"/>
                    <a:pt x="10835" y="5083"/>
                  </a:cubicBezTo>
                  <a:lnTo>
                    <a:pt x="10835" y="5083"/>
                  </a:lnTo>
                  <a:cubicBezTo>
                    <a:pt x="10835" y="5083"/>
                    <a:pt x="10840" y="5088"/>
                    <a:pt x="10847" y="5088"/>
                  </a:cubicBezTo>
                  <a:cubicBezTo>
                    <a:pt x="10851" y="5088"/>
                    <a:pt x="10855" y="5087"/>
                    <a:pt x="10859" y="5083"/>
                  </a:cubicBezTo>
                  <a:cubicBezTo>
                    <a:pt x="11240" y="4928"/>
                    <a:pt x="11657" y="4749"/>
                    <a:pt x="12026" y="4523"/>
                  </a:cubicBezTo>
                  <a:close/>
                  <a:moveTo>
                    <a:pt x="12169" y="5237"/>
                  </a:moveTo>
                  <a:cubicBezTo>
                    <a:pt x="12192" y="5392"/>
                    <a:pt x="12216" y="5559"/>
                    <a:pt x="12228" y="5714"/>
                  </a:cubicBezTo>
                  <a:cubicBezTo>
                    <a:pt x="11764" y="5928"/>
                    <a:pt x="11335" y="6285"/>
                    <a:pt x="10907" y="6583"/>
                  </a:cubicBezTo>
                  <a:cubicBezTo>
                    <a:pt x="10918" y="6369"/>
                    <a:pt x="10907" y="6166"/>
                    <a:pt x="10907" y="5952"/>
                  </a:cubicBezTo>
                  <a:cubicBezTo>
                    <a:pt x="11323" y="5726"/>
                    <a:pt x="11752" y="5488"/>
                    <a:pt x="12169" y="5237"/>
                  </a:cubicBezTo>
                  <a:close/>
                  <a:moveTo>
                    <a:pt x="12240" y="5833"/>
                  </a:moveTo>
                  <a:cubicBezTo>
                    <a:pt x="12252" y="5988"/>
                    <a:pt x="12252" y="6154"/>
                    <a:pt x="12264" y="6321"/>
                  </a:cubicBezTo>
                  <a:cubicBezTo>
                    <a:pt x="12038" y="6476"/>
                    <a:pt x="11788" y="6595"/>
                    <a:pt x="11561" y="6714"/>
                  </a:cubicBezTo>
                  <a:cubicBezTo>
                    <a:pt x="11335" y="6857"/>
                    <a:pt x="11109" y="6988"/>
                    <a:pt x="10895" y="7142"/>
                  </a:cubicBezTo>
                  <a:cubicBezTo>
                    <a:pt x="10907" y="6976"/>
                    <a:pt x="10907" y="6821"/>
                    <a:pt x="10907" y="6666"/>
                  </a:cubicBezTo>
                  <a:cubicBezTo>
                    <a:pt x="11347" y="6404"/>
                    <a:pt x="11847" y="6166"/>
                    <a:pt x="12240" y="5833"/>
                  </a:cubicBezTo>
                  <a:close/>
                  <a:moveTo>
                    <a:pt x="12264" y="6488"/>
                  </a:moveTo>
                  <a:cubicBezTo>
                    <a:pt x="12264" y="6500"/>
                    <a:pt x="12264" y="6500"/>
                    <a:pt x="12264" y="6511"/>
                  </a:cubicBezTo>
                  <a:cubicBezTo>
                    <a:pt x="12264" y="6642"/>
                    <a:pt x="12252" y="6773"/>
                    <a:pt x="12252" y="6904"/>
                  </a:cubicBezTo>
                  <a:cubicBezTo>
                    <a:pt x="11764" y="7166"/>
                    <a:pt x="11228" y="7464"/>
                    <a:pt x="10835" y="7845"/>
                  </a:cubicBezTo>
                  <a:cubicBezTo>
                    <a:pt x="10859" y="7631"/>
                    <a:pt x="10871" y="7428"/>
                    <a:pt x="10883" y="7214"/>
                  </a:cubicBezTo>
                  <a:cubicBezTo>
                    <a:pt x="11204" y="7083"/>
                    <a:pt x="11502" y="6892"/>
                    <a:pt x="11811" y="6726"/>
                  </a:cubicBezTo>
                  <a:cubicBezTo>
                    <a:pt x="11942" y="6654"/>
                    <a:pt x="12109" y="6583"/>
                    <a:pt x="12264" y="6488"/>
                  </a:cubicBezTo>
                  <a:close/>
                  <a:moveTo>
                    <a:pt x="12240" y="7071"/>
                  </a:moveTo>
                  <a:cubicBezTo>
                    <a:pt x="12240" y="7238"/>
                    <a:pt x="12228" y="7404"/>
                    <a:pt x="12216" y="7571"/>
                  </a:cubicBezTo>
                  <a:cubicBezTo>
                    <a:pt x="11954" y="7714"/>
                    <a:pt x="11704" y="7904"/>
                    <a:pt x="11454" y="8071"/>
                  </a:cubicBezTo>
                  <a:cubicBezTo>
                    <a:pt x="11216" y="8226"/>
                    <a:pt x="10978" y="8381"/>
                    <a:pt x="10752" y="8547"/>
                  </a:cubicBezTo>
                  <a:cubicBezTo>
                    <a:pt x="10776" y="8357"/>
                    <a:pt x="10799" y="8155"/>
                    <a:pt x="10823" y="7952"/>
                  </a:cubicBezTo>
                  <a:cubicBezTo>
                    <a:pt x="11097" y="7809"/>
                    <a:pt x="11359" y="7607"/>
                    <a:pt x="11621" y="7440"/>
                  </a:cubicBezTo>
                  <a:cubicBezTo>
                    <a:pt x="11823" y="7309"/>
                    <a:pt x="12038" y="7190"/>
                    <a:pt x="12240" y="7071"/>
                  </a:cubicBezTo>
                  <a:close/>
                  <a:moveTo>
                    <a:pt x="12192" y="7750"/>
                  </a:moveTo>
                  <a:cubicBezTo>
                    <a:pt x="12181" y="7916"/>
                    <a:pt x="12157" y="8095"/>
                    <a:pt x="12133" y="8262"/>
                  </a:cubicBezTo>
                  <a:cubicBezTo>
                    <a:pt x="11621" y="8524"/>
                    <a:pt x="11073" y="8845"/>
                    <a:pt x="10645" y="9214"/>
                  </a:cubicBezTo>
                  <a:cubicBezTo>
                    <a:pt x="10680" y="9024"/>
                    <a:pt x="10704" y="8833"/>
                    <a:pt x="10740" y="8631"/>
                  </a:cubicBezTo>
                  <a:cubicBezTo>
                    <a:pt x="11049" y="8476"/>
                    <a:pt x="11335" y="8285"/>
                    <a:pt x="11633" y="8095"/>
                  </a:cubicBezTo>
                  <a:cubicBezTo>
                    <a:pt x="11811" y="7988"/>
                    <a:pt x="12014" y="7869"/>
                    <a:pt x="12192" y="7750"/>
                  </a:cubicBezTo>
                  <a:close/>
                  <a:moveTo>
                    <a:pt x="12109" y="8440"/>
                  </a:moveTo>
                  <a:lnTo>
                    <a:pt x="12109" y="8440"/>
                  </a:lnTo>
                  <a:cubicBezTo>
                    <a:pt x="12085" y="8607"/>
                    <a:pt x="12061" y="8762"/>
                    <a:pt x="12038" y="8917"/>
                  </a:cubicBezTo>
                  <a:cubicBezTo>
                    <a:pt x="11490" y="9286"/>
                    <a:pt x="10978" y="9714"/>
                    <a:pt x="10454" y="10107"/>
                  </a:cubicBezTo>
                  <a:cubicBezTo>
                    <a:pt x="10514" y="9857"/>
                    <a:pt x="10573" y="9595"/>
                    <a:pt x="10621" y="9333"/>
                  </a:cubicBezTo>
                  <a:cubicBezTo>
                    <a:pt x="10883" y="9178"/>
                    <a:pt x="11145" y="9000"/>
                    <a:pt x="11395" y="8845"/>
                  </a:cubicBezTo>
                  <a:cubicBezTo>
                    <a:pt x="11633" y="8702"/>
                    <a:pt x="11871" y="8583"/>
                    <a:pt x="12109" y="8440"/>
                  </a:cubicBezTo>
                  <a:close/>
                  <a:moveTo>
                    <a:pt x="12002" y="9119"/>
                  </a:moveTo>
                  <a:lnTo>
                    <a:pt x="12002" y="9119"/>
                  </a:lnTo>
                  <a:cubicBezTo>
                    <a:pt x="11954" y="9357"/>
                    <a:pt x="11907" y="9583"/>
                    <a:pt x="11859" y="9809"/>
                  </a:cubicBezTo>
                  <a:cubicBezTo>
                    <a:pt x="11311" y="10083"/>
                    <a:pt x="10788" y="10417"/>
                    <a:pt x="10299" y="10750"/>
                  </a:cubicBezTo>
                  <a:cubicBezTo>
                    <a:pt x="10323" y="10643"/>
                    <a:pt x="10347" y="10536"/>
                    <a:pt x="10383" y="10429"/>
                  </a:cubicBezTo>
                  <a:cubicBezTo>
                    <a:pt x="10395" y="10357"/>
                    <a:pt x="10407" y="10298"/>
                    <a:pt x="10430" y="10226"/>
                  </a:cubicBezTo>
                  <a:cubicBezTo>
                    <a:pt x="10954" y="9893"/>
                    <a:pt x="11514" y="9536"/>
                    <a:pt x="12002" y="9119"/>
                  </a:cubicBezTo>
                  <a:close/>
                  <a:moveTo>
                    <a:pt x="11800" y="10036"/>
                  </a:moveTo>
                  <a:cubicBezTo>
                    <a:pt x="11776" y="10143"/>
                    <a:pt x="11752" y="10250"/>
                    <a:pt x="11716" y="10357"/>
                  </a:cubicBezTo>
                  <a:cubicBezTo>
                    <a:pt x="11180" y="10667"/>
                    <a:pt x="10633" y="10988"/>
                    <a:pt x="10133" y="11345"/>
                  </a:cubicBezTo>
                  <a:cubicBezTo>
                    <a:pt x="10180" y="11179"/>
                    <a:pt x="10216" y="11024"/>
                    <a:pt x="10264" y="10869"/>
                  </a:cubicBezTo>
                  <a:cubicBezTo>
                    <a:pt x="10776" y="10595"/>
                    <a:pt x="11299" y="10321"/>
                    <a:pt x="11800" y="10036"/>
                  </a:cubicBezTo>
                  <a:close/>
                  <a:moveTo>
                    <a:pt x="11669" y="10536"/>
                  </a:moveTo>
                  <a:lnTo>
                    <a:pt x="11669" y="10536"/>
                  </a:lnTo>
                  <a:cubicBezTo>
                    <a:pt x="11633" y="10691"/>
                    <a:pt x="11585" y="10845"/>
                    <a:pt x="11538" y="11000"/>
                  </a:cubicBezTo>
                  <a:cubicBezTo>
                    <a:pt x="10990" y="11333"/>
                    <a:pt x="10478" y="11714"/>
                    <a:pt x="9918" y="12036"/>
                  </a:cubicBezTo>
                  <a:cubicBezTo>
                    <a:pt x="9978" y="11834"/>
                    <a:pt x="10037" y="11631"/>
                    <a:pt x="10097" y="11429"/>
                  </a:cubicBezTo>
                  <a:cubicBezTo>
                    <a:pt x="10645" y="11167"/>
                    <a:pt x="11157" y="10845"/>
                    <a:pt x="11669" y="10536"/>
                  </a:cubicBezTo>
                  <a:close/>
                  <a:moveTo>
                    <a:pt x="11466" y="11250"/>
                  </a:moveTo>
                  <a:lnTo>
                    <a:pt x="11466" y="11250"/>
                  </a:lnTo>
                  <a:cubicBezTo>
                    <a:pt x="11407" y="11441"/>
                    <a:pt x="11347" y="11643"/>
                    <a:pt x="11276" y="11834"/>
                  </a:cubicBezTo>
                  <a:cubicBezTo>
                    <a:pt x="10692" y="12167"/>
                    <a:pt x="10121" y="12572"/>
                    <a:pt x="9585" y="12988"/>
                  </a:cubicBezTo>
                  <a:cubicBezTo>
                    <a:pt x="9692" y="12703"/>
                    <a:pt x="9787" y="12429"/>
                    <a:pt x="9883" y="12143"/>
                  </a:cubicBezTo>
                  <a:cubicBezTo>
                    <a:pt x="10418" y="11881"/>
                    <a:pt x="10978" y="11595"/>
                    <a:pt x="11466" y="11250"/>
                  </a:cubicBezTo>
                  <a:close/>
                  <a:moveTo>
                    <a:pt x="11204" y="12060"/>
                  </a:moveTo>
                  <a:lnTo>
                    <a:pt x="11204" y="12060"/>
                  </a:lnTo>
                  <a:cubicBezTo>
                    <a:pt x="11121" y="12286"/>
                    <a:pt x="11038" y="12512"/>
                    <a:pt x="10954" y="12738"/>
                  </a:cubicBezTo>
                  <a:cubicBezTo>
                    <a:pt x="10383" y="13096"/>
                    <a:pt x="9823" y="13465"/>
                    <a:pt x="9252" y="13822"/>
                  </a:cubicBezTo>
                  <a:cubicBezTo>
                    <a:pt x="9359" y="13584"/>
                    <a:pt x="9454" y="13346"/>
                    <a:pt x="9537" y="13096"/>
                  </a:cubicBezTo>
                  <a:cubicBezTo>
                    <a:pt x="10085" y="12738"/>
                    <a:pt x="10645" y="12405"/>
                    <a:pt x="11204" y="12060"/>
                  </a:cubicBezTo>
                  <a:close/>
                  <a:moveTo>
                    <a:pt x="10883" y="12929"/>
                  </a:moveTo>
                  <a:lnTo>
                    <a:pt x="10883" y="12929"/>
                  </a:lnTo>
                  <a:cubicBezTo>
                    <a:pt x="10788" y="13155"/>
                    <a:pt x="10704" y="13381"/>
                    <a:pt x="10609" y="13608"/>
                  </a:cubicBezTo>
                  <a:cubicBezTo>
                    <a:pt x="10037" y="13917"/>
                    <a:pt x="9466" y="14262"/>
                    <a:pt x="8918" y="14608"/>
                  </a:cubicBezTo>
                  <a:cubicBezTo>
                    <a:pt x="9013" y="14393"/>
                    <a:pt x="9109" y="14179"/>
                    <a:pt x="9204" y="13965"/>
                  </a:cubicBezTo>
                  <a:cubicBezTo>
                    <a:pt x="9764" y="13619"/>
                    <a:pt x="10323" y="13286"/>
                    <a:pt x="10883" y="12929"/>
                  </a:cubicBezTo>
                  <a:close/>
                  <a:moveTo>
                    <a:pt x="10526" y="13810"/>
                  </a:moveTo>
                  <a:cubicBezTo>
                    <a:pt x="10454" y="13977"/>
                    <a:pt x="10383" y="14143"/>
                    <a:pt x="10311" y="14310"/>
                  </a:cubicBezTo>
                  <a:cubicBezTo>
                    <a:pt x="9716" y="14643"/>
                    <a:pt x="9133" y="15024"/>
                    <a:pt x="8561" y="15393"/>
                  </a:cubicBezTo>
                  <a:cubicBezTo>
                    <a:pt x="8668" y="15179"/>
                    <a:pt x="8763" y="14953"/>
                    <a:pt x="8871" y="14727"/>
                  </a:cubicBezTo>
                  <a:cubicBezTo>
                    <a:pt x="9430" y="14441"/>
                    <a:pt x="9978" y="14143"/>
                    <a:pt x="10526" y="13810"/>
                  </a:cubicBezTo>
                  <a:close/>
                  <a:moveTo>
                    <a:pt x="10192" y="14572"/>
                  </a:moveTo>
                  <a:lnTo>
                    <a:pt x="10192" y="14572"/>
                  </a:lnTo>
                  <a:cubicBezTo>
                    <a:pt x="10121" y="14739"/>
                    <a:pt x="10037" y="14905"/>
                    <a:pt x="9966" y="15072"/>
                  </a:cubicBezTo>
                  <a:cubicBezTo>
                    <a:pt x="9323" y="15489"/>
                    <a:pt x="8692" y="15917"/>
                    <a:pt x="8073" y="16370"/>
                  </a:cubicBezTo>
                  <a:cubicBezTo>
                    <a:pt x="8216" y="16096"/>
                    <a:pt x="8359" y="15822"/>
                    <a:pt x="8490" y="15536"/>
                  </a:cubicBezTo>
                  <a:cubicBezTo>
                    <a:pt x="9061" y="15227"/>
                    <a:pt x="9633" y="14905"/>
                    <a:pt x="10192" y="14572"/>
                  </a:cubicBezTo>
                  <a:close/>
                  <a:moveTo>
                    <a:pt x="9847" y="15322"/>
                  </a:moveTo>
                  <a:cubicBezTo>
                    <a:pt x="9692" y="15644"/>
                    <a:pt x="9537" y="15953"/>
                    <a:pt x="9383" y="16275"/>
                  </a:cubicBezTo>
                  <a:cubicBezTo>
                    <a:pt x="8716" y="16644"/>
                    <a:pt x="8073" y="17072"/>
                    <a:pt x="7430" y="17513"/>
                  </a:cubicBezTo>
                  <a:cubicBezTo>
                    <a:pt x="7620" y="17203"/>
                    <a:pt x="7799" y="16882"/>
                    <a:pt x="7966" y="16560"/>
                  </a:cubicBezTo>
                  <a:cubicBezTo>
                    <a:pt x="8609" y="16167"/>
                    <a:pt x="9228" y="15739"/>
                    <a:pt x="9847" y="15322"/>
                  </a:cubicBezTo>
                  <a:close/>
                  <a:moveTo>
                    <a:pt x="9264" y="16513"/>
                  </a:moveTo>
                  <a:lnTo>
                    <a:pt x="9264" y="16513"/>
                  </a:lnTo>
                  <a:cubicBezTo>
                    <a:pt x="9168" y="16703"/>
                    <a:pt x="9085" y="16882"/>
                    <a:pt x="8990" y="17060"/>
                  </a:cubicBezTo>
                  <a:cubicBezTo>
                    <a:pt x="8275" y="17477"/>
                    <a:pt x="7573" y="17953"/>
                    <a:pt x="6882" y="18418"/>
                  </a:cubicBezTo>
                  <a:cubicBezTo>
                    <a:pt x="7037" y="18180"/>
                    <a:pt x="7192" y="17930"/>
                    <a:pt x="7335" y="17679"/>
                  </a:cubicBezTo>
                  <a:cubicBezTo>
                    <a:pt x="7990" y="17310"/>
                    <a:pt x="8644" y="16929"/>
                    <a:pt x="9264" y="16513"/>
                  </a:cubicBezTo>
                  <a:close/>
                  <a:moveTo>
                    <a:pt x="8847" y="17334"/>
                  </a:moveTo>
                  <a:lnTo>
                    <a:pt x="8847" y="17334"/>
                  </a:lnTo>
                  <a:cubicBezTo>
                    <a:pt x="8728" y="17584"/>
                    <a:pt x="8597" y="17834"/>
                    <a:pt x="8466" y="18084"/>
                  </a:cubicBezTo>
                  <a:cubicBezTo>
                    <a:pt x="8442" y="18084"/>
                    <a:pt x="8418" y="18084"/>
                    <a:pt x="8394" y="18108"/>
                  </a:cubicBezTo>
                  <a:cubicBezTo>
                    <a:pt x="7751" y="18430"/>
                    <a:pt x="7037" y="18763"/>
                    <a:pt x="6406" y="19156"/>
                  </a:cubicBezTo>
                  <a:cubicBezTo>
                    <a:pt x="6525" y="18989"/>
                    <a:pt x="6632" y="18822"/>
                    <a:pt x="6739" y="18656"/>
                  </a:cubicBezTo>
                  <a:cubicBezTo>
                    <a:pt x="7454" y="18263"/>
                    <a:pt x="8192" y="17822"/>
                    <a:pt x="8847" y="17334"/>
                  </a:cubicBezTo>
                  <a:close/>
                  <a:moveTo>
                    <a:pt x="5427" y="743"/>
                  </a:moveTo>
                  <a:cubicBezTo>
                    <a:pt x="6715" y="743"/>
                    <a:pt x="8185" y="1059"/>
                    <a:pt x="9061" y="1987"/>
                  </a:cubicBezTo>
                  <a:cubicBezTo>
                    <a:pt x="11121" y="4190"/>
                    <a:pt x="10645" y="7833"/>
                    <a:pt x="9942" y="10464"/>
                  </a:cubicBezTo>
                  <a:cubicBezTo>
                    <a:pt x="9133" y="13572"/>
                    <a:pt x="7740" y="16513"/>
                    <a:pt x="5954" y="19168"/>
                  </a:cubicBezTo>
                  <a:cubicBezTo>
                    <a:pt x="5799" y="18870"/>
                    <a:pt x="5644" y="18572"/>
                    <a:pt x="5477" y="18275"/>
                  </a:cubicBezTo>
                  <a:cubicBezTo>
                    <a:pt x="5715" y="18251"/>
                    <a:pt x="5954" y="18227"/>
                    <a:pt x="6192" y="18180"/>
                  </a:cubicBezTo>
                  <a:cubicBezTo>
                    <a:pt x="6213" y="18180"/>
                    <a:pt x="6215" y="18142"/>
                    <a:pt x="6199" y="18142"/>
                  </a:cubicBezTo>
                  <a:cubicBezTo>
                    <a:pt x="6197" y="18142"/>
                    <a:pt x="6194" y="18143"/>
                    <a:pt x="6192" y="18144"/>
                  </a:cubicBezTo>
                  <a:cubicBezTo>
                    <a:pt x="5942" y="18156"/>
                    <a:pt x="5704" y="18191"/>
                    <a:pt x="5454" y="18227"/>
                  </a:cubicBezTo>
                  <a:cubicBezTo>
                    <a:pt x="5334" y="18001"/>
                    <a:pt x="5203" y="17763"/>
                    <a:pt x="5084" y="17537"/>
                  </a:cubicBezTo>
                  <a:lnTo>
                    <a:pt x="5084" y="17537"/>
                  </a:lnTo>
                  <a:cubicBezTo>
                    <a:pt x="5298" y="17543"/>
                    <a:pt x="5511" y="17550"/>
                    <a:pt x="5724" y="17550"/>
                  </a:cubicBezTo>
                  <a:cubicBezTo>
                    <a:pt x="5880" y="17550"/>
                    <a:pt x="6036" y="17547"/>
                    <a:pt x="6192" y="17537"/>
                  </a:cubicBezTo>
                  <a:cubicBezTo>
                    <a:pt x="6216" y="17537"/>
                    <a:pt x="6227" y="17477"/>
                    <a:pt x="6192" y="17477"/>
                  </a:cubicBezTo>
                  <a:cubicBezTo>
                    <a:pt x="6031" y="17467"/>
                    <a:pt x="5870" y="17463"/>
                    <a:pt x="5709" y="17463"/>
                  </a:cubicBezTo>
                  <a:cubicBezTo>
                    <a:pt x="5489" y="17463"/>
                    <a:pt x="5269" y="17470"/>
                    <a:pt x="5049" y="17477"/>
                  </a:cubicBezTo>
                  <a:cubicBezTo>
                    <a:pt x="4930" y="17263"/>
                    <a:pt x="4811" y="17048"/>
                    <a:pt x="4692" y="16834"/>
                  </a:cubicBezTo>
                  <a:cubicBezTo>
                    <a:pt x="5180" y="16775"/>
                    <a:pt x="5656" y="16763"/>
                    <a:pt x="6144" y="16751"/>
                  </a:cubicBezTo>
                  <a:cubicBezTo>
                    <a:pt x="6180" y="16751"/>
                    <a:pt x="6180" y="16691"/>
                    <a:pt x="6144" y="16691"/>
                  </a:cubicBezTo>
                  <a:cubicBezTo>
                    <a:pt x="6055" y="16687"/>
                    <a:pt x="5967" y="16685"/>
                    <a:pt x="5879" y="16685"/>
                  </a:cubicBezTo>
                  <a:cubicBezTo>
                    <a:pt x="5471" y="16685"/>
                    <a:pt x="5069" y="16728"/>
                    <a:pt x="4668" y="16787"/>
                  </a:cubicBezTo>
                  <a:cubicBezTo>
                    <a:pt x="4537" y="16536"/>
                    <a:pt x="4394" y="16298"/>
                    <a:pt x="4263" y="16060"/>
                  </a:cubicBezTo>
                  <a:lnTo>
                    <a:pt x="4263" y="16060"/>
                  </a:lnTo>
                  <a:cubicBezTo>
                    <a:pt x="4367" y="16063"/>
                    <a:pt x="4472" y="16065"/>
                    <a:pt x="4576" y="16065"/>
                  </a:cubicBezTo>
                  <a:cubicBezTo>
                    <a:pt x="4916" y="16065"/>
                    <a:pt x="5257" y="16049"/>
                    <a:pt x="5584" y="16013"/>
                  </a:cubicBezTo>
                  <a:cubicBezTo>
                    <a:pt x="5620" y="16001"/>
                    <a:pt x="5620" y="15965"/>
                    <a:pt x="5584" y="15965"/>
                  </a:cubicBezTo>
                  <a:cubicBezTo>
                    <a:pt x="5144" y="15989"/>
                    <a:pt x="4692" y="16013"/>
                    <a:pt x="4239" y="16013"/>
                  </a:cubicBezTo>
                  <a:cubicBezTo>
                    <a:pt x="4132" y="15822"/>
                    <a:pt x="4037" y="15632"/>
                    <a:pt x="3930" y="15429"/>
                  </a:cubicBezTo>
                  <a:cubicBezTo>
                    <a:pt x="4608" y="15405"/>
                    <a:pt x="5287" y="15382"/>
                    <a:pt x="5954" y="15322"/>
                  </a:cubicBezTo>
                  <a:cubicBezTo>
                    <a:pt x="6001" y="15322"/>
                    <a:pt x="6001" y="15263"/>
                    <a:pt x="5954" y="15263"/>
                  </a:cubicBezTo>
                  <a:cubicBezTo>
                    <a:pt x="5275" y="15286"/>
                    <a:pt x="4584" y="15334"/>
                    <a:pt x="3906" y="15382"/>
                  </a:cubicBezTo>
                  <a:cubicBezTo>
                    <a:pt x="3810" y="15203"/>
                    <a:pt x="3715" y="15024"/>
                    <a:pt x="3620" y="14846"/>
                  </a:cubicBezTo>
                  <a:cubicBezTo>
                    <a:pt x="4072" y="14822"/>
                    <a:pt x="4537" y="14786"/>
                    <a:pt x="4989" y="14739"/>
                  </a:cubicBezTo>
                  <a:cubicBezTo>
                    <a:pt x="5025" y="14739"/>
                    <a:pt x="5025" y="14679"/>
                    <a:pt x="4989" y="14679"/>
                  </a:cubicBezTo>
                  <a:cubicBezTo>
                    <a:pt x="4525" y="14703"/>
                    <a:pt x="4060" y="14751"/>
                    <a:pt x="3584" y="14786"/>
                  </a:cubicBezTo>
                  <a:cubicBezTo>
                    <a:pt x="3477" y="14572"/>
                    <a:pt x="3358" y="14346"/>
                    <a:pt x="3251" y="14131"/>
                  </a:cubicBezTo>
                  <a:cubicBezTo>
                    <a:pt x="3977" y="14131"/>
                    <a:pt x="4715" y="14108"/>
                    <a:pt x="5454" y="14036"/>
                  </a:cubicBezTo>
                  <a:cubicBezTo>
                    <a:pt x="5489" y="14036"/>
                    <a:pt x="5489" y="13965"/>
                    <a:pt x="5454" y="13965"/>
                  </a:cubicBezTo>
                  <a:cubicBezTo>
                    <a:pt x="4703" y="14024"/>
                    <a:pt x="3953" y="14048"/>
                    <a:pt x="3215" y="14060"/>
                  </a:cubicBezTo>
                  <a:cubicBezTo>
                    <a:pt x="3096" y="13834"/>
                    <a:pt x="2989" y="13619"/>
                    <a:pt x="2882" y="13393"/>
                  </a:cubicBezTo>
                  <a:lnTo>
                    <a:pt x="4025" y="13393"/>
                  </a:lnTo>
                  <a:cubicBezTo>
                    <a:pt x="4060" y="13393"/>
                    <a:pt x="4060" y="13322"/>
                    <a:pt x="4025" y="13322"/>
                  </a:cubicBezTo>
                  <a:lnTo>
                    <a:pt x="2846" y="13322"/>
                  </a:lnTo>
                  <a:cubicBezTo>
                    <a:pt x="2727" y="13084"/>
                    <a:pt x="2620" y="12846"/>
                    <a:pt x="2513" y="12607"/>
                  </a:cubicBezTo>
                  <a:lnTo>
                    <a:pt x="2513" y="12607"/>
                  </a:lnTo>
                  <a:cubicBezTo>
                    <a:pt x="2763" y="12611"/>
                    <a:pt x="3013" y="12614"/>
                    <a:pt x="3263" y="12614"/>
                  </a:cubicBezTo>
                  <a:cubicBezTo>
                    <a:pt x="3823" y="12614"/>
                    <a:pt x="4382" y="12601"/>
                    <a:pt x="4942" y="12560"/>
                  </a:cubicBezTo>
                  <a:cubicBezTo>
                    <a:pt x="4989" y="12560"/>
                    <a:pt x="4989" y="12500"/>
                    <a:pt x="4942" y="12500"/>
                  </a:cubicBezTo>
                  <a:cubicBezTo>
                    <a:pt x="4120" y="12512"/>
                    <a:pt x="3298" y="12536"/>
                    <a:pt x="2477" y="12536"/>
                  </a:cubicBezTo>
                  <a:cubicBezTo>
                    <a:pt x="2382" y="12334"/>
                    <a:pt x="2286" y="12119"/>
                    <a:pt x="2191" y="11905"/>
                  </a:cubicBezTo>
                  <a:lnTo>
                    <a:pt x="2191" y="11905"/>
                  </a:lnTo>
                  <a:cubicBezTo>
                    <a:pt x="2280" y="11908"/>
                    <a:pt x="2369" y="11909"/>
                    <a:pt x="2457" y="11909"/>
                  </a:cubicBezTo>
                  <a:cubicBezTo>
                    <a:pt x="2721" y="11909"/>
                    <a:pt x="2980" y="11896"/>
                    <a:pt x="3239" y="11869"/>
                  </a:cubicBezTo>
                  <a:cubicBezTo>
                    <a:pt x="3275" y="11869"/>
                    <a:pt x="3275" y="11810"/>
                    <a:pt x="3239" y="11810"/>
                  </a:cubicBezTo>
                  <a:cubicBezTo>
                    <a:pt x="2882" y="11845"/>
                    <a:pt x="2525" y="11869"/>
                    <a:pt x="2179" y="11869"/>
                  </a:cubicBezTo>
                  <a:cubicBezTo>
                    <a:pt x="2120" y="11738"/>
                    <a:pt x="2060" y="11607"/>
                    <a:pt x="2013" y="11476"/>
                  </a:cubicBezTo>
                  <a:cubicBezTo>
                    <a:pt x="1965" y="11381"/>
                    <a:pt x="1929" y="11274"/>
                    <a:pt x="1882" y="11167"/>
                  </a:cubicBezTo>
                  <a:lnTo>
                    <a:pt x="1882" y="11167"/>
                  </a:lnTo>
                  <a:cubicBezTo>
                    <a:pt x="2247" y="11194"/>
                    <a:pt x="2616" y="11204"/>
                    <a:pt x="2984" y="11204"/>
                  </a:cubicBezTo>
                  <a:cubicBezTo>
                    <a:pt x="3408" y="11204"/>
                    <a:pt x="3831" y="11191"/>
                    <a:pt x="4251" y="11179"/>
                  </a:cubicBezTo>
                  <a:cubicBezTo>
                    <a:pt x="4287" y="11179"/>
                    <a:pt x="4287" y="11119"/>
                    <a:pt x="4251" y="11107"/>
                  </a:cubicBezTo>
                  <a:cubicBezTo>
                    <a:pt x="3800" y="11100"/>
                    <a:pt x="3341" y="11086"/>
                    <a:pt x="2881" y="11086"/>
                  </a:cubicBezTo>
                  <a:cubicBezTo>
                    <a:pt x="2539" y="11086"/>
                    <a:pt x="2198" y="11094"/>
                    <a:pt x="1858" y="11119"/>
                  </a:cubicBezTo>
                  <a:cubicBezTo>
                    <a:pt x="1774" y="10905"/>
                    <a:pt x="1691" y="10691"/>
                    <a:pt x="1608" y="10476"/>
                  </a:cubicBezTo>
                  <a:lnTo>
                    <a:pt x="1620" y="10476"/>
                  </a:lnTo>
                  <a:cubicBezTo>
                    <a:pt x="1923" y="10449"/>
                    <a:pt x="2220" y="10436"/>
                    <a:pt x="2520" y="10436"/>
                  </a:cubicBezTo>
                  <a:cubicBezTo>
                    <a:pt x="2621" y="10436"/>
                    <a:pt x="2721" y="10438"/>
                    <a:pt x="2822" y="10441"/>
                  </a:cubicBezTo>
                  <a:cubicBezTo>
                    <a:pt x="2858" y="10441"/>
                    <a:pt x="2858" y="10381"/>
                    <a:pt x="2822" y="10381"/>
                  </a:cubicBezTo>
                  <a:cubicBezTo>
                    <a:pt x="2687" y="10369"/>
                    <a:pt x="2554" y="10364"/>
                    <a:pt x="2420" y="10364"/>
                  </a:cubicBezTo>
                  <a:cubicBezTo>
                    <a:pt x="2154" y="10364"/>
                    <a:pt x="1890" y="10385"/>
                    <a:pt x="1620" y="10417"/>
                  </a:cubicBezTo>
                  <a:cubicBezTo>
                    <a:pt x="1608" y="10417"/>
                    <a:pt x="1596" y="10429"/>
                    <a:pt x="1596" y="10441"/>
                  </a:cubicBezTo>
                  <a:cubicBezTo>
                    <a:pt x="1501" y="10202"/>
                    <a:pt x="1417" y="9952"/>
                    <a:pt x="1334" y="9702"/>
                  </a:cubicBezTo>
                  <a:lnTo>
                    <a:pt x="1334" y="9702"/>
                  </a:lnTo>
                  <a:cubicBezTo>
                    <a:pt x="1644" y="9708"/>
                    <a:pt x="1953" y="9711"/>
                    <a:pt x="2263" y="9711"/>
                  </a:cubicBezTo>
                  <a:cubicBezTo>
                    <a:pt x="2572" y="9711"/>
                    <a:pt x="2882" y="9708"/>
                    <a:pt x="3191" y="9702"/>
                  </a:cubicBezTo>
                  <a:cubicBezTo>
                    <a:pt x="3227" y="9702"/>
                    <a:pt x="3227" y="9643"/>
                    <a:pt x="3191" y="9643"/>
                  </a:cubicBezTo>
                  <a:cubicBezTo>
                    <a:pt x="2827" y="9636"/>
                    <a:pt x="2467" y="9629"/>
                    <a:pt x="2106" y="9629"/>
                  </a:cubicBezTo>
                  <a:cubicBezTo>
                    <a:pt x="1841" y="9629"/>
                    <a:pt x="1577" y="9633"/>
                    <a:pt x="1310" y="9643"/>
                  </a:cubicBezTo>
                  <a:cubicBezTo>
                    <a:pt x="1239" y="9428"/>
                    <a:pt x="1179" y="9226"/>
                    <a:pt x="1108" y="9012"/>
                  </a:cubicBezTo>
                  <a:lnTo>
                    <a:pt x="1108" y="9012"/>
                  </a:lnTo>
                  <a:cubicBezTo>
                    <a:pt x="1149" y="9013"/>
                    <a:pt x="1189" y="9014"/>
                    <a:pt x="1230" y="9014"/>
                  </a:cubicBezTo>
                  <a:cubicBezTo>
                    <a:pt x="1508" y="9014"/>
                    <a:pt x="1778" y="8979"/>
                    <a:pt x="2048" y="8917"/>
                  </a:cubicBezTo>
                  <a:cubicBezTo>
                    <a:pt x="2070" y="8906"/>
                    <a:pt x="2062" y="8867"/>
                    <a:pt x="2044" y="8867"/>
                  </a:cubicBezTo>
                  <a:cubicBezTo>
                    <a:pt x="2041" y="8867"/>
                    <a:pt x="2039" y="8868"/>
                    <a:pt x="2036" y="8869"/>
                  </a:cubicBezTo>
                  <a:cubicBezTo>
                    <a:pt x="1715" y="8928"/>
                    <a:pt x="1405" y="8952"/>
                    <a:pt x="1096" y="8952"/>
                  </a:cubicBezTo>
                  <a:cubicBezTo>
                    <a:pt x="1024" y="8702"/>
                    <a:pt x="953" y="8464"/>
                    <a:pt x="893" y="8214"/>
                  </a:cubicBezTo>
                  <a:cubicBezTo>
                    <a:pt x="1263" y="8214"/>
                    <a:pt x="1632" y="8238"/>
                    <a:pt x="1989" y="8274"/>
                  </a:cubicBezTo>
                  <a:cubicBezTo>
                    <a:pt x="2025" y="8274"/>
                    <a:pt x="2036" y="8214"/>
                    <a:pt x="2001" y="8202"/>
                  </a:cubicBezTo>
                  <a:cubicBezTo>
                    <a:pt x="1755" y="8170"/>
                    <a:pt x="1509" y="8155"/>
                    <a:pt x="1259" y="8155"/>
                  </a:cubicBezTo>
                  <a:cubicBezTo>
                    <a:pt x="1134" y="8155"/>
                    <a:pt x="1009" y="8158"/>
                    <a:pt x="882" y="8166"/>
                  </a:cubicBezTo>
                  <a:cubicBezTo>
                    <a:pt x="834" y="7952"/>
                    <a:pt x="798" y="7750"/>
                    <a:pt x="762" y="7535"/>
                  </a:cubicBezTo>
                  <a:lnTo>
                    <a:pt x="1715" y="7535"/>
                  </a:lnTo>
                  <a:cubicBezTo>
                    <a:pt x="1751" y="7523"/>
                    <a:pt x="1751" y="7476"/>
                    <a:pt x="1715" y="7476"/>
                  </a:cubicBezTo>
                  <a:cubicBezTo>
                    <a:pt x="1393" y="7464"/>
                    <a:pt x="1072" y="7464"/>
                    <a:pt x="751" y="7464"/>
                  </a:cubicBezTo>
                  <a:cubicBezTo>
                    <a:pt x="703" y="7178"/>
                    <a:pt x="667" y="6904"/>
                    <a:pt x="643" y="6619"/>
                  </a:cubicBezTo>
                  <a:lnTo>
                    <a:pt x="1346" y="6619"/>
                  </a:lnTo>
                  <a:cubicBezTo>
                    <a:pt x="1393" y="6619"/>
                    <a:pt x="1393" y="6547"/>
                    <a:pt x="1346" y="6547"/>
                  </a:cubicBezTo>
                  <a:cubicBezTo>
                    <a:pt x="1227" y="6541"/>
                    <a:pt x="1108" y="6538"/>
                    <a:pt x="990" y="6538"/>
                  </a:cubicBezTo>
                  <a:cubicBezTo>
                    <a:pt x="873" y="6538"/>
                    <a:pt x="756" y="6541"/>
                    <a:pt x="643" y="6547"/>
                  </a:cubicBezTo>
                  <a:cubicBezTo>
                    <a:pt x="620" y="6238"/>
                    <a:pt x="620" y="5940"/>
                    <a:pt x="631" y="5642"/>
                  </a:cubicBezTo>
                  <a:cubicBezTo>
                    <a:pt x="814" y="5642"/>
                    <a:pt x="991" y="5648"/>
                    <a:pt x="1170" y="5648"/>
                  </a:cubicBezTo>
                  <a:cubicBezTo>
                    <a:pt x="1260" y="5648"/>
                    <a:pt x="1350" y="5646"/>
                    <a:pt x="1441" y="5642"/>
                  </a:cubicBezTo>
                  <a:cubicBezTo>
                    <a:pt x="1477" y="5642"/>
                    <a:pt x="1477" y="5583"/>
                    <a:pt x="1441" y="5583"/>
                  </a:cubicBezTo>
                  <a:cubicBezTo>
                    <a:pt x="1304" y="5577"/>
                    <a:pt x="1170" y="5574"/>
                    <a:pt x="1036" y="5574"/>
                  </a:cubicBezTo>
                  <a:cubicBezTo>
                    <a:pt x="902" y="5574"/>
                    <a:pt x="768" y="5577"/>
                    <a:pt x="631" y="5583"/>
                  </a:cubicBezTo>
                  <a:cubicBezTo>
                    <a:pt x="655" y="5273"/>
                    <a:pt x="691" y="4976"/>
                    <a:pt x="751" y="4666"/>
                  </a:cubicBezTo>
                  <a:cubicBezTo>
                    <a:pt x="989" y="4678"/>
                    <a:pt x="1215" y="4678"/>
                    <a:pt x="1441" y="4678"/>
                  </a:cubicBezTo>
                  <a:cubicBezTo>
                    <a:pt x="1477" y="4678"/>
                    <a:pt x="1477" y="4618"/>
                    <a:pt x="1441" y="4618"/>
                  </a:cubicBezTo>
                  <a:cubicBezTo>
                    <a:pt x="1366" y="4614"/>
                    <a:pt x="1290" y="4613"/>
                    <a:pt x="1215" y="4613"/>
                  </a:cubicBezTo>
                  <a:cubicBezTo>
                    <a:pt x="1064" y="4613"/>
                    <a:pt x="913" y="4618"/>
                    <a:pt x="762" y="4618"/>
                  </a:cubicBezTo>
                  <a:cubicBezTo>
                    <a:pt x="822" y="4368"/>
                    <a:pt x="893" y="4130"/>
                    <a:pt x="977" y="3892"/>
                  </a:cubicBezTo>
                  <a:cubicBezTo>
                    <a:pt x="1151" y="3892"/>
                    <a:pt x="1326" y="3897"/>
                    <a:pt x="1501" y="3897"/>
                  </a:cubicBezTo>
                  <a:cubicBezTo>
                    <a:pt x="1588" y="3897"/>
                    <a:pt x="1675" y="3896"/>
                    <a:pt x="1763" y="3892"/>
                  </a:cubicBezTo>
                  <a:cubicBezTo>
                    <a:pt x="1810" y="3892"/>
                    <a:pt x="1810" y="3821"/>
                    <a:pt x="1763" y="3821"/>
                  </a:cubicBezTo>
                  <a:cubicBezTo>
                    <a:pt x="1513" y="3821"/>
                    <a:pt x="1251" y="3821"/>
                    <a:pt x="1001" y="3833"/>
                  </a:cubicBezTo>
                  <a:cubicBezTo>
                    <a:pt x="1096" y="3571"/>
                    <a:pt x="1203" y="3321"/>
                    <a:pt x="1346" y="3071"/>
                  </a:cubicBezTo>
                  <a:cubicBezTo>
                    <a:pt x="1655" y="3094"/>
                    <a:pt x="1965" y="3106"/>
                    <a:pt x="2263" y="3118"/>
                  </a:cubicBezTo>
                  <a:cubicBezTo>
                    <a:pt x="2310" y="3118"/>
                    <a:pt x="2310" y="3047"/>
                    <a:pt x="2263" y="3035"/>
                  </a:cubicBezTo>
                  <a:cubicBezTo>
                    <a:pt x="1977" y="3023"/>
                    <a:pt x="1679" y="3011"/>
                    <a:pt x="1393" y="2999"/>
                  </a:cubicBezTo>
                  <a:cubicBezTo>
                    <a:pt x="1548" y="2725"/>
                    <a:pt x="1739" y="2463"/>
                    <a:pt x="1953" y="2225"/>
                  </a:cubicBezTo>
                  <a:cubicBezTo>
                    <a:pt x="2370" y="2261"/>
                    <a:pt x="2798" y="2309"/>
                    <a:pt x="3227" y="2380"/>
                  </a:cubicBezTo>
                  <a:cubicBezTo>
                    <a:pt x="3230" y="2381"/>
                    <a:pt x="3233" y="2381"/>
                    <a:pt x="3236" y="2381"/>
                  </a:cubicBezTo>
                  <a:cubicBezTo>
                    <a:pt x="3278" y="2381"/>
                    <a:pt x="3295" y="2308"/>
                    <a:pt x="3251" y="2297"/>
                  </a:cubicBezTo>
                  <a:cubicBezTo>
                    <a:pt x="2834" y="2213"/>
                    <a:pt x="2417" y="2178"/>
                    <a:pt x="1989" y="2178"/>
                  </a:cubicBezTo>
                  <a:cubicBezTo>
                    <a:pt x="2155" y="1987"/>
                    <a:pt x="2346" y="1820"/>
                    <a:pt x="2536" y="1678"/>
                  </a:cubicBezTo>
                  <a:cubicBezTo>
                    <a:pt x="2780" y="1655"/>
                    <a:pt x="3023" y="1646"/>
                    <a:pt x="3267" y="1646"/>
                  </a:cubicBezTo>
                  <a:cubicBezTo>
                    <a:pt x="3547" y="1646"/>
                    <a:pt x="3828" y="1658"/>
                    <a:pt x="4108" y="1678"/>
                  </a:cubicBezTo>
                  <a:cubicBezTo>
                    <a:pt x="4112" y="1678"/>
                    <a:pt x="4115" y="1679"/>
                    <a:pt x="4118" y="1679"/>
                  </a:cubicBezTo>
                  <a:cubicBezTo>
                    <a:pt x="4155" y="1679"/>
                    <a:pt x="4152" y="1617"/>
                    <a:pt x="4108" y="1606"/>
                  </a:cubicBezTo>
                  <a:cubicBezTo>
                    <a:pt x="3850" y="1575"/>
                    <a:pt x="3593" y="1560"/>
                    <a:pt x="3333" y="1560"/>
                  </a:cubicBezTo>
                  <a:cubicBezTo>
                    <a:pt x="3101" y="1560"/>
                    <a:pt x="2868" y="1572"/>
                    <a:pt x="2632" y="1594"/>
                  </a:cubicBezTo>
                  <a:cubicBezTo>
                    <a:pt x="2941" y="1368"/>
                    <a:pt x="3263" y="1189"/>
                    <a:pt x="3620" y="1046"/>
                  </a:cubicBezTo>
                  <a:cubicBezTo>
                    <a:pt x="3620" y="1070"/>
                    <a:pt x="3620" y="1094"/>
                    <a:pt x="3656" y="1094"/>
                  </a:cubicBezTo>
                  <a:cubicBezTo>
                    <a:pt x="4001" y="1118"/>
                    <a:pt x="4358" y="1154"/>
                    <a:pt x="4715" y="1166"/>
                  </a:cubicBezTo>
                  <a:cubicBezTo>
                    <a:pt x="4718" y="1166"/>
                    <a:pt x="4721" y="1167"/>
                    <a:pt x="4724" y="1167"/>
                  </a:cubicBezTo>
                  <a:cubicBezTo>
                    <a:pt x="4763" y="1167"/>
                    <a:pt x="4760" y="1094"/>
                    <a:pt x="4715" y="1094"/>
                  </a:cubicBezTo>
                  <a:cubicBezTo>
                    <a:pt x="4453" y="1070"/>
                    <a:pt x="4180" y="1058"/>
                    <a:pt x="3918" y="1035"/>
                  </a:cubicBezTo>
                  <a:cubicBezTo>
                    <a:pt x="3941" y="1023"/>
                    <a:pt x="3953" y="987"/>
                    <a:pt x="3965" y="951"/>
                  </a:cubicBezTo>
                  <a:cubicBezTo>
                    <a:pt x="3965" y="939"/>
                    <a:pt x="3977" y="939"/>
                    <a:pt x="3977" y="927"/>
                  </a:cubicBezTo>
                  <a:cubicBezTo>
                    <a:pt x="4275" y="844"/>
                    <a:pt x="4572" y="785"/>
                    <a:pt x="4894" y="761"/>
                  </a:cubicBezTo>
                  <a:cubicBezTo>
                    <a:pt x="5066" y="749"/>
                    <a:pt x="5245" y="743"/>
                    <a:pt x="5427" y="743"/>
                  </a:cubicBezTo>
                  <a:close/>
                  <a:moveTo>
                    <a:pt x="6334" y="1"/>
                  </a:moveTo>
                  <a:cubicBezTo>
                    <a:pt x="6073" y="1"/>
                    <a:pt x="5810" y="16"/>
                    <a:pt x="5549" y="46"/>
                  </a:cubicBezTo>
                  <a:cubicBezTo>
                    <a:pt x="5096" y="94"/>
                    <a:pt x="4060" y="165"/>
                    <a:pt x="3715" y="594"/>
                  </a:cubicBezTo>
                  <a:cubicBezTo>
                    <a:pt x="3251" y="761"/>
                    <a:pt x="2810" y="975"/>
                    <a:pt x="2453" y="1249"/>
                  </a:cubicBezTo>
                  <a:cubicBezTo>
                    <a:pt x="0" y="3082"/>
                    <a:pt x="0" y="6452"/>
                    <a:pt x="774" y="9131"/>
                  </a:cubicBezTo>
                  <a:cubicBezTo>
                    <a:pt x="1298" y="10893"/>
                    <a:pt x="2060" y="12607"/>
                    <a:pt x="2870" y="14262"/>
                  </a:cubicBezTo>
                  <a:cubicBezTo>
                    <a:pt x="3727" y="16025"/>
                    <a:pt x="4632" y="17870"/>
                    <a:pt x="5823" y="19430"/>
                  </a:cubicBezTo>
                  <a:cubicBezTo>
                    <a:pt x="5858" y="19477"/>
                    <a:pt x="5906" y="19489"/>
                    <a:pt x="5942" y="19489"/>
                  </a:cubicBezTo>
                  <a:cubicBezTo>
                    <a:pt x="5918" y="19513"/>
                    <a:pt x="5918" y="19561"/>
                    <a:pt x="5942" y="19596"/>
                  </a:cubicBezTo>
                  <a:lnTo>
                    <a:pt x="6001" y="19668"/>
                  </a:lnTo>
                  <a:cubicBezTo>
                    <a:pt x="6019" y="19695"/>
                    <a:pt x="6064" y="19708"/>
                    <a:pt x="6105" y="19708"/>
                  </a:cubicBezTo>
                  <a:cubicBezTo>
                    <a:pt x="6119" y="19708"/>
                    <a:pt x="6132" y="19707"/>
                    <a:pt x="6144" y="19704"/>
                  </a:cubicBezTo>
                  <a:cubicBezTo>
                    <a:pt x="6989" y="19430"/>
                    <a:pt x="7823" y="18882"/>
                    <a:pt x="8585" y="18441"/>
                  </a:cubicBezTo>
                  <a:cubicBezTo>
                    <a:pt x="8680" y="18394"/>
                    <a:pt x="8692" y="18299"/>
                    <a:pt x="8668" y="18227"/>
                  </a:cubicBezTo>
                  <a:cubicBezTo>
                    <a:pt x="10014" y="16298"/>
                    <a:pt x="10954" y="14036"/>
                    <a:pt x="11633" y="11786"/>
                  </a:cubicBezTo>
                  <a:cubicBezTo>
                    <a:pt x="11645" y="11774"/>
                    <a:pt x="11657" y="11774"/>
                    <a:pt x="11669" y="11762"/>
                  </a:cubicBezTo>
                  <a:cubicBezTo>
                    <a:pt x="11704" y="11738"/>
                    <a:pt x="11704" y="11691"/>
                    <a:pt x="11669" y="11667"/>
                  </a:cubicBezTo>
                  <a:cubicBezTo>
                    <a:pt x="11692" y="11584"/>
                    <a:pt x="11716" y="11512"/>
                    <a:pt x="11740" y="11429"/>
                  </a:cubicBezTo>
                  <a:cubicBezTo>
                    <a:pt x="11800" y="11262"/>
                    <a:pt x="11847" y="11083"/>
                    <a:pt x="11895" y="10905"/>
                  </a:cubicBezTo>
                  <a:cubicBezTo>
                    <a:pt x="11907" y="10893"/>
                    <a:pt x="11907" y="10881"/>
                    <a:pt x="11907" y="10869"/>
                  </a:cubicBezTo>
                  <a:cubicBezTo>
                    <a:pt x="12002" y="10512"/>
                    <a:pt x="12097" y="10167"/>
                    <a:pt x="12181" y="9809"/>
                  </a:cubicBezTo>
                  <a:cubicBezTo>
                    <a:pt x="12192" y="9798"/>
                    <a:pt x="12204" y="9786"/>
                    <a:pt x="12216" y="9786"/>
                  </a:cubicBezTo>
                  <a:cubicBezTo>
                    <a:pt x="12276" y="9750"/>
                    <a:pt x="12252" y="9690"/>
                    <a:pt x="12216" y="9667"/>
                  </a:cubicBezTo>
                  <a:cubicBezTo>
                    <a:pt x="12609" y="7964"/>
                    <a:pt x="12812" y="6190"/>
                    <a:pt x="12395" y="4499"/>
                  </a:cubicBezTo>
                  <a:cubicBezTo>
                    <a:pt x="11931" y="2606"/>
                    <a:pt x="10680" y="1142"/>
                    <a:pt x="8859" y="463"/>
                  </a:cubicBezTo>
                  <a:cubicBezTo>
                    <a:pt x="8047" y="162"/>
                    <a:pt x="7193" y="1"/>
                    <a:pt x="63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43"/>
            <p:cNvSpPr/>
            <p:nvPr/>
          </p:nvSpPr>
          <p:spPr>
            <a:xfrm>
              <a:off x="2427075" y="2409050"/>
              <a:ext cx="167300" cy="162750"/>
            </a:xfrm>
            <a:custGeom>
              <a:rect b="b" l="l" r="r" t="t"/>
              <a:pathLst>
                <a:path extrusionOk="0" h="6510" w="6692">
                  <a:moveTo>
                    <a:pt x="3876" y="435"/>
                  </a:moveTo>
                  <a:cubicBezTo>
                    <a:pt x="4240" y="435"/>
                    <a:pt x="4566" y="540"/>
                    <a:pt x="4846" y="727"/>
                  </a:cubicBezTo>
                  <a:cubicBezTo>
                    <a:pt x="4715" y="727"/>
                    <a:pt x="4584" y="739"/>
                    <a:pt x="4454" y="751"/>
                  </a:cubicBezTo>
                  <a:cubicBezTo>
                    <a:pt x="4299" y="668"/>
                    <a:pt x="4132" y="608"/>
                    <a:pt x="3989" y="548"/>
                  </a:cubicBezTo>
                  <a:cubicBezTo>
                    <a:pt x="3894" y="513"/>
                    <a:pt x="3811" y="477"/>
                    <a:pt x="3715" y="441"/>
                  </a:cubicBezTo>
                  <a:cubicBezTo>
                    <a:pt x="3770" y="437"/>
                    <a:pt x="3823" y="435"/>
                    <a:pt x="3876" y="435"/>
                  </a:cubicBezTo>
                  <a:close/>
                  <a:moveTo>
                    <a:pt x="3513" y="465"/>
                  </a:moveTo>
                  <a:cubicBezTo>
                    <a:pt x="3668" y="537"/>
                    <a:pt x="3811" y="608"/>
                    <a:pt x="3965" y="679"/>
                  </a:cubicBezTo>
                  <a:cubicBezTo>
                    <a:pt x="4037" y="715"/>
                    <a:pt x="4108" y="763"/>
                    <a:pt x="4180" y="798"/>
                  </a:cubicBezTo>
                  <a:cubicBezTo>
                    <a:pt x="4049" y="822"/>
                    <a:pt x="3930" y="846"/>
                    <a:pt x="3811" y="894"/>
                  </a:cubicBezTo>
                  <a:cubicBezTo>
                    <a:pt x="3703" y="822"/>
                    <a:pt x="3584" y="763"/>
                    <a:pt x="3465" y="703"/>
                  </a:cubicBezTo>
                  <a:cubicBezTo>
                    <a:pt x="3370" y="656"/>
                    <a:pt x="3275" y="596"/>
                    <a:pt x="3180" y="548"/>
                  </a:cubicBezTo>
                  <a:cubicBezTo>
                    <a:pt x="3299" y="513"/>
                    <a:pt x="3406" y="489"/>
                    <a:pt x="3513" y="465"/>
                  </a:cubicBezTo>
                  <a:close/>
                  <a:moveTo>
                    <a:pt x="2810" y="537"/>
                  </a:moveTo>
                  <a:cubicBezTo>
                    <a:pt x="2842" y="579"/>
                    <a:pt x="2893" y="622"/>
                    <a:pt x="2946" y="622"/>
                  </a:cubicBezTo>
                  <a:cubicBezTo>
                    <a:pt x="2953" y="622"/>
                    <a:pt x="2959" y="621"/>
                    <a:pt x="2965" y="620"/>
                  </a:cubicBezTo>
                  <a:cubicBezTo>
                    <a:pt x="3108" y="703"/>
                    <a:pt x="3239" y="798"/>
                    <a:pt x="3370" y="882"/>
                  </a:cubicBezTo>
                  <a:cubicBezTo>
                    <a:pt x="3430" y="918"/>
                    <a:pt x="3477" y="965"/>
                    <a:pt x="3537" y="1001"/>
                  </a:cubicBezTo>
                  <a:cubicBezTo>
                    <a:pt x="3465" y="1037"/>
                    <a:pt x="3406" y="1072"/>
                    <a:pt x="3334" y="1108"/>
                  </a:cubicBezTo>
                  <a:cubicBezTo>
                    <a:pt x="3060" y="929"/>
                    <a:pt x="2775" y="775"/>
                    <a:pt x="2489" y="608"/>
                  </a:cubicBezTo>
                  <a:cubicBezTo>
                    <a:pt x="2596" y="584"/>
                    <a:pt x="2703" y="560"/>
                    <a:pt x="2810" y="537"/>
                  </a:cubicBezTo>
                  <a:close/>
                  <a:moveTo>
                    <a:pt x="2298" y="668"/>
                  </a:moveTo>
                  <a:cubicBezTo>
                    <a:pt x="2572" y="858"/>
                    <a:pt x="2870" y="1072"/>
                    <a:pt x="3180" y="1215"/>
                  </a:cubicBezTo>
                  <a:cubicBezTo>
                    <a:pt x="3084" y="1287"/>
                    <a:pt x="2989" y="1370"/>
                    <a:pt x="2906" y="1453"/>
                  </a:cubicBezTo>
                  <a:cubicBezTo>
                    <a:pt x="2525" y="1251"/>
                    <a:pt x="2096" y="1084"/>
                    <a:pt x="1691" y="918"/>
                  </a:cubicBezTo>
                  <a:cubicBezTo>
                    <a:pt x="1894" y="810"/>
                    <a:pt x="2096" y="727"/>
                    <a:pt x="2298" y="668"/>
                  </a:cubicBezTo>
                  <a:close/>
                  <a:moveTo>
                    <a:pt x="1620" y="965"/>
                  </a:moveTo>
                  <a:cubicBezTo>
                    <a:pt x="2013" y="1168"/>
                    <a:pt x="2418" y="1394"/>
                    <a:pt x="2822" y="1549"/>
                  </a:cubicBezTo>
                  <a:cubicBezTo>
                    <a:pt x="2727" y="1668"/>
                    <a:pt x="2632" y="1799"/>
                    <a:pt x="2560" y="1941"/>
                  </a:cubicBezTo>
                  <a:cubicBezTo>
                    <a:pt x="2120" y="1703"/>
                    <a:pt x="1667" y="1513"/>
                    <a:pt x="1215" y="1299"/>
                  </a:cubicBezTo>
                  <a:cubicBezTo>
                    <a:pt x="1346" y="1168"/>
                    <a:pt x="1477" y="1060"/>
                    <a:pt x="1620" y="965"/>
                  </a:cubicBezTo>
                  <a:close/>
                  <a:moveTo>
                    <a:pt x="1155" y="1370"/>
                  </a:moveTo>
                  <a:cubicBezTo>
                    <a:pt x="1596" y="1596"/>
                    <a:pt x="2048" y="1846"/>
                    <a:pt x="2501" y="2037"/>
                  </a:cubicBezTo>
                  <a:cubicBezTo>
                    <a:pt x="2441" y="2168"/>
                    <a:pt x="2394" y="2311"/>
                    <a:pt x="2346" y="2453"/>
                  </a:cubicBezTo>
                  <a:cubicBezTo>
                    <a:pt x="1846" y="2239"/>
                    <a:pt x="1334" y="2061"/>
                    <a:pt x="834" y="1846"/>
                  </a:cubicBezTo>
                  <a:cubicBezTo>
                    <a:pt x="929" y="1668"/>
                    <a:pt x="1025" y="1513"/>
                    <a:pt x="1155" y="1370"/>
                  </a:cubicBezTo>
                  <a:close/>
                  <a:moveTo>
                    <a:pt x="810" y="1894"/>
                  </a:moveTo>
                  <a:cubicBezTo>
                    <a:pt x="1286" y="2144"/>
                    <a:pt x="1798" y="2406"/>
                    <a:pt x="2322" y="2549"/>
                  </a:cubicBezTo>
                  <a:cubicBezTo>
                    <a:pt x="2287" y="2680"/>
                    <a:pt x="2263" y="2811"/>
                    <a:pt x="2251" y="2954"/>
                  </a:cubicBezTo>
                  <a:cubicBezTo>
                    <a:pt x="1727" y="2763"/>
                    <a:pt x="1203" y="2549"/>
                    <a:pt x="667" y="2382"/>
                  </a:cubicBezTo>
                  <a:cubicBezTo>
                    <a:pt x="665" y="2381"/>
                    <a:pt x="662" y="2380"/>
                    <a:pt x="660" y="2380"/>
                  </a:cubicBezTo>
                  <a:cubicBezTo>
                    <a:pt x="639" y="2380"/>
                    <a:pt x="622" y="2419"/>
                    <a:pt x="644" y="2430"/>
                  </a:cubicBezTo>
                  <a:cubicBezTo>
                    <a:pt x="1155" y="2680"/>
                    <a:pt x="1691" y="2906"/>
                    <a:pt x="2239" y="3096"/>
                  </a:cubicBezTo>
                  <a:cubicBezTo>
                    <a:pt x="2227" y="3275"/>
                    <a:pt x="2227" y="3454"/>
                    <a:pt x="2239" y="3656"/>
                  </a:cubicBezTo>
                  <a:cubicBezTo>
                    <a:pt x="1703" y="3406"/>
                    <a:pt x="1096" y="3239"/>
                    <a:pt x="536" y="3061"/>
                  </a:cubicBezTo>
                  <a:cubicBezTo>
                    <a:pt x="548" y="2656"/>
                    <a:pt x="632" y="2263"/>
                    <a:pt x="810" y="1894"/>
                  </a:cubicBezTo>
                  <a:close/>
                  <a:moveTo>
                    <a:pt x="524" y="3144"/>
                  </a:moveTo>
                  <a:lnTo>
                    <a:pt x="524" y="3144"/>
                  </a:lnTo>
                  <a:cubicBezTo>
                    <a:pt x="1084" y="3382"/>
                    <a:pt x="1667" y="3632"/>
                    <a:pt x="2239" y="3787"/>
                  </a:cubicBezTo>
                  <a:cubicBezTo>
                    <a:pt x="2263" y="3954"/>
                    <a:pt x="2287" y="4132"/>
                    <a:pt x="2310" y="4299"/>
                  </a:cubicBezTo>
                  <a:cubicBezTo>
                    <a:pt x="1739" y="4073"/>
                    <a:pt x="1144" y="3894"/>
                    <a:pt x="560" y="3680"/>
                  </a:cubicBezTo>
                  <a:cubicBezTo>
                    <a:pt x="536" y="3501"/>
                    <a:pt x="524" y="3323"/>
                    <a:pt x="524" y="3144"/>
                  </a:cubicBezTo>
                  <a:close/>
                  <a:moveTo>
                    <a:pt x="572" y="3775"/>
                  </a:moveTo>
                  <a:lnTo>
                    <a:pt x="572" y="3775"/>
                  </a:lnTo>
                  <a:cubicBezTo>
                    <a:pt x="786" y="3918"/>
                    <a:pt x="1132" y="3989"/>
                    <a:pt x="1322" y="4061"/>
                  </a:cubicBezTo>
                  <a:cubicBezTo>
                    <a:pt x="1525" y="4144"/>
                    <a:pt x="1715" y="4216"/>
                    <a:pt x="1917" y="4287"/>
                  </a:cubicBezTo>
                  <a:cubicBezTo>
                    <a:pt x="2013" y="4335"/>
                    <a:pt x="2120" y="4370"/>
                    <a:pt x="2215" y="4406"/>
                  </a:cubicBezTo>
                  <a:cubicBezTo>
                    <a:pt x="2263" y="4418"/>
                    <a:pt x="2298" y="4442"/>
                    <a:pt x="2346" y="4454"/>
                  </a:cubicBezTo>
                  <a:cubicBezTo>
                    <a:pt x="2394" y="4656"/>
                    <a:pt x="2453" y="4847"/>
                    <a:pt x="2537" y="5037"/>
                  </a:cubicBezTo>
                  <a:cubicBezTo>
                    <a:pt x="1953" y="4811"/>
                    <a:pt x="1346" y="4644"/>
                    <a:pt x="751" y="4418"/>
                  </a:cubicBezTo>
                  <a:cubicBezTo>
                    <a:pt x="691" y="4251"/>
                    <a:pt x="632" y="4085"/>
                    <a:pt x="596" y="3894"/>
                  </a:cubicBezTo>
                  <a:cubicBezTo>
                    <a:pt x="584" y="3858"/>
                    <a:pt x="584" y="3811"/>
                    <a:pt x="572" y="3775"/>
                  </a:cubicBezTo>
                  <a:close/>
                  <a:moveTo>
                    <a:pt x="810" y="4537"/>
                  </a:moveTo>
                  <a:lnTo>
                    <a:pt x="810" y="4537"/>
                  </a:lnTo>
                  <a:cubicBezTo>
                    <a:pt x="1370" y="4823"/>
                    <a:pt x="2001" y="5085"/>
                    <a:pt x="2608" y="5204"/>
                  </a:cubicBezTo>
                  <a:cubicBezTo>
                    <a:pt x="2656" y="5311"/>
                    <a:pt x="2715" y="5406"/>
                    <a:pt x="2775" y="5501"/>
                  </a:cubicBezTo>
                  <a:cubicBezTo>
                    <a:pt x="2263" y="5394"/>
                    <a:pt x="1763" y="5311"/>
                    <a:pt x="1251" y="5204"/>
                  </a:cubicBezTo>
                  <a:cubicBezTo>
                    <a:pt x="1072" y="5013"/>
                    <a:pt x="929" y="4787"/>
                    <a:pt x="810" y="4537"/>
                  </a:cubicBezTo>
                  <a:close/>
                  <a:moveTo>
                    <a:pt x="4629" y="1104"/>
                  </a:moveTo>
                  <a:cubicBezTo>
                    <a:pt x="4845" y="1104"/>
                    <a:pt x="5065" y="1123"/>
                    <a:pt x="5287" y="1144"/>
                  </a:cubicBezTo>
                  <a:cubicBezTo>
                    <a:pt x="6430" y="2561"/>
                    <a:pt x="6216" y="5621"/>
                    <a:pt x="3846" y="6025"/>
                  </a:cubicBezTo>
                  <a:cubicBezTo>
                    <a:pt x="3763" y="6037"/>
                    <a:pt x="3680" y="6049"/>
                    <a:pt x="3596" y="6061"/>
                  </a:cubicBezTo>
                  <a:cubicBezTo>
                    <a:pt x="3096" y="5132"/>
                    <a:pt x="2537" y="4418"/>
                    <a:pt x="2596" y="3275"/>
                  </a:cubicBezTo>
                  <a:cubicBezTo>
                    <a:pt x="2596" y="3251"/>
                    <a:pt x="2596" y="3215"/>
                    <a:pt x="2596" y="3192"/>
                  </a:cubicBezTo>
                  <a:cubicBezTo>
                    <a:pt x="2632" y="3168"/>
                    <a:pt x="2632" y="3120"/>
                    <a:pt x="2608" y="3096"/>
                  </a:cubicBezTo>
                  <a:cubicBezTo>
                    <a:pt x="2668" y="2442"/>
                    <a:pt x="2906" y="1822"/>
                    <a:pt x="3453" y="1430"/>
                  </a:cubicBezTo>
                  <a:cubicBezTo>
                    <a:pt x="3827" y="1173"/>
                    <a:pt x="4221" y="1104"/>
                    <a:pt x="4629" y="1104"/>
                  </a:cubicBezTo>
                  <a:close/>
                  <a:moveTo>
                    <a:pt x="1382" y="5335"/>
                  </a:moveTo>
                  <a:lnTo>
                    <a:pt x="1382" y="5335"/>
                  </a:lnTo>
                  <a:cubicBezTo>
                    <a:pt x="1882" y="5466"/>
                    <a:pt x="2382" y="5597"/>
                    <a:pt x="2894" y="5668"/>
                  </a:cubicBezTo>
                  <a:cubicBezTo>
                    <a:pt x="3013" y="5823"/>
                    <a:pt x="3144" y="5966"/>
                    <a:pt x="3299" y="6073"/>
                  </a:cubicBezTo>
                  <a:cubicBezTo>
                    <a:pt x="2560" y="6073"/>
                    <a:pt x="1882" y="5811"/>
                    <a:pt x="1382" y="5335"/>
                  </a:cubicBezTo>
                  <a:close/>
                  <a:moveTo>
                    <a:pt x="3270" y="1"/>
                  </a:moveTo>
                  <a:cubicBezTo>
                    <a:pt x="3153" y="1"/>
                    <a:pt x="3031" y="19"/>
                    <a:pt x="2918" y="36"/>
                  </a:cubicBezTo>
                  <a:cubicBezTo>
                    <a:pt x="2703" y="60"/>
                    <a:pt x="2501" y="120"/>
                    <a:pt x="2310" y="215"/>
                  </a:cubicBezTo>
                  <a:cubicBezTo>
                    <a:pt x="858" y="334"/>
                    <a:pt x="1" y="2370"/>
                    <a:pt x="155" y="3680"/>
                  </a:cubicBezTo>
                  <a:cubicBezTo>
                    <a:pt x="367" y="5372"/>
                    <a:pt x="1677" y="6509"/>
                    <a:pt x="3302" y="6509"/>
                  </a:cubicBezTo>
                  <a:cubicBezTo>
                    <a:pt x="3507" y="6509"/>
                    <a:pt x="3716" y="6491"/>
                    <a:pt x="3930" y="6454"/>
                  </a:cubicBezTo>
                  <a:cubicBezTo>
                    <a:pt x="5763" y="6144"/>
                    <a:pt x="6692" y="4311"/>
                    <a:pt x="6406" y="2573"/>
                  </a:cubicBezTo>
                  <a:cubicBezTo>
                    <a:pt x="6311" y="1941"/>
                    <a:pt x="6037" y="1370"/>
                    <a:pt x="5644" y="918"/>
                  </a:cubicBezTo>
                  <a:cubicBezTo>
                    <a:pt x="5632" y="846"/>
                    <a:pt x="5597" y="787"/>
                    <a:pt x="5501" y="775"/>
                  </a:cubicBezTo>
                  <a:cubicBezTo>
                    <a:pt x="5059" y="332"/>
                    <a:pt x="4487" y="58"/>
                    <a:pt x="3849" y="58"/>
                  </a:cubicBezTo>
                  <a:cubicBezTo>
                    <a:pt x="3766" y="58"/>
                    <a:pt x="3682" y="63"/>
                    <a:pt x="3596" y="72"/>
                  </a:cubicBezTo>
                  <a:cubicBezTo>
                    <a:pt x="3501" y="19"/>
                    <a:pt x="3388" y="1"/>
                    <a:pt x="32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2" name="Google Shape;482;p43"/>
          <p:cNvGrpSpPr/>
          <p:nvPr/>
        </p:nvGrpSpPr>
        <p:grpSpPr>
          <a:xfrm>
            <a:off x="3929995" y="1759644"/>
            <a:ext cx="273536" cy="412362"/>
            <a:chOff x="2373500" y="2355225"/>
            <a:chExt cx="320300" cy="492725"/>
          </a:xfrm>
        </p:grpSpPr>
        <p:sp>
          <p:nvSpPr>
            <p:cNvPr id="483" name="Google Shape;483;p43"/>
            <p:cNvSpPr/>
            <p:nvPr/>
          </p:nvSpPr>
          <p:spPr>
            <a:xfrm>
              <a:off x="2373500" y="2355225"/>
              <a:ext cx="320300" cy="492725"/>
            </a:xfrm>
            <a:custGeom>
              <a:rect b="b" l="l" r="r" t="t"/>
              <a:pathLst>
                <a:path extrusionOk="0" h="19709" w="12812">
                  <a:moveTo>
                    <a:pt x="6918" y="392"/>
                  </a:moveTo>
                  <a:cubicBezTo>
                    <a:pt x="7394" y="439"/>
                    <a:pt x="7870" y="523"/>
                    <a:pt x="8335" y="654"/>
                  </a:cubicBezTo>
                  <a:cubicBezTo>
                    <a:pt x="8275" y="701"/>
                    <a:pt x="8228" y="761"/>
                    <a:pt x="8192" y="832"/>
                  </a:cubicBezTo>
                  <a:cubicBezTo>
                    <a:pt x="7740" y="630"/>
                    <a:pt x="7251" y="475"/>
                    <a:pt x="6739" y="392"/>
                  </a:cubicBezTo>
                  <a:close/>
                  <a:moveTo>
                    <a:pt x="8430" y="689"/>
                  </a:moveTo>
                  <a:cubicBezTo>
                    <a:pt x="8680" y="761"/>
                    <a:pt x="8918" y="856"/>
                    <a:pt x="9156" y="963"/>
                  </a:cubicBezTo>
                  <a:cubicBezTo>
                    <a:pt x="9049" y="1035"/>
                    <a:pt x="8942" y="1118"/>
                    <a:pt x="8847" y="1213"/>
                  </a:cubicBezTo>
                  <a:cubicBezTo>
                    <a:pt x="8656" y="1082"/>
                    <a:pt x="8454" y="963"/>
                    <a:pt x="8240" y="868"/>
                  </a:cubicBezTo>
                  <a:cubicBezTo>
                    <a:pt x="8287" y="785"/>
                    <a:pt x="8347" y="725"/>
                    <a:pt x="8430" y="689"/>
                  </a:cubicBezTo>
                  <a:close/>
                  <a:moveTo>
                    <a:pt x="9264" y="1011"/>
                  </a:moveTo>
                  <a:cubicBezTo>
                    <a:pt x="9478" y="1106"/>
                    <a:pt x="9680" y="1225"/>
                    <a:pt x="9871" y="1344"/>
                  </a:cubicBezTo>
                  <a:cubicBezTo>
                    <a:pt x="9895" y="1356"/>
                    <a:pt x="9918" y="1380"/>
                    <a:pt x="9954" y="1392"/>
                  </a:cubicBezTo>
                  <a:cubicBezTo>
                    <a:pt x="9775" y="1475"/>
                    <a:pt x="9597" y="1594"/>
                    <a:pt x="9442" y="1701"/>
                  </a:cubicBezTo>
                  <a:cubicBezTo>
                    <a:pt x="9430" y="1701"/>
                    <a:pt x="9430" y="1713"/>
                    <a:pt x="9430" y="1713"/>
                  </a:cubicBezTo>
                  <a:cubicBezTo>
                    <a:pt x="9264" y="1547"/>
                    <a:pt x="9085" y="1392"/>
                    <a:pt x="8894" y="1261"/>
                  </a:cubicBezTo>
                  <a:cubicBezTo>
                    <a:pt x="8966" y="1201"/>
                    <a:pt x="9037" y="1154"/>
                    <a:pt x="9109" y="1106"/>
                  </a:cubicBezTo>
                  <a:cubicBezTo>
                    <a:pt x="9156" y="1070"/>
                    <a:pt x="9204" y="1035"/>
                    <a:pt x="9264" y="1011"/>
                  </a:cubicBezTo>
                  <a:close/>
                  <a:moveTo>
                    <a:pt x="10037" y="1451"/>
                  </a:moveTo>
                  <a:cubicBezTo>
                    <a:pt x="10192" y="1570"/>
                    <a:pt x="10347" y="1689"/>
                    <a:pt x="10502" y="1820"/>
                  </a:cubicBezTo>
                  <a:cubicBezTo>
                    <a:pt x="10276" y="1939"/>
                    <a:pt x="10061" y="2094"/>
                    <a:pt x="9871" y="2225"/>
                  </a:cubicBezTo>
                  <a:cubicBezTo>
                    <a:pt x="9859" y="2237"/>
                    <a:pt x="9859" y="2249"/>
                    <a:pt x="9859" y="2261"/>
                  </a:cubicBezTo>
                  <a:cubicBezTo>
                    <a:pt x="9787" y="2154"/>
                    <a:pt x="9704" y="2047"/>
                    <a:pt x="9633" y="1939"/>
                  </a:cubicBezTo>
                  <a:cubicBezTo>
                    <a:pt x="9585" y="1880"/>
                    <a:pt x="9525" y="1820"/>
                    <a:pt x="9466" y="1761"/>
                  </a:cubicBezTo>
                  <a:lnTo>
                    <a:pt x="9478" y="1761"/>
                  </a:lnTo>
                  <a:cubicBezTo>
                    <a:pt x="9656" y="1666"/>
                    <a:pt x="9871" y="1582"/>
                    <a:pt x="10037" y="1451"/>
                  </a:cubicBezTo>
                  <a:close/>
                  <a:moveTo>
                    <a:pt x="10585" y="1916"/>
                  </a:moveTo>
                  <a:cubicBezTo>
                    <a:pt x="10704" y="2023"/>
                    <a:pt x="10823" y="2154"/>
                    <a:pt x="10930" y="2285"/>
                  </a:cubicBezTo>
                  <a:cubicBezTo>
                    <a:pt x="10657" y="2428"/>
                    <a:pt x="10407" y="2606"/>
                    <a:pt x="10156" y="2773"/>
                  </a:cubicBezTo>
                  <a:cubicBezTo>
                    <a:pt x="10075" y="2609"/>
                    <a:pt x="9981" y="2457"/>
                    <a:pt x="9888" y="2293"/>
                  </a:cubicBezTo>
                  <a:lnTo>
                    <a:pt x="9888" y="2293"/>
                  </a:lnTo>
                  <a:cubicBezTo>
                    <a:pt x="9888" y="2294"/>
                    <a:pt x="9889" y="2294"/>
                    <a:pt x="9890" y="2294"/>
                  </a:cubicBezTo>
                  <a:cubicBezTo>
                    <a:pt x="9895" y="2294"/>
                    <a:pt x="9900" y="2291"/>
                    <a:pt x="9906" y="2285"/>
                  </a:cubicBezTo>
                  <a:cubicBezTo>
                    <a:pt x="10121" y="2154"/>
                    <a:pt x="10359" y="2047"/>
                    <a:pt x="10585" y="1916"/>
                  </a:cubicBezTo>
                  <a:close/>
                  <a:moveTo>
                    <a:pt x="11014" y="2392"/>
                  </a:moveTo>
                  <a:cubicBezTo>
                    <a:pt x="11145" y="2570"/>
                    <a:pt x="11276" y="2749"/>
                    <a:pt x="11383" y="2940"/>
                  </a:cubicBezTo>
                  <a:cubicBezTo>
                    <a:pt x="11240" y="3011"/>
                    <a:pt x="11121" y="3106"/>
                    <a:pt x="10990" y="3190"/>
                  </a:cubicBezTo>
                  <a:cubicBezTo>
                    <a:pt x="10823" y="3309"/>
                    <a:pt x="10645" y="3416"/>
                    <a:pt x="10478" y="3535"/>
                  </a:cubicBezTo>
                  <a:cubicBezTo>
                    <a:pt x="10395" y="3297"/>
                    <a:pt x="10299" y="3059"/>
                    <a:pt x="10192" y="2832"/>
                  </a:cubicBezTo>
                  <a:cubicBezTo>
                    <a:pt x="10454" y="2690"/>
                    <a:pt x="10752" y="2559"/>
                    <a:pt x="11014" y="2392"/>
                  </a:cubicBezTo>
                  <a:close/>
                  <a:moveTo>
                    <a:pt x="11442" y="3035"/>
                  </a:moveTo>
                  <a:cubicBezTo>
                    <a:pt x="11561" y="3261"/>
                    <a:pt x="11669" y="3487"/>
                    <a:pt x="11764" y="3725"/>
                  </a:cubicBezTo>
                  <a:cubicBezTo>
                    <a:pt x="11621" y="3809"/>
                    <a:pt x="11466" y="3892"/>
                    <a:pt x="11323" y="3975"/>
                  </a:cubicBezTo>
                  <a:cubicBezTo>
                    <a:pt x="11204" y="4047"/>
                    <a:pt x="10918" y="4261"/>
                    <a:pt x="10704" y="4333"/>
                  </a:cubicBezTo>
                  <a:cubicBezTo>
                    <a:pt x="10657" y="4094"/>
                    <a:pt x="10585" y="3856"/>
                    <a:pt x="10514" y="3618"/>
                  </a:cubicBezTo>
                  <a:cubicBezTo>
                    <a:pt x="10692" y="3511"/>
                    <a:pt x="10871" y="3404"/>
                    <a:pt x="11049" y="3285"/>
                  </a:cubicBezTo>
                  <a:cubicBezTo>
                    <a:pt x="11180" y="3213"/>
                    <a:pt x="11323" y="3130"/>
                    <a:pt x="11442" y="3035"/>
                  </a:cubicBezTo>
                  <a:close/>
                  <a:moveTo>
                    <a:pt x="11811" y="3833"/>
                  </a:moveTo>
                  <a:cubicBezTo>
                    <a:pt x="11871" y="4023"/>
                    <a:pt x="11931" y="4202"/>
                    <a:pt x="11990" y="4392"/>
                  </a:cubicBezTo>
                  <a:cubicBezTo>
                    <a:pt x="11597" y="4606"/>
                    <a:pt x="11228" y="4833"/>
                    <a:pt x="10835" y="5035"/>
                  </a:cubicBezTo>
                  <a:cubicBezTo>
                    <a:pt x="10835" y="5035"/>
                    <a:pt x="10835" y="5047"/>
                    <a:pt x="10823" y="5047"/>
                  </a:cubicBezTo>
                  <a:cubicBezTo>
                    <a:pt x="10799" y="4833"/>
                    <a:pt x="10764" y="4618"/>
                    <a:pt x="10716" y="4404"/>
                  </a:cubicBezTo>
                  <a:cubicBezTo>
                    <a:pt x="10811" y="4368"/>
                    <a:pt x="10895" y="4309"/>
                    <a:pt x="10966" y="4273"/>
                  </a:cubicBezTo>
                  <a:cubicBezTo>
                    <a:pt x="11240" y="4130"/>
                    <a:pt x="11538" y="3999"/>
                    <a:pt x="11811" y="3833"/>
                  </a:cubicBezTo>
                  <a:close/>
                  <a:moveTo>
                    <a:pt x="12026" y="4523"/>
                  </a:moveTo>
                  <a:cubicBezTo>
                    <a:pt x="12073" y="4714"/>
                    <a:pt x="12109" y="4904"/>
                    <a:pt x="12145" y="5095"/>
                  </a:cubicBezTo>
                  <a:cubicBezTo>
                    <a:pt x="11716" y="5333"/>
                    <a:pt x="11311" y="5618"/>
                    <a:pt x="10895" y="5880"/>
                  </a:cubicBezTo>
                  <a:cubicBezTo>
                    <a:pt x="10883" y="5607"/>
                    <a:pt x="10871" y="5345"/>
                    <a:pt x="10835" y="5083"/>
                  </a:cubicBezTo>
                  <a:lnTo>
                    <a:pt x="10835" y="5083"/>
                  </a:lnTo>
                  <a:cubicBezTo>
                    <a:pt x="10835" y="5083"/>
                    <a:pt x="10840" y="5088"/>
                    <a:pt x="10847" y="5088"/>
                  </a:cubicBezTo>
                  <a:cubicBezTo>
                    <a:pt x="10851" y="5088"/>
                    <a:pt x="10855" y="5087"/>
                    <a:pt x="10859" y="5083"/>
                  </a:cubicBezTo>
                  <a:cubicBezTo>
                    <a:pt x="11240" y="4928"/>
                    <a:pt x="11657" y="4749"/>
                    <a:pt x="12026" y="4523"/>
                  </a:cubicBezTo>
                  <a:close/>
                  <a:moveTo>
                    <a:pt x="12169" y="5237"/>
                  </a:moveTo>
                  <a:cubicBezTo>
                    <a:pt x="12192" y="5392"/>
                    <a:pt x="12216" y="5559"/>
                    <a:pt x="12228" y="5714"/>
                  </a:cubicBezTo>
                  <a:cubicBezTo>
                    <a:pt x="11764" y="5928"/>
                    <a:pt x="11335" y="6285"/>
                    <a:pt x="10907" y="6583"/>
                  </a:cubicBezTo>
                  <a:cubicBezTo>
                    <a:pt x="10918" y="6369"/>
                    <a:pt x="10907" y="6166"/>
                    <a:pt x="10907" y="5952"/>
                  </a:cubicBezTo>
                  <a:cubicBezTo>
                    <a:pt x="11323" y="5726"/>
                    <a:pt x="11752" y="5488"/>
                    <a:pt x="12169" y="5237"/>
                  </a:cubicBezTo>
                  <a:close/>
                  <a:moveTo>
                    <a:pt x="12240" y="5833"/>
                  </a:moveTo>
                  <a:cubicBezTo>
                    <a:pt x="12252" y="5988"/>
                    <a:pt x="12252" y="6154"/>
                    <a:pt x="12264" y="6321"/>
                  </a:cubicBezTo>
                  <a:cubicBezTo>
                    <a:pt x="12038" y="6476"/>
                    <a:pt x="11788" y="6595"/>
                    <a:pt x="11561" y="6714"/>
                  </a:cubicBezTo>
                  <a:cubicBezTo>
                    <a:pt x="11335" y="6857"/>
                    <a:pt x="11109" y="6988"/>
                    <a:pt x="10895" y="7142"/>
                  </a:cubicBezTo>
                  <a:cubicBezTo>
                    <a:pt x="10907" y="6976"/>
                    <a:pt x="10907" y="6821"/>
                    <a:pt x="10907" y="6666"/>
                  </a:cubicBezTo>
                  <a:cubicBezTo>
                    <a:pt x="11347" y="6404"/>
                    <a:pt x="11847" y="6166"/>
                    <a:pt x="12240" y="5833"/>
                  </a:cubicBezTo>
                  <a:close/>
                  <a:moveTo>
                    <a:pt x="12264" y="6488"/>
                  </a:moveTo>
                  <a:cubicBezTo>
                    <a:pt x="12264" y="6500"/>
                    <a:pt x="12264" y="6500"/>
                    <a:pt x="12264" y="6511"/>
                  </a:cubicBezTo>
                  <a:cubicBezTo>
                    <a:pt x="12264" y="6642"/>
                    <a:pt x="12252" y="6773"/>
                    <a:pt x="12252" y="6904"/>
                  </a:cubicBezTo>
                  <a:cubicBezTo>
                    <a:pt x="11764" y="7166"/>
                    <a:pt x="11228" y="7464"/>
                    <a:pt x="10835" y="7845"/>
                  </a:cubicBezTo>
                  <a:cubicBezTo>
                    <a:pt x="10859" y="7631"/>
                    <a:pt x="10871" y="7428"/>
                    <a:pt x="10883" y="7214"/>
                  </a:cubicBezTo>
                  <a:cubicBezTo>
                    <a:pt x="11204" y="7083"/>
                    <a:pt x="11502" y="6892"/>
                    <a:pt x="11811" y="6726"/>
                  </a:cubicBezTo>
                  <a:cubicBezTo>
                    <a:pt x="11942" y="6654"/>
                    <a:pt x="12109" y="6583"/>
                    <a:pt x="12264" y="6488"/>
                  </a:cubicBezTo>
                  <a:close/>
                  <a:moveTo>
                    <a:pt x="12240" y="7071"/>
                  </a:moveTo>
                  <a:cubicBezTo>
                    <a:pt x="12240" y="7238"/>
                    <a:pt x="12228" y="7404"/>
                    <a:pt x="12216" y="7571"/>
                  </a:cubicBezTo>
                  <a:cubicBezTo>
                    <a:pt x="11954" y="7714"/>
                    <a:pt x="11704" y="7904"/>
                    <a:pt x="11454" y="8071"/>
                  </a:cubicBezTo>
                  <a:cubicBezTo>
                    <a:pt x="11216" y="8226"/>
                    <a:pt x="10978" y="8381"/>
                    <a:pt x="10752" y="8547"/>
                  </a:cubicBezTo>
                  <a:cubicBezTo>
                    <a:pt x="10776" y="8357"/>
                    <a:pt x="10799" y="8155"/>
                    <a:pt x="10823" y="7952"/>
                  </a:cubicBezTo>
                  <a:cubicBezTo>
                    <a:pt x="11097" y="7809"/>
                    <a:pt x="11359" y="7607"/>
                    <a:pt x="11621" y="7440"/>
                  </a:cubicBezTo>
                  <a:cubicBezTo>
                    <a:pt x="11823" y="7309"/>
                    <a:pt x="12038" y="7190"/>
                    <a:pt x="12240" y="7071"/>
                  </a:cubicBezTo>
                  <a:close/>
                  <a:moveTo>
                    <a:pt x="12192" y="7750"/>
                  </a:moveTo>
                  <a:cubicBezTo>
                    <a:pt x="12181" y="7916"/>
                    <a:pt x="12157" y="8095"/>
                    <a:pt x="12133" y="8262"/>
                  </a:cubicBezTo>
                  <a:cubicBezTo>
                    <a:pt x="11621" y="8524"/>
                    <a:pt x="11073" y="8845"/>
                    <a:pt x="10645" y="9214"/>
                  </a:cubicBezTo>
                  <a:cubicBezTo>
                    <a:pt x="10680" y="9024"/>
                    <a:pt x="10704" y="8833"/>
                    <a:pt x="10740" y="8631"/>
                  </a:cubicBezTo>
                  <a:cubicBezTo>
                    <a:pt x="11049" y="8476"/>
                    <a:pt x="11335" y="8285"/>
                    <a:pt x="11633" y="8095"/>
                  </a:cubicBezTo>
                  <a:cubicBezTo>
                    <a:pt x="11811" y="7988"/>
                    <a:pt x="12014" y="7869"/>
                    <a:pt x="12192" y="7750"/>
                  </a:cubicBezTo>
                  <a:close/>
                  <a:moveTo>
                    <a:pt x="12109" y="8440"/>
                  </a:moveTo>
                  <a:lnTo>
                    <a:pt x="12109" y="8440"/>
                  </a:lnTo>
                  <a:cubicBezTo>
                    <a:pt x="12085" y="8607"/>
                    <a:pt x="12061" y="8762"/>
                    <a:pt x="12038" y="8917"/>
                  </a:cubicBezTo>
                  <a:cubicBezTo>
                    <a:pt x="11490" y="9286"/>
                    <a:pt x="10978" y="9714"/>
                    <a:pt x="10454" y="10107"/>
                  </a:cubicBezTo>
                  <a:cubicBezTo>
                    <a:pt x="10514" y="9857"/>
                    <a:pt x="10573" y="9595"/>
                    <a:pt x="10621" y="9333"/>
                  </a:cubicBezTo>
                  <a:cubicBezTo>
                    <a:pt x="10883" y="9178"/>
                    <a:pt x="11145" y="9000"/>
                    <a:pt x="11395" y="8845"/>
                  </a:cubicBezTo>
                  <a:cubicBezTo>
                    <a:pt x="11633" y="8702"/>
                    <a:pt x="11871" y="8583"/>
                    <a:pt x="12109" y="8440"/>
                  </a:cubicBezTo>
                  <a:close/>
                  <a:moveTo>
                    <a:pt x="12002" y="9119"/>
                  </a:moveTo>
                  <a:lnTo>
                    <a:pt x="12002" y="9119"/>
                  </a:lnTo>
                  <a:cubicBezTo>
                    <a:pt x="11954" y="9357"/>
                    <a:pt x="11907" y="9583"/>
                    <a:pt x="11859" y="9809"/>
                  </a:cubicBezTo>
                  <a:cubicBezTo>
                    <a:pt x="11311" y="10083"/>
                    <a:pt x="10788" y="10417"/>
                    <a:pt x="10299" y="10750"/>
                  </a:cubicBezTo>
                  <a:cubicBezTo>
                    <a:pt x="10323" y="10643"/>
                    <a:pt x="10347" y="10536"/>
                    <a:pt x="10383" y="10429"/>
                  </a:cubicBezTo>
                  <a:cubicBezTo>
                    <a:pt x="10395" y="10357"/>
                    <a:pt x="10407" y="10298"/>
                    <a:pt x="10430" y="10226"/>
                  </a:cubicBezTo>
                  <a:cubicBezTo>
                    <a:pt x="10954" y="9893"/>
                    <a:pt x="11514" y="9536"/>
                    <a:pt x="12002" y="9119"/>
                  </a:cubicBezTo>
                  <a:close/>
                  <a:moveTo>
                    <a:pt x="11800" y="10036"/>
                  </a:moveTo>
                  <a:cubicBezTo>
                    <a:pt x="11776" y="10143"/>
                    <a:pt x="11752" y="10250"/>
                    <a:pt x="11716" y="10357"/>
                  </a:cubicBezTo>
                  <a:cubicBezTo>
                    <a:pt x="11180" y="10667"/>
                    <a:pt x="10633" y="10988"/>
                    <a:pt x="10133" y="11345"/>
                  </a:cubicBezTo>
                  <a:cubicBezTo>
                    <a:pt x="10180" y="11179"/>
                    <a:pt x="10216" y="11024"/>
                    <a:pt x="10264" y="10869"/>
                  </a:cubicBezTo>
                  <a:cubicBezTo>
                    <a:pt x="10776" y="10595"/>
                    <a:pt x="11299" y="10321"/>
                    <a:pt x="11800" y="10036"/>
                  </a:cubicBezTo>
                  <a:close/>
                  <a:moveTo>
                    <a:pt x="11669" y="10536"/>
                  </a:moveTo>
                  <a:lnTo>
                    <a:pt x="11669" y="10536"/>
                  </a:lnTo>
                  <a:cubicBezTo>
                    <a:pt x="11633" y="10691"/>
                    <a:pt x="11585" y="10845"/>
                    <a:pt x="11538" y="11000"/>
                  </a:cubicBezTo>
                  <a:cubicBezTo>
                    <a:pt x="10990" y="11333"/>
                    <a:pt x="10478" y="11714"/>
                    <a:pt x="9918" y="12036"/>
                  </a:cubicBezTo>
                  <a:cubicBezTo>
                    <a:pt x="9978" y="11834"/>
                    <a:pt x="10037" y="11631"/>
                    <a:pt x="10097" y="11429"/>
                  </a:cubicBezTo>
                  <a:cubicBezTo>
                    <a:pt x="10645" y="11167"/>
                    <a:pt x="11157" y="10845"/>
                    <a:pt x="11669" y="10536"/>
                  </a:cubicBezTo>
                  <a:close/>
                  <a:moveTo>
                    <a:pt x="11466" y="11250"/>
                  </a:moveTo>
                  <a:lnTo>
                    <a:pt x="11466" y="11250"/>
                  </a:lnTo>
                  <a:cubicBezTo>
                    <a:pt x="11407" y="11441"/>
                    <a:pt x="11347" y="11643"/>
                    <a:pt x="11276" y="11834"/>
                  </a:cubicBezTo>
                  <a:cubicBezTo>
                    <a:pt x="10692" y="12167"/>
                    <a:pt x="10121" y="12572"/>
                    <a:pt x="9585" y="12988"/>
                  </a:cubicBezTo>
                  <a:cubicBezTo>
                    <a:pt x="9692" y="12703"/>
                    <a:pt x="9787" y="12429"/>
                    <a:pt x="9883" y="12143"/>
                  </a:cubicBezTo>
                  <a:cubicBezTo>
                    <a:pt x="10418" y="11881"/>
                    <a:pt x="10978" y="11595"/>
                    <a:pt x="11466" y="11250"/>
                  </a:cubicBezTo>
                  <a:close/>
                  <a:moveTo>
                    <a:pt x="11204" y="12060"/>
                  </a:moveTo>
                  <a:lnTo>
                    <a:pt x="11204" y="12060"/>
                  </a:lnTo>
                  <a:cubicBezTo>
                    <a:pt x="11121" y="12286"/>
                    <a:pt x="11038" y="12512"/>
                    <a:pt x="10954" y="12738"/>
                  </a:cubicBezTo>
                  <a:cubicBezTo>
                    <a:pt x="10383" y="13096"/>
                    <a:pt x="9823" y="13465"/>
                    <a:pt x="9252" y="13822"/>
                  </a:cubicBezTo>
                  <a:cubicBezTo>
                    <a:pt x="9359" y="13584"/>
                    <a:pt x="9454" y="13346"/>
                    <a:pt x="9537" y="13096"/>
                  </a:cubicBezTo>
                  <a:cubicBezTo>
                    <a:pt x="10085" y="12738"/>
                    <a:pt x="10645" y="12405"/>
                    <a:pt x="11204" y="12060"/>
                  </a:cubicBezTo>
                  <a:close/>
                  <a:moveTo>
                    <a:pt x="10883" y="12929"/>
                  </a:moveTo>
                  <a:lnTo>
                    <a:pt x="10883" y="12929"/>
                  </a:lnTo>
                  <a:cubicBezTo>
                    <a:pt x="10788" y="13155"/>
                    <a:pt x="10704" y="13381"/>
                    <a:pt x="10609" y="13608"/>
                  </a:cubicBezTo>
                  <a:cubicBezTo>
                    <a:pt x="10037" y="13917"/>
                    <a:pt x="9466" y="14262"/>
                    <a:pt x="8918" y="14608"/>
                  </a:cubicBezTo>
                  <a:cubicBezTo>
                    <a:pt x="9013" y="14393"/>
                    <a:pt x="9109" y="14179"/>
                    <a:pt x="9204" y="13965"/>
                  </a:cubicBezTo>
                  <a:cubicBezTo>
                    <a:pt x="9764" y="13619"/>
                    <a:pt x="10323" y="13286"/>
                    <a:pt x="10883" y="12929"/>
                  </a:cubicBezTo>
                  <a:close/>
                  <a:moveTo>
                    <a:pt x="10526" y="13810"/>
                  </a:moveTo>
                  <a:cubicBezTo>
                    <a:pt x="10454" y="13977"/>
                    <a:pt x="10383" y="14143"/>
                    <a:pt x="10311" y="14310"/>
                  </a:cubicBezTo>
                  <a:cubicBezTo>
                    <a:pt x="9716" y="14643"/>
                    <a:pt x="9133" y="15024"/>
                    <a:pt x="8561" y="15393"/>
                  </a:cubicBezTo>
                  <a:cubicBezTo>
                    <a:pt x="8668" y="15179"/>
                    <a:pt x="8763" y="14953"/>
                    <a:pt x="8871" y="14727"/>
                  </a:cubicBezTo>
                  <a:cubicBezTo>
                    <a:pt x="9430" y="14441"/>
                    <a:pt x="9978" y="14143"/>
                    <a:pt x="10526" y="13810"/>
                  </a:cubicBezTo>
                  <a:close/>
                  <a:moveTo>
                    <a:pt x="10192" y="14572"/>
                  </a:moveTo>
                  <a:lnTo>
                    <a:pt x="10192" y="14572"/>
                  </a:lnTo>
                  <a:cubicBezTo>
                    <a:pt x="10121" y="14739"/>
                    <a:pt x="10037" y="14905"/>
                    <a:pt x="9966" y="15072"/>
                  </a:cubicBezTo>
                  <a:cubicBezTo>
                    <a:pt x="9323" y="15489"/>
                    <a:pt x="8692" y="15917"/>
                    <a:pt x="8073" y="16370"/>
                  </a:cubicBezTo>
                  <a:cubicBezTo>
                    <a:pt x="8216" y="16096"/>
                    <a:pt x="8359" y="15822"/>
                    <a:pt x="8490" y="15536"/>
                  </a:cubicBezTo>
                  <a:cubicBezTo>
                    <a:pt x="9061" y="15227"/>
                    <a:pt x="9633" y="14905"/>
                    <a:pt x="10192" y="14572"/>
                  </a:cubicBezTo>
                  <a:close/>
                  <a:moveTo>
                    <a:pt x="9847" y="15322"/>
                  </a:moveTo>
                  <a:cubicBezTo>
                    <a:pt x="9692" y="15644"/>
                    <a:pt x="9537" y="15953"/>
                    <a:pt x="9383" y="16275"/>
                  </a:cubicBezTo>
                  <a:cubicBezTo>
                    <a:pt x="8716" y="16644"/>
                    <a:pt x="8073" y="17072"/>
                    <a:pt x="7430" y="17513"/>
                  </a:cubicBezTo>
                  <a:cubicBezTo>
                    <a:pt x="7620" y="17203"/>
                    <a:pt x="7799" y="16882"/>
                    <a:pt x="7966" y="16560"/>
                  </a:cubicBezTo>
                  <a:cubicBezTo>
                    <a:pt x="8609" y="16167"/>
                    <a:pt x="9228" y="15739"/>
                    <a:pt x="9847" y="15322"/>
                  </a:cubicBezTo>
                  <a:close/>
                  <a:moveTo>
                    <a:pt x="9264" y="16513"/>
                  </a:moveTo>
                  <a:lnTo>
                    <a:pt x="9264" y="16513"/>
                  </a:lnTo>
                  <a:cubicBezTo>
                    <a:pt x="9168" y="16703"/>
                    <a:pt x="9085" y="16882"/>
                    <a:pt x="8990" y="17060"/>
                  </a:cubicBezTo>
                  <a:cubicBezTo>
                    <a:pt x="8275" y="17477"/>
                    <a:pt x="7573" y="17953"/>
                    <a:pt x="6882" y="18418"/>
                  </a:cubicBezTo>
                  <a:cubicBezTo>
                    <a:pt x="7037" y="18180"/>
                    <a:pt x="7192" y="17930"/>
                    <a:pt x="7335" y="17679"/>
                  </a:cubicBezTo>
                  <a:cubicBezTo>
                    <a:pt x="7990" y="17310"/>
                    <a:pt x="8644" y="16929"/>
                    <a:pt x="9264" y="16513"/>
                  </a:cubicBezTo>
                  <a:close/>
                  <a:moveTo>
                    <a:pt x="8847" y="17334"/>
                  </a:moveTo>
                  <a:lnTo>
                    <a:pt x="8847" y="17334"/>
                  </a:lnTo>
                  <a:cubicBezTo>
                    <a:pt x="8728" y="17584"/>
                    <a:pt x="8597" y="17834"/>
                    <a:pt x="8466" y="18084"/>
                  </a:cubicBezTo>
                  <a:cubicBezTo>
                    <a:pt x="8442" y="18084"/>
                    <a:pt x="8418" y="18084"/>
                    <a:pt x="8394" y="18108"/>
                  </a:cubicBezTo>
                  <a:cubicBezTo>
                    <a:pt x="7751" y="18430"/>
                    <a:pt x="7037" y="18763"/>
                    <a:pt x="6406" y="19156"/>
                  </a:cubicBezTo>
                  <a:cubicBezTo>
                    <a:pt x="6525" y="18989"/>
                    <a:pt x="6632" y="18822"/>
                    <a:pt x="6739" y="18656"/>
                  </a:cubicBezTo>
                  <a:cubicBezTo>
                    <a:pt x="7454" y="18263"/>
                    <a:pt x="8192" y="17822"/>
                    <a:pt x="8847" y="17334"/>
                  </a:cubicBezTo>
                  <a:close/>
                  <a:moveTo>
                    <a:pt x="5427" y="743"/>
                  </a:moveTo>
                  <a:cubicBezTo>
                    <a:pt x="6715" y="743"/>
                    <a:pt x="8185" y="1059"/>
                    <a:pt x="9061" y="1987"/>
                  </a:cubicBezTo>
                  <a:cubicBezTo>
                    <a:pt x="11121" y="4190"/>
                    <a:pt x="10645" y="7833"/>
                    <a:pt x="9942" y="10464"/>
                  </a:cubicBezTo>
                  <a:cubicBezTo>
                    <a:pt x="9133" y="13572"/>
                    <a:pt x="7740" y="16513"/>
                    <a:pt x="5954" y="19168"/>
                  </a:cubicBezTo>
                  <a:cubicBezTo>
                    <a:pt x="5799" y="18870"/>
                    <a:pt x="5644" y="18572"/>
                    <a:pt x="5477" y="18275"/>
                  </a:cubicBezTo>
                  <a:cubicBezTo>
                    <a:pt x="5715" y="18251"/>
                    <a:pt x="5954" y="18227"/>
                    <a:pt x="6192" y="18180"/>
                  </a:cubicBezTo>
                  <a:cubicBezTo>
                    <a:pt x="6213" y="18180"/>
                    <a:pt x="6215" y="18142"/>
                    <a:pt x="6199" y="18142"/>
                  </a:cubicBezTo>
                  <a:cubicBezTo>
                    <a:pt x="6197" y="18142"/>
                    <a:pt x="6194" y="18143"/>
                    <a:pt x="6192" y="18144"/>
                  </a:cubicBezTo>
                  <a:cubicBezTo>
                    <a:pt x="5942" y="18156"/>
                    <a:pt x="5704" y="18191"/>
                    <a:pt x="5454" y="18227"/>
                  </a:cubicBezTo>
                  <a:cubicBezTo>
                    <a:pt x="5334" y="18001"/>
                    <a:pt x="5203" y="17763"/>
                    <a:pt x="5084" y="17537"/>
                  </a:cubicBezTo>
                  <a:lnTo>
                    <a:pt x="5084" y="17537"/>
                  </a:lnTo>
                  <a:cubicBezTo>
                    <a:pt x="5298" y="17543"/>
                    <a:pt x="5511" y="17550"/>
                    <a:pt x="5724" y="17550"/>
                  </a:cubicBezTo>
                  <a:cubicBezTo>
                    <a:pt x="5880" y="17550"/>
                    <a:pt x="6036" y="17547"/>
                    <a:pt x="6192" y="17537"/>
                  </a:cubicBezTo>
                  <a:cubicBezTo>
                    <a:pt x="6216" y="17537"/>
                    <a:pt x="6227" y="17477"/>
                    <a:pt x="6192" y="17477"/>
                  </a:cubicBezTo>
                  <a:cubicBezTo>
                    <a:pt x="6031" y="17467"/>
                    <a:pt x="5870" y="17463"/>
                    <a:pt x="5709" y="17463"/>
                  </a:cubicBezTo>
                  <a:cubicBezTo>
                    <a:pt x="5489" y="17463"/>
                    <a:pt x="5269" y="17470"/>
                    <a:pt x="5049" y="17477"/>
                  </a:cubicBezTo>
                  <a:cubicBezTo>
                    <a:pt x="4930" y="17263"/>
                    <a:pt x="4811" y="17048"/>
                    <a:pt x="4692" y="16834"/>
                  </a:cubicBezTo>
                  <a:cubicBezTo>
                    <a:pt x="5180" y="16775"/>
                    <a:pt x="5656" y="16763"/>
                    <a:pt x="6144" y="16751"/>
                  </a:cubicBezTo>
                  <a:cubicBezTo>
                    <a:pt x="6180" y="16751"/>
                    <a:pt x="6180" y="16691"/>
                    <a:pt x="6144" y="16691"/>
                  </a:cubicBezTo>
                  <a:cubicBezTo>
                    <a:pt x="6055" y="16687"/>
                    <a:pt x="5967" y="16685"/>
                    <a:pt x="5879" y="16685"/>
                  </a:cubicBezTo>
                  <a:cubicBezTo>
                    <a:pt x="5471" y="16685"/>
                    <a:pt x="5069" y="16728"/>
                    <a:pt x="4668" y="16787"/>
                  </a:cubicBezTo>
                  <a:cubicBezTo>
                    <a:pt x="4537" y="16536"/>
                    <a:pt x="4394" y="16298"/>
                    <a:pt x="4263" y="16060"/>
                  </a:cubicBezTo>
                  <a:lnTo>
                    <a:pt x="4263" y="16060"/>
                  </a:lnTo>
                  <a:cubicBezTo>
                    <a:pt x="4367" y="16063"/>
                    <a:pt x="4472" y="16065"/>
                    <a:pt x="4576" y="16065"/>
                  </a:cubicBezTo>
                  <a:cubicBezTo>
                    <a:pt x="4916" y="16065"/>
                    <a:pt x="5257" y="16049"/>
                    <a:pt x="5584" y="16013"/>
                  </a:cubicBezTo>
                  <a:cubicBezTo>
                    <a:pt x="5620" y="16001"/>
                    <a:pt x="5620" y="15965"/>
                    <a:pt x="5584" y="15965"/>
                  </a:cubicBezTo>
                  <a:cubicBezTo>
                    <a:pt x="5144" y="15989"/>
                    <a:pt x="4692" y="16013"/>
                    <a:pt x="4239" y="16013"/>
                  </a:cubicBezTo>
                  <a:cubicBezTo>
                    <a:pt x="4132" y="15822"/>
                    <a:pt x="4037" y="15632"/>
                    <a:pt x="3930" y="15429"/>
                  </a:cubicBezTo>
                  <a:cubicBezTo>
                    <a:pt x="4608" y="15405"/>
                    <a:pt x="5287" y="15382"/>
                    <a:pt x="5954" y="15322"/>
                  </a:cubicBezTo>
                  <a:cubicBezTo>
                    <a:pt x="6001" y="15322"/>
                    <a:pt x="6001" y="15263"/>
                    <a:pt x="5954" y="15263"/>
                  </a:cubicBezTo>
                  <a:cubicBezTo>
                    <a:pt x="5275" y="15286"/>
                    <a:pt x="4584" y="15334"/>
                    <a:pt x="3906" y="15382"/>
                  </a:cubicBezTo>
                  <a:cubicBezTo>
                    <a:pt x="3810" y="15203"/>
                    <a:pt x="3715" y="15024"/>
                    <a:pt x="3620" y="14846"/>
                  </a:cubicBezTo>
                  <a:cubicBezTo>
                    <a:pt x="4072" y="14822"/>
                    <a:pt x="4537" y="14786"/>
                    <a:pt x="4989" y="14739"/>
                  </a:cubicBezTo>
                  <a:cubicBezTo>
                    <a:pt x="5025" y="14739"/>
                    <a:pt x="5025" y="14679"/>
                    <a:pt x="4989" y="14679"/>
                  </a:cubicBezTo>
                  <a:cubicBezTo>
                    <a:pt x="4525" y="14703"/>
                    <a:pt x="4060" y="14751"/>
                    <a:pt x="3584" y="14786"/>
                  </a:cubicBezTo>
                  <a:cubicBezTo>
                    <a:pt x="3477" y="14572"/>
                    <a:pt x="3358" y="14346"/>
                    <a:pt x="3251" y="14131"/>
                  </a:cubicBezTo>
                  <a:cubicBezTo>
                    <a:pt x="3977" y="14131"/>
                    <a:pt x="4715" y="14108"/>
                    <a:pt x="5454" y="14036"/>
                  </a:cubicBezTo>
                  <a:cubicBezTo>
                    <a:pt x="5489" y="14036"/>
                    <a:pt x="5489" y="13965"/>
                    <a:pt x="5454" y="13965"/>
                  </a:cubicBezTo>
                  <a:cubicBezTo>
                    <a:pt x="4703" y="14024"/>
                    <a:pt x="3953" y="14048"/>
                    <a:pt x="3215" y="14060"/>
                  </a:cubicBezTo>
                  <a:cubicBezTo>
                    <a:pt x="3096" y="13834"/>
                    <a:pt x="2989" y="13619"/>
                    <a:pt x="2882" y="13393"/>
                  </a:cubicBezTo>
                  <a:lnTo>
                    <a:pt x="4025" y="13393"/>
                  </a:lnTo>
                  <a:cubicBezTo>
                    <a:pt x="4060" y="13393"/>
                    <a:pt x="4060" y="13322"/>
                    <a:pt x="4025" y="13322"/>
                  </a:cubicBezTo>
                  <a:lnTo>
                    <a:pt x="2846" y="13322"/>
                  </a:lnTo>
                  <a:cubicBezTo>
                    <a:pt x="2727" y="13084"/>
                    <a:pt x="2620" y="12846"/>
                    <a:pt x="2513" y="12607"/>
                  </a:cubicBezTo>
                  <a:lnTo>
                    <a:pt x="2513" y="12607"/>
                  </a:lnTo>
                  <a:cubicBezTo>
                    <a:pt x="2763" y="12611"/>
                    <a:pt x="3013" y="12614"/>
                    <a:pt x="3263" y="12614"/>
                  </a:cubicBezTo>
                  <a:cubicBezTo>
                    <a:pt x="3823" y="12614"/>
                    <a:pt x="4382" y="12601"/>
                    <a:pt x="4942" y="12560"/>
                  </a:cubicBezTo>
                  <a:cubicBezTo>
                    <a:pt x="4989" y="12560"/>
                    <a:pt x="4989" y="12500"/>
                    <a:pt x="4942" y="12500"/>
                  </a:cubicBezTo>
                  <a:cubicBezTo>
                    <a:pt x="4120" y="12512"/>
                    <a:pt x="3298" y="12536"/>
                    <a:pt x="2477" y="12536"/>
                  </a:cubicBezTo>
                  <a:cubicBezTo>
                    <a:pt x="2382" y="12334"/>
                    <a:pt x="2286" y="12119"/>
                    <a:pt x="2191" y="11905"/>
                  </a:cubicBezTo>
                  <a:lnTo>
                    <a:pt x="2191" y="11905"/>
                  </a:lnTo>
                  <a:cubicBezTo>
                    <a:pt x="2280" y="11908"/>
                    <a:pt x="2369" y="11909"/>
                    <a:pt x="2457" y="11909"/>
                  </a:cubicBezTo>
                  <a:cubicBezTo>
                    <a:pt x="2721" y="11909"/>
                    <a:pt x="2980" y="11896"/>
                    <a:pt x="3239" y="11869"/>
                  </a:cubicBezTo>
                  <a:cubicBezTo>
                    <a:pt x="3275" y="11869"/>
                    <a:pt x="3275" y="11810"/>
                    <a:pt x="3239" y="11810"/>
                  </a:cubicBezTo>
                  <a:cubicBezTo>
                    <a:pt x="2882" y="11845"/>
                    <a:pt x="2525" y="11869"/>
                    <a:pt x="2179" y="11869"/>
                  </a:cubicBezTo>
                  <a:cubicBezTo>
                    <a:pt x="2120" y="11738"/>
                    <a:pt x="2060" y="11607"/>
                    <a:pt x="2013" y="11476"/>
                  </a:cubicBezTo>
                  <a:cubicBezTo>
                    <a:pt x="1965" y="11381"/>
                    <a:pt x="1929" y="11274"/>
                    <a:pt x="1882" y="11167"/>
                  </a:cubicBezTo>
                  <a:lnTo>
                    <a:pt x="1882" y="11167"/>
                  </a:lnTo>
                  <a:cubicBezTo>
                    <a:pt x="2247" y="11194"/>
                    <a:pt x="2616" y="11204"/>
                    <a:pt x="2984" y="11204"/>
                  </a:cubicBezTo>
                  <a:cubicBezTo>
                    <a:pt x="3408" y="11204"/>
                    <a:pt x="3831" y="11191"/>
                    <a:pt x="4251" y="11179"/>
                  </a:cubicBezTo>
                  <a:cubicBezTo>
                    <a:pt x="4287" y="11179"/>
                    <a:pt x="4287" y="11119"/>
                    <a:pt x="4251" y="11107"/>
                  </a:cubicBezTo>
                  <a:cubicBezTo>
                    <a:pt x="3800" y="11100"/>
                    <a:pt x="3341" y="11086"/>
                    <a:pt x="2881" y="11086"/>
                  </a:cubicBezTo>
                  <a:cubicBezTo>
                    <a:pt x="2539" y="11086"/>
                    <a:pt x="2198" y="11094"/>
                    <a:pt x="1858" y="11119"/>
                  </a:cubicBezTo>
                  <a:cubicBezTo>
                    <a:pt x="1774" y="10905"/>
                    <a:pt x="1691" y="10691"/>
                    <a:pt x="1608" y="10476"/>
                  </a:cubicBezTo>
                  <a:lnTo>
                    <a:pt x="1620" y="10476"/>
                  </a:lnTo>
                  <a:cubicBezTo>
                    <a:pt x="1923" y="10449"/>
                    <a:pt x="2220" y="10436"/>
                    <a:pt x="2520" y="10436"/>
                  </a:cubicBezTo>
                  <a:cubicBezTo>
                    <a:pt x="2621" y="10436"/>
                    <a:pt x="2721" y="10438"/>
                    <a:pt x="2822" y="10441"/>
                  </a:cubicBezTo>
                  <a:cubicBezTo>
                    <a:pt x="2858" y="10441"/>
                    <a:pt x="2858" y="10381"/>
                    <a:pt x="2822" y="10381"/>
                  </a:cubicBezTo>
                  <a:cubicBezTo>
                    <a:pt x="2687" y="10369"/>
                    <a:pt x="2554" y="10364"/>
                    <a:pt x="2420" y="10364"/>
                  </a:cubicBezTo>
                  <a:cubicBezTo>
                    <a:pt x="2154" y="10364"/>
                    <a:pt x="1890" y="10385"/>
                    <a:pt x="1620" y="10417"/>
                  </a:cubicBezTo>
                  <a:cubicBezTo>
                    <a:pt x="1608" y="10417"/>
                    <a:pt x="1596" y="10429"/>
                    <a:pt x="1596" y="10441"/>
                  </a:cubicBezTo>
                  <a:cubicBezTo>
                    <a:pt x="1501" y="10202"/>
                    <a:pt x="1417" y="9952"/>
                    <a:pt x="1334" y="9702"/>
                  </a:cubicBezTo>
                  <a:lnTo>
                    <a:pt x="1334" y="9702"/>
                  </a:lnTo>
                  <a:cubicBezTo>
                    <a:pt x="1644" y="9708"/>
                    <a:pt x="1953" y="9711"/>
                    <a:pt x="2263" y="9711"/>
                  </a:cubicBezTo>
                  <a:cubicBezTo>
                    <a:pt x="2572" y="9711"/>
                    <a:pt x="2882" y="9708"/>
                    <a:pt x="3191" y="9702"/>
                  </a:cubicBezTo>
                  <a:cubicBezTo>
                    <a:pt x="3227" y="9702"/>
                    <a:pt x="3227" y="9643"/>
                    <a:pt x="3191" y="9643"/>
                  </a:cubicBezTo>
                  <a:cubicBezTo>
                    <a:pt x="2827" y="9636"/>
                    <a:pt x="2467" y="9629"/>
                    <a:pt x="2106" y="9629"/>
                  </a:cubicBezTo>
                  <a:cubicBezTo>
                    <a:pt x="1841" y="9629"/>
                    <a:pt x="1577" y="9633"/>
                    <a:pt x="1310" y="9643"/>
                  </a:cubicBezTo>
                  <a:cubicBezTo>
                    <a:pt x="1239" y="9428"/>
                    <a:pt x="1179" y="9226"/>
                    <a:pt x="1108" y="9012"/>
                  </a:cubicBezTo>
                  <a:lnTo>
                    <a:pt x="1108" y="9012"/>
                  </a:lnTo>
                  <a:cubicBezTo>
                    <a:pt x="1149" y="9013"/>
                    <a:pt x="1189" y="9014"/>
                    <a:pt x="1230" y="9014"/>
                  </a:cubicBezTo>
                  <a:cubicBezTo>
                    <a:pt x="1508" y="9014"/>
                    <a:pt x="1778" y="8979"/>
                    <a:pt x="2048" y="8917"/>
                  </a:cubicBezTo>
                  <a:cubicBezTo>
                    <a:pt x="2070" y="8906"/>
                    <a:pt x="2062" y="8867"/>
                    <a:pt x="2044" y="8867"/>
                  </a:cubicBezTo>
                  <a:cubicBezTo>
                    <a:pt x="2041" y="8867"/>
                    <a:pt x="2039" y="8868"/>
                    <a:pt x="2036" y="8869"/>
                  </a:cubicBezTo>
                  <a:cubicBezTo>
                    <a:pt x="1715" y="8928"/>
                    <a:pt x="1405" y="8952"/>
                    <a:pt x="1096" y="8952"/>
                  </a:cubicBezTo>
                  <a:cubicBezTo>
                    <a:pt x="1024" y="8702"/>
                    <a:pt x="953" y="8464"/>
                    <a:pt x="893" y="8214"/>
                  </a:cubicBezTo>
                  <a:cubicBezTo>
                    <a:pt x="1263" y="8214"/>
                    <a:pt x="1632" y="8238"/>
                    <a:pt x="1989" y="8274"/>
                  </a:cubicBezTo>
                  <a:cubicBezTo>
                    <a:pt x="2025" y="8274"/>
                    <a:pt x="2036" y="8214"/>
                    <a:pt x="2001" y="8202"/>
                  </a:cubicBezTo>
                  <a:cubicBezTo>
                    <a:pt x="1755" y="8170"/>
                    <a:pt x="1509" y="8155"/>
                    <a:pt x="1259" y="8155"/>
                  </a:cubicBezTo>
                  <a:cubicBezTo>
                    <a:pt x="1134" y="8155"/>
                    <a:pt x="1009" y="8158"/>
                    <a:pt x="882" y="8166"/>
                  </a:cubicBezTo>
                  <a:cubicBezTo>
                    <a:pt x="834" y="7952"/>
                    <a:pt x="798" y="7750"/>
                    <a:pt x="762" y="7535"/>
                  </a:cubicBezTo>
                  <a:lnTo>
                    <a:pt x="1715" y="7535"/>
                  </a:lnTo>
                  <a:cubicBezTo>
                    <a:pt x="1751" y="7523"/>
                    <a:pt x="1751" y="7476"/>
                    <a:pt x="1715" y="7476"/>
                  </a:cubicBezTo>
                  <a:cubicBezTo>
                    <a:pt x="1393" y="7464"/>
                    <a:pt x="1072" y="7464"/>
                    <a:pt x="751" y="7464"/>
                  </a:cubicBezTo>
                  <a:cubicBezTo>
                    <a:pt x="703" y="7178"/>
                    <a:pt x="667" y="6904"/>
                    <a:pt x="643" y="6619"/>
                  </a:cubicBezTo>
                  <a:lnTo>
                    <a:pt x="1346" y="6619"/>
                  </a:lnTo>
                  <a:cubicBezTo>
                    <a:pt x="1393" y="6619"/>
                    <a:pt x="1393" y="6547"/>
                    <a:pt x="1346" y="6547"/>
                  </a:cubicBezTo>
                  <a:cubicBezTo>
                    <a:pt x="1227" y="6541"/>
                    <a:pt x="1108" y="6538"/>
                    <a:pt x="990" y="6538"/>
                  </a:cubicBezTo>
                  <a:cubicBezTo>
                    <a:pt x="873" y="6538"/>
                    <a:pt x="756" y="6541"/>
                    <a:pt x="643" y="6547"/>
                  </a:cubicBezTo>
                  <a:cubicBezTo>
                    <a:pt x="620" y="6238"/>
                    <a:pt x="620" y="5940"/>
                    <a:pt x="631" y="5642"/>
                  </a:cubicBezTo>
                  <a:cubicBezTo>
                    <a:pt x="814" y="5642"/>
                    <a:pt x="991" y="5648"/>
                    <a:pt x="1170" y="5648"/>
                  </a:cubicBezTo>
                  <a:cubicBezTo>
                    <a:pt x="1260" y="5648"/>
                    <a:pt x="1350" y="5646"/>
                    <a:pt x="1441" y="5642"/>
                  </a:cubicBezTo>
                  <a:cubicBezTo>
                    <a:pt x="1477" y="5642"/>
                    <a:pt x="1477" y="5583"/>
                    <a:pt x="1441" y="5583"/>
                  </a:cubicBezTo>
                  <a:cubicBezTo>
                    <a:pt x="1304" y="5577"/>
                    <a:pt x="1170" y="5574"/>
                    <a:pt x="1036" y="5574"/>
                  </a:cubicBezTo>
                  <a:cubicBezTo>
                    <a:pt x="902" y="5574"/>
                    <a:pt x="768" y="5577"/>
                    <a:pt x="631" y="5583"/>
                  </a:cubicBezTo>
                  <a:cubicBezTo>
                    <a:pt x="655" y="5273"/>
                    <a:pt x="691" y="4976"/>
                    <a:pt x="751" y="4666"/>
                  </a:cubicBezTo>
                  <a:cubicBezTo>
                    <a:pt x="989" y="4678"/>
                    <a:pt x="1215" y="4678"/>
                    <a:pt x="1441" y="4678"/>
                  </a:cubicBezTo>
                  <a:cubicBezTo>
                    <a:pt x="1477" y="4678"/>
                    <a:pt x="1477" y="4618"/>
                    <a:pt x="1441" y="4618"/>
                  </a:cubicBezTo>
                  <a:cubicBezTo>
                    <a:pt x="1366" y="4614"/>
                    <a:pt x="1290" y="4613"/>
                    <a:pt x="1215" y="4613"/>
                  </a:cubicBezTo>
                  <a:cubicBezTo>
                    <a:pt x="1064" y="4613"/>
                    <a:pt x="913" y="4618"/>
                    <a:pt x="762" y="4618"/>
                  </a:cubicBezTo>
                  <a:cubicBezTo>
                    <a:pt x="822" y="4368"/>
                    <a:pt x="893" y="4130"/>
                    <a:pt x="977" y="3892"/>
                  </a:cubicBezTo>
                  <a:cubicBezTo>
                    <a:pt x="1151" y="3892"/>
                    <a:pt x="1326" y="3897"/>
                    <a:pt x="1501" y="3897"/>
                  </a:cubicBezTo>
                  <a:cubicBezTo>
                    <a:pt x="1588" y="3897"/>
                    <a:pt x="1675" y="3896"/>
                    <a:pt x="1763" y="3892"/>
                  </a:cubicBezTo>
                  <a:cubicBezTo>
                    <a:pt x="1810" y="3892"/>
                    <a:pt x="1810" y="3821"/>
                    <a:pt x="1763" y="3821"/>
                  </a:cubicBezTo>
                  <a:cubicBezTo>
                    <a:pt x="1513" y="3821"/>
                    <a:pt x="1251" y="3821"/>
                    <a:pt x="1001" y="3833"/>
                  </a:cubicBezTo>
                  <a:cubicBezTo>
                    <a:pt x="1096" y="3571"/>
                    <a:pt x="1203" y="3321"/>
                    <a:pt x="1346" y="3071"/>
                  </a:cubicBezTo>
                  <a:cubicBezTo>
                    <a:pt x="1655" y="3094"/>
                    <a:pt x="1965" y="3106"/>
                    <a:pt x="2263" y="3118"/>
                  </a:cubicBezTo>
                  <a:cubicBezTo>
                    <a:pt x="2310" y="3118"/>
                    <a:pt x="2310" y="3047"/>
                    <a:pt x="2263" y="3035"/>
                  </a:cubicBezTo>
                  <a:cubicBezTo>
                    <a:pt x="1977" y="3023"/>
                    <a:pt x="1679" y="3011"/>
                    <a:pt x="1393" y="2999"/>
                  </a:cubicBezTo>
                  <a:cubicBezTo>
                    <a:pt x="1548" y="2725"/>
                    <a:pt x="1739" y="2463"/>
                    <a:pt x="1953" y="2225"/>
                  </a:cubicBezTo>
                  <a:cubicBezTo>
                    <a:pt x="2370" y="2261"/>
                    <a:pt x="2798" y="2309"/>
                    <a:pt x="3227" y="2380"/>
                  </a:cubicBezTo>
                  <a:cubicBezTo>
                    <a:pt x="3230" y="2381"/>
                    <a:pt x="3233" y="2381"/>
                    <a:pt x="3236" y="2381"/>
                  </a:cubicBezTo>
                  <a:cubicBezTo>
                    <a:pt x="3278" y="2381"/>
                    <a:pt x="3295" y="2308"/>
                    <a:pt x="3251" y="2297"/>
                  </a:cubicBezTo>
                  <a:cubicBezTo>
                    <a:pt x="2834" y="2213"/>
                    <a:pt x="2417" y="2178"/>
                    <a:pt x="1989" y="2178"/>
                  </a:cubicBezTo>
                  <a:cubicBezTo>
                    <a:pt x="2155" y="1987"/>
                    <a:pt x="2346" y="1820"/>
                    <a:pt x="2536" y="1678"/>
                  </a:cubicBezTo>
                  <a:cubicBezTo>
                    <a:pt x="2780" y="1655"/>
                    <a:pt x="3023" y="1646"/>
                    <a:pt x="3267" y="1646"/>
                  </a:cubicBezTo>
                  <a:cubicBezTo>
                    <a:pt x="3547" y="1646"/>
                    <a:pt x="3828" y="1658"/>
                    <a:pt x="4108" y="1678"/>
                  </a:cubicBezTo>
                  <a:cubicBezTo>
                    <a:pt x="4112" y="1678"/>
                    <a:pt x="4115" y="1679"/>
                    <a:pt x="4118" y="1679"/>
                  </a:cubicBezTo>
                  <a:cubicBezTo>
                    <a:pt x="4155" y="1679"/>
                    <a:pt x="4152" y="1617"/>
                    <a:pt x="4108" y="1606"/>
                  </a:cubicBezTo>
                  <a:cubicBezTo>
                    <a:pt x="3850" y="1575"/>
                    <a:pt x="3593" y="1560"/>
                    <a:pt x="3333" y="1560"/>
                  </a:cubicBezTo>
                  <a:cubicBezTo>
                    <a:pt x="3101" y="1560"/>
                    <a:pt x="2868" y="1572"/>
                    <a:pt x="2632" y="1594"/>
                  </a:cubicBezTo>
                  <a:cubicBezTo>
                    <a:pt x="2941" y="1368"/>
                    <a:pt x="3263" y="1189"/>
                    <a:pt x="3620" y="1046"/>
                  </a:cubicBezTo>
                  <a:cubicBezTo>
                    <a:pt x="3620" y="1070"/>
                    <a:pt x="3620" y="1094"/>
                    <a:pt x="3656" y="1094"/>
                  </a:cubicBezTo>
                  <a:cubicBezTo>
                    <a:pt x="4001" y="1118"/>
                    <a:pt x="4358" y="1154"/>
                    <a:pt x="4715" y="1166"/>
                  </a:cubicBezTo>
                  <a:cubicBezTo>
                    <a:pt x="4718" y="1166"/>
                    <a:pt x="4721" y="1167"/>
                    <a:pt x="4724" y="1167"/>
                  </a:cubicBezTo>
                  <a:cubicBezTo>
                    <a:pt x="4763" y="1167"/>
                    <a:pt x="4760" y="1094"/>
                    <a:pt x="4715" y="1094"/>
                  </a:cubicBezTo>
                  <a:cubicBezTo>
                    <a:pt x="4453" y="1070"/>
                    <a:pt x="4180" y="1058"/>
                    <a:pt x="3918" y="1035"/>
                  </a:cubicBezTo>
                  <a:cubicBezTo>
                    <a:pt x="3941" y="1023"/>
                    <a:pt x="3953" y="987"/>
                    <a:pt x="3965" y="951"/>
                  </a:cubicBezTo>
                  <a:cubicBezTo>
                    <a:pt x="3965" y="939"/>
                    <a:pt x="3977" y="939"/>
                    <a:pt x="3977" y="927"/>
                  </a:cubicBezTo>
                  <a:cubicBezTo>
                    <a:pt x="4275" y="844"/>
                    <a:pt x="4572" y="785"/>
                    <a:pt x="4894" y="761"/>
                  </a:cubicBezTo>
                  <a:cubicBezTo>
                    <a:pt x="5066" y="749"/>
                    <a:pt x="5245" y="743"/>
                    <a:pt x="5427" y="743"/>
                  </a:cubicBezTo>
                  <a:close/>
                  <a:moveTo>
                    <a:pt x="6334" y="1"/>
                  </a:moveTo>
                  <a:cubicBezTo>
                    <a:pt x="6073" y="1"/>
                    <a:pt x="5810" y="16"/>
                    <a:pt x="5549" y="46"/>
                  </a:cubicBezTo>
                  <a:cubicBezTo>
                    <a:pt x="5096" y="94"/>
                    <a:pt x="4060" y="165"/>
                    <a:pt x="3715" y="594"/>
                  </a:cubicBezTo>
                  <a:cubicBezTo>
                    <a:pt x="3251" y="761"/>
                    <a:pt x="2810" y="975"/>
                    <a:pt x="2453" y="1249"/>
                  </a:cubicBezTo>
                  <a:cubicBezTo>
                    <a:pt x="0" y="3082"/>
                    <a:pt x="0" y="6452"/>
                    <a:pt x="774" y="9131"/>
                  </a:cubicBezTo>
                  <a:cubicBezTo>
                    <a:pt x="1298" y="10893"/>
                    <a:pt x="2060" y="12607"/>
                    <a:pt x="2870" y="14262"/>
                  </a:cubicBezTo>
                  <a:cubicBezTo>
                    <a:pt x="3727" y="16025"/>
                    <a:pt x="4632" y="17870"/>
                    <a:pt x="5823" y="19430"/>
                  </a:cubicBezTo>
                  <a:cubicBezTo>
                    <a:pt x="5858" y="19477"/>
                    <a:pt x="5906" y="19489"/>
                    <a:pt x="5942" y="19489"/>
                  </a:cubicBezTo>
                  <a:cubicBezTo>
                    <a:pt x="5918" y="19513"/>
                    <a:pt x="5918" y="19561"/>
                    <a:pt x="5942" y="19596"/>
                  </a:cubicBezTo>
                  <a:lnTo>
                    <a:pt x="6001" y="19668"/>
                  </a:lnTo>
                  <a:cubicBezTo>
                    <a:pt x="6019" y="19695"/>
                    <a:pt x="6064" y="19708"/>
                    <a:pt x="6105" y="19708"/>
                  </a:cubicBezTo>
                  <a:cubicBezTo>
                    <a:pt x="6119" y="19708"/>
                    <a:pt x="6132" y="19707"/>
                    <a:pt x="6144" y="19704"/>
                  </a:cubicBezTo>
                  <a:cubicBezTo>
                    <a:pt x="6989" y="19430"/>
                    <a:pt x="7823" y="18882"/>
                    <a:pt x="8585" y="18441"/>
                  </a:cubicBezTo>
                  <a:cubicBezTo>
                    <a:pt x="8680" y="18394"/>
                    <a:pt x="8692" y="18299"/>
                    <a:pt x="8668" y="18227"/>
                  </a:cubicBezTo>
                  <a:cubicBezTo>
                    <a:pt x="10014" y="16298"/>
                    <a:pt x="10954" y="14036"/>
                    <a:pt x="11633" y="11786"/>
                  </a:cubicBezTo>
                  <a:cubicBezTo>
                    <a:pt x="11645" y="11774"/>
                    <a:pt x="11657" y="11774"/>
                    <a:pt x="11669" y="11762"/>
                  </a:cubicBezTo>
                  <a:cubicBezTo>
                    <a:pt x="11704" y="11738"/>
                    <a:pt x="11704" y="11691"/>
                    <a:pt x="11669" y="11667"/>
                  </a:cubicBezTo>
                  <a:cubicBezTo>
                    <a:pt x="11692" y="11584"/>
                    <a:pt x="11716" y="11512"/>
                    <a:pt x="11740" y="11429"/>
                  </a:cubicBezTo>
                  <a:cubicBezTo>
                    <a:pt x="11800" y="11262"/>
                    <a:pt x="11847" y="11083"/>
                    <a:pt x="11895" y="10905"/>
                  </a:cubicBezTo>
                  <a:cubicBezTo>
                    <a:pt x="11907" y="10893"/>
                    <a:pt x="11907" y="10881"/>
                    <a:pt x="11907" y="10869"/>
                  </a:cubicBezTo>
                  <a:cubicBezTo>
                    <a:pt x="12002" y="10512"/>
                    <a:pt x="12097" y="10167"/>
                    <a:pt x="12181" y="9809"/>
                  </a:cubicBezTo>
                  <a:cubicBezTo>
                    <a:pt x="12192" y="9798"/>
                    <a:pt x="12204" y="9786"/>
                    <a:pt x="12216" y="9786"/>
                  </a:cubicBezTo>
                  <a:cubicBezTo>
                    <a:pt x="12276" y="9750"/>
                    <a:pt x="12252" y="9690"/>
                    <a:pt x="12216" y="9667"/>
                  </a:cubicBezTo>
                  <a:cubicBezTo>
                    <a:pt x="12609" y="7964"/>
                    <a:pt x="12812" y="6190"/>
                    <a:pt x="12395" y="4499"/>
                  </a:cubicBezTo>
                  <a:cubicBezTo>
                    <a:pt x="11931" y="2606"/>
                    <a:pt x="10680" y="1142"/>
                    <a:pt x="8859" y="463"/>
                  </a:cubicBezTo>
                  <a:cubicBezTo>
                    <a:pt x="8047" y="162"/>
                    <a:pt x="7193" y="1"/>
                    <a:pt x="63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3"/>
            <p:cNvSpPr/>
            <p:nvPr/>
          </p:nvSpPr>
          <p:spPr>
            <a:xfrm>
              <a:off x="2427075" y="2409050"/>
              <a:ext cx="167300" cy="162750"/>
            </a:xfrm>
            <a:custGeom>
              <a:rect b="b" l="l" r="r" t="t"/>
              <a:pathLst>
                <a:path extrusionOk="0" h="6510" w="6692">
                  <a:moveTo>
                    <a:pt x="3876" y="435"/>
                  </a:moveTo>
                  <a:cubicBezTo>
                    <a:pt x="4240" y="435"/>
                    <a:pt x="4566" y="540"/>
                    <a:pt x="4846" y="727"/>
                  </a:cubicBezTo>
                  <a:cubicBezTo>
                    <a:pt x="4715" y="727"/>
                    <a:pt x="4584" y="739"/>
                    <a:pt x="4454" y="751"/>
                  </a:cubicBezTo>
                  <a:cubicBezTo>
                    <a:pt x="4299" y="668"/>
                    <a:pt x="4132" y="608"/>
                    <a:pt x="3989" y="548"/>
                  </a:cubicBezTo>
                  <a:cubicBezTo>
                    <a:pt x="3894" y="513"/>
                    <a:pt x="3811" y="477"/>
                    <a:pt x="3715" y="441"/>
                  </a:cubicBezTo>
                  <a:cubicBezTo>
                    <a:pt x="3770" y="437"/>
                    <a:pt x="3823" y="435"/>
                    <a:pt x="3876" y="435"/>
                  </a:cubicBezTo>
                  <a:close/>
                  <a:moveTo>
                    <a:pt x="3513" y="465"/>
                  </a:moveTo>
                  <a:cubicBezTo>
                    <a:pt x="3668" y="537"/>
                    <a:pt x="3811" y="608"/>
                    <a:pt x="3965" y="679"/>
                  </a:cubicBezTo>
                  <a:cubicBezTo>
                    <a:pt x="4037" y="715"/>
                    <a:pt x="4108" y="763"/>
                    <a:pt x="4180" y="798"/>
                  </a:cubicBezTo>
                  <a:cubicBezTo>
                    <a:pt x="4049" y="822"/>
                    <a:pt x="3930" y="846"/>
                    <a:pt x="3811" y="894"/>
                  </a:cubicBezTo>
                  <a:cubicBezTo>
                    <a:pt x="3703" y="822"/>
                    <a:pt x="3584" y="763"/>
                    <a:pt x="3465" y="703"/>
                  </a:cubicBezTo>
                  <a:cubicBezTo>
                    <a:pt x="3370" y="656"/>
                    <a:pt x="3275" y="596"/>
                    <a:pt x="3180" y="548"/>
                  </a:cubicBezTo>
                  <a:cubicBezTo>
                    <a:pt x="3299" y="513"/>
                    <a:pt x="3406" y="489"/>
                    <a:pt x="3513" y="465"/>
                  </a:cubicBezTo>
                  <a:close/>
                  <a:moveTo>
                    <a:pt x="2810" y="537"/>
                  </a:moveTo>
                  <a:cubicBezTo>
                    <a:pt x="2842" y="579"/>
                    <a:pt x="2893" y="622"/>
                    <a:pt x="2946" y="622"/>
                  </a:cubicBezTo>
                  <a:cubicBezTo>
                    <a:pt x="2953" y="622"/>
                    <a:pt x="2959" y="621"/>
                    <a:pt x="2965" y="620"/>
                  </a:cubicBezTo>
                  <a:cubicBezTo>
                    <a:pt x="3108" y="703"/>
                    <a:pt x="3239" y="798"/>
                    <a:pt x="3370" y="882"/>
                  </a:cubicBezTo>
                  <a:cubicBezTo>
                    <a:pt x="3430" y="918"/>
                    <a:pt x="3477" y="965"/>
                    <a:pt x="3537" y="1001"/>
                  </a:cubicBezTo>
                  <a:cubicBezTo>
                    <a:pt x="3465" y="1037"/>
                    <a:pt x="3406" y="1072"/>
                    <a:pt x="3334" y="1108"/>
                  </a:cubicBezTo>
                  <a:cubicBezTo>
                    <a:pt x="3060" y="929"/>
                    <a:pt x="2775" y="775"/>
                    <a:pt x="2489" y="608"/>
                  </a:cubicBezTo>
                  <a:cubicBezTo>
                    <a:pt x="2596" y="584"/>
                    <a:pt x="2703" y="560"/>
                    <a:pt x="2810" y="537"/>
                  </a:cubicBezTo>
                  <a:close/>
                  <a:moveTo>
                    <a:pt x="2298" y="668"/>
                  </a:moveTo>
                  <a:cubicBezTo>
                    <a:pt x="2572" y="858"/>
                    <a:pt x="2870" y="1072"/>
                    <a:pt x="3180" y="1215"/>
                  </a:cubicBezTo>
                  <a:cubicBezTo>
                    <a:pt x="3084" y="1287"/>
                    <a:pt x="2989" y="1370"/>
                    <a:pt x="2906" y="1453"/>
                  </a:cubicBezTo>
                  <a:cubicBezTo>
                    <a:pt x="2525" y="1251"/>
                    <a:pt x="2096" y="1084"/>
                    <a:pt x="1691" y="918"/>
                  </a:cubicBezTo>
                  <a:cubicBezTo>
                    <a:pt x="1894" y="810"/>
                    <a:pt x="2096" y="727"/>
                    <a:pt x="2298" y="668"/>
                  </a:cubicBezTo>
                  <a:close/>
                  <a:moveTo>
                    <a:pt x="1620" y="965"/>
                  </a:moveTo>
                  <a:cubicBezTo>
                    <a:pt x="2013" y="1168"/>
                    <a:pt x="2418" y="1394"/>
                    <a:pt x="2822" y="1549"/>
                  </a:cubicBezTo>
                  <a:cubicBezTo>
                    <a:pt x="2727" y="1668"/>
                    <a:pt x="2632" y="1799"/>
                    <a:pt x="2560" y="1941"/>
                  </a:cubicBezTo>
                  <a:cubicBezTo>
                    <a:pt x="2120" y="1703"/>
                    <a:pt x="1667" y="1513"/>
                    <a:pt x="1215" y="1299"/>
                  </a:cubicBezTo>
                  <a:cubicBezTo>
                    <a:pt x="1346" y="1168"/>
                    <a:pt x="1477" y="1060"/>
                    <a:pt x="1620" y="965"/>
                  </a:cubicBezTo>
                  <a:close/>
                  <a:moveTo>
                    <a:pt x="1155" y="1370"/>
                  </a:moveTo>
                  <a:cubicBezTo>
                    <a:pt x="1596" y="1596"/>
                    <a:pt x="2048" y="1846"/>
                    <a:pt x="2501" y="2037"/>
                  </a:cubicBezTo>
                  <a:cubicBezTo>
                    <a:pt x="2441" y="2168"/>
                    <a:pt x="2394" y="2311"/>
                    <a:pt x="2346" y="2453"/>
                  </a:cubicBezTo>
                  <a:cubicBezTo>
                    <a:pt x="1846" y="2239"/>
                    <a:pt x="1334" y="2061"/>
                    <a:pt x="834" y="1846"/>
                  </a:cubicBezTo>
                  <a:cubicBezTo>
                    <a:pt x="929" y="1668"/>
                    <a:pt x="1025" y="1513"/>
                    <a:pt x="1155" y="1370"/>
                  </a:cubicBezTo>
                  <a:close/>
                  <a:moveTo>
                    <a:pt x="810" y="1894"/>
                  </a:moveTo>
                  <a:cubicBezTo>
                    <a:pt x="1286" y="2144"/>
                    <a:pt x="1798" y="2406"/>
                    <a:pt x="2322" y="2549"/>
                  </a:cubicBezTo>
                  <a:cubicBezTo>
                    <a:pt x="2287" y="2680"/>
                    <a:pt x="2263" y="2811"/>
                    <a:pt x="2251" y="2954"/>
                  </a:cubicBezTo>
                  <a:cubicBezTo>
                    <a:pt x="1727" y="2763"/>
                    <a:pt x="1203" y="2549"/>
                    <a:pt x="667" y="2382"/>
                  </a:cubicBezTo>
                  <a:cubicBezTo>
                    <a:pt x="665" y="2381"/>
                    <a:pt x="662" y="2380"/>
                    <a:pt x="660" y="2380"/>
                  </a:cubicBezTo>
                  <a:cubicBezTo>
                    <a:pt x="639" y="2380"/>
                    <a:pt x="622" y="2419"/>
                    <a:pt x="644" y="2430"/>
                  </a:cubicBezTo>
                  <a:cubicBezTo>
                    <a:pt x="1155" y="2680"/>
                    <a:pt x="1691" y="2906"/>
                    <a:pt x="2239" y="3096"/>
                  </a:cubicBezTo>
                  <a:cubicBezTo>
                    <a:pt x="2227" y="3275"/>
                    <a:pt x="2227" y="3454"/>
                    <a:pt x="2239" y="3656"/>
                  </a:cubicBezTo>
                  <a:cubicBezTo>
                    <a:pt x="1703" y="3406"/>
                    <a:pt x="1096" y="3239"/>
                    <a:pt x="536" y="3061"/>
                  </a:cubicBezTo>
                  <a:cubicBezTo>
                    <a:pt x="548" y="2656"/>
                    <a:pt x="632" y="2263"/>
                    <a:pt x="810" y="1894"/>
                  </a:cubicBezTo>
                  <a:close/>
                  <a:moveTo>
                    <a:pt x="524" y="3144"/>
                  </a:moveTo>
                  <a:lnTo>
                    <a:pt x="524" y="3144"/>
                  </a:lnTo>
                  <a:cubicBezTo>
                    <a:pt x="1084" y="3382"/>
                    <a:pt x="1667" y="3632"/>
                    <a:pt x="2239" y="3787"/>
                  </a:cubicBezTo>
                  <a:cubicBezTo>
                    <a:pt x="2263" y="3954"/>
                    <a:pt x="2287" y="4132"/>
                    <a:pt x="2310" y="4299"/>
                  </a:cubicBezTo>
                  <a:cubicBezTo>
                    <a:pt x="1739" y="4073"/>
                    <a:pt x="1144" y="3894"/>
                    <a:pt x="560" y="3680"/>
                  </a:cubicBezTo>
                  <a:cubicBezTo>
                    <a:pt x="536" y="3501"/>
                    <a:pt x="524" y="3323"/>
                    <a:pt x="524" y="3144"/>
                  </a:cubicBezTo>
                  <a:close/>
                  <a:moveTo>
                    <a:pt x="572" y="3775"/>
                  </a:moveTo>
                  <a:lnTo>
                    <a:pt x="572" y="3775"/>
                  </a:lnTo>
                  <a:cubicBezTo>
                    <a:pt x="786" y="3918"/>
                    <a:pt x="1132" y="3989"/>
                    <a:pt x="1322" y="4061"/>
                  </a:cubicBezTo>
                  <a:cubicBezTo>
                    <a:pt x="1525" y="4144"/>
                    <a:pt x="1715" y="4216"/>
                    <a:pt x="1917" y="4287"/>
                  </a:cubicBezTo>
                  <a:cubicBezTo>
                    <a:pt x="2013" y="4335"/>
                    <a:pt x="2120" y="4370"/>
                    <a:pt x="2215" y="4406"/>
                  </a:cubicBezTo>
                  <a:cubicBezTo>
                    <a:pt x="2263" y="4418"/>
                    <a:pt x="2298" y="4442"/>
                    <a:pt x="2346" y="4454"/>
                  </a:cubicBezTo>
                  <a:cubicBezTo>
                    <a:pt x="2394" y="4656"/>
                    <a:pt x="2453" y="4847"/>
                    <a:pt x="2537" y="5037"/>
                  </a:cubicBezTo>
                  <a:cubicBezTo>
                    <a:pt x="1953" y="4811"/>
                    <a:pt x="1346" y="4644"/>
                    <a:pt x="751" y="4418"/>
                  </a:cubicBezTo>
                  <a:cubicBezTo>
                    <a:pt x="691" y="4251"/>
                    <a:pt x="632" y="4085"/>
                    <a:pt x="596" y="3894"/>
                  </a:cubicBezTo>
                  <a:cubicBezTo>
                    <a:pt x="584" y="3858"/>
                    <a:pt x="584" y="3811"/>
                    <a:pt x="572" y="3775"/>
                  </a:cubicBezTo>
                  <a:close/>
                  <a:moveTo>
                    <a:pt x="810" y="4537"/>
                  </a:moveTo>
                  <a:lnTo>
                    <a:pt x="810" y="4537"/>
                  </a:lnTo>
                  <a:cubicBezTo>
                    <a:pt x="1370" y="4823"/>
                    <a:pt x="2001" y="5085"/>
                    <a:pt x="2608" y="5204"/>
                  </a:cubicBezTo>
                  <a:cubicBezTo>
                    <a:pt x="2656" y="5311"/>
                    <a:pt x="2715" y="5406"/>
                    <a:pt x="2775" y="5501"/>
                  </a:cubicBezTo>
                  <a:cubicBezTo>
                    <a:pt x="2263" y="5394"/>
                    <a:pt x="1763" y="5311"/>
                    <a:pt x="1251" y="5204"/>
                  </a:cubicBezTo>
                  <a:cubicBezTo>
                    <a:pt x="1072" y="5013"/>
                    <a:pt x="929" y="4787"/>
                    <a:pt x="810" y="4537"/>
                  </a:cubicBezTo>
                  <a:close/>
                  <a:moveTo>
                    <a:pt x="4629" y="1104"/>
                  </a:moveTo>
                  <a:cubicBezTo>
                    <a:pt x="4845" y="1104"/>
                    <a:pt x="5065" y="1123"/>
                    <a:pt x="5287" y="1144"/>
                  </a:cubicBezTo>
                  <a:cubicBezTo>
                    <a:pt x="6430" y="2561"/>
                    <a:pt x="6216" y="5621"/>
                    <a:pt x="3846" y="6025"/>
                  </a:cubicBezTo>
                  <a:cubicBezTo>
                    <a:pt x="3763" y="6037"/>
                    <a:pt x="3680" y="6049"/>
                    <a:pt x="3596" y="6061"/>
                  </a:cubicBezTo>
                  <a:cubicBezTo>
                    <a:pt x="3096" y="5132"/>
                    <a:pt x="2537" y="4418"/>
                    <a:pt x="2596" y="3275"/>
                  </a:cubicBezTo>
                  <a:cubicBezTo>
                    <a:pt x="2596" y="3251"/>
                    <a:pt x="2596" y="3215"/>
                    <a:pt x="2596" y="3192"/>
                  </a:cubicBezTo>
                  <a:cubicBezTo>
                    <a:pt x="2632" y="3168"/>
                    <a:pt x="2632" y="3120"/>
                    <a:pt x="2608" y="3096"/>
                  </a:cubicBezTo>
                  <a:cubicBezTo>
                    <a:pt x="2668" y="2442"/>
                    <a:pt x="2906" y="1822"/>
                    <a:pt x="3453" y="1430"/>
                  </a:cubicBezTo>
                  <a:cubicBezTo>
                    <a:pt x="3827" y="1173"/>
                    <a:pt x="4221" y="1104"/>
                    <a:pt x="4629" y="1104"/>
                  </a:cubicBezTo>
                  <a:close/>
                  <a:moveTo>
                    <a:pt x="1382" y="5335"/>
                  </a:moveTo>
                  <a:lnTo>
                    <a:pt x="1382" y="5335"/>
                  </a:lnTo>
                  <a:cubicBezTo>
                    <a:pt x="1882" y="5466"/>
                    <a:pt x="2382" y="5597"/>
                    <a:pt x="2894" y="5668"/>
                  </a:cubicBezTo>
                  <a:cubicBezTo>
                    <a:pt x="3013" y="5823"/>
                    <a:pt x="3144" y="5966"/>
                    <a:pt x="3299" y="6073"/>
                  </a:cubicBezTo>
                  <a:cubicBezTo>
                    <a:pt x="2560" y="6073"/>
                    <a:pt x="1882" y="5811"/>
                    <a:pt x="1382" y="5335"/>
                  </a:cubicBezTo>
                  <a:close/>
                  <a:moveTo>
                    <a:pt x="3270" y="1"/>
                  </a:moveTo>
                  <a:cubicBezTo>
                    <a:pt x="3153" y="1"/>
                    <a:pt x="3031" y="19"/>
                    <a:pt x="2918" y="36"/>
                  </a:cubicBezTo>
                  <a:cubicBezTo>
                    <a:pt x="2703" y="60"/>
                    <a:pt x="2501" y="120"/>
                    <a:pt x="2310" y="215"/>
                  </a:cubicBezTo>
                  <a:cubicBezTo>
                    <a:pt x="858" y="334"/>
                    <a:pt x="1" y="2370"/>
                    <a:pt x="155" y="3680"/>
                  </a:cubicBezTo>
                  <a:cubicBezTo>
                    <a:pt x="367" y="5372"/>
                    <a:pt x="1677" y="6509"/>
                    <a:pt x="3302" y="6509"/>
                  </a:cubicBezTo>
                  <a:cubicBezTo>
                    <a:pt x="3507" y="6509"/>
                    <a:pt x="3716" y="6491"/>
                    <a:pt x="3930" y="6454"/>
                  </a:cubicBezTo>
                  <a:cubicBezTo>
                    <a:pt x="5763" y="6144"/>
                    <a:pt x="6692" y="4311"/>
                    <a:pt x="6406" y="2573"/>
                  </a:cubicBezTo>
                  <a:cubicBezTo>
                    <a:pt x="6311" y="1941"/>
                    <a:pt x="6037" y="1370"/>
                    <a:pt x="5644" y="918"/>
                  </a:cubicBezTo>
                  <a:cubicBezTo>
                    <a:pt x="5632" y="846"/>
                    <a:pt x="5597" y="787"/>
                    <a:pt x="5501" y="775"/>
                  </a:cubicBezTo>
                  <a:cubicBezTo>
                    <a:pt x="5059" y="332"/>
                    <a:pt x="4487" y="58"/>
                    <a:pt x="3849" y="58"/>
                  </a:cubicBezTo>
                  <a:cubicBezTo>
                    <a:pt x="3766" y="58"/>
                    <a:pt x="3682" y="63"/>
                    <a:pt x="3596" y="72"/>
                  </a:cubicBezTo>
                  <a:cubicBezTo>
                    <a:pt x="3501" y="19"/>
                    <a:pt x="3388" y="1"/>
                    <a:pt x="32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5" name="Google Shape;485;p43"/>
          <p:cNvGrpSpPr/>
          <p:nvPr/>
        </p:nvGrpSpPr>
        <p:grpSpPr>
          <a:xfrm>
            <a:off x="4780481" y="1683882"/>
            <a:ext cx="273536" cy="412362"/>
            <a:chOff x="2373500" y="2355225"/>
            <a:chExt cx="320300" cy="492725"/>
          </a:xfrm>
        </p:grpSpPr>
        <p:sp>
          <p:nvSpPr>
            <p:cNvPr id="486" name="Google Shape;486;p43"/>
            <p:cNvSpPr/>
            <p:nvPr/>
          </p:nvSpPr>
          <p:spPr>
            <a:xfrm>
              <a:off x="2373500" y="2355225"/>
              <a:ext cx="320300" cy="492725"/>
            </a:xfrm>
            <a:custGeom>
              <a:rect b="b" l="l" r="r" t="t"/>
              <a:pathLst>
                <a:path extrusionOk="0" h="19709" w="12812">
                  <a:moveTo>
                    <a:pt x="6918" y="392"/>
                  </a:moveTo>
                  <a:cubicBezTo>
                    <a:pt x="7394" y="439"/>
                    <a:pt x="7870" y="523"/>
                    <a:pt x="8335" y="654"/>
                  </a:cubicBezTo>
                  <a:cubicBezTo>
                    <a:pt x="8275" y="701"/>
                    <a:pt x="8228" y="761"/>
                    <a:pt x="8192" y="832"/>
                  </a:cubicBezTo>
                  <a:cubicBezTo>
                    <a:pt x="7740" y="630"/>
                    <a:pt x="7251" y="475"/>
                    <a:pt x="6739" y="392"/>
                  </a:cubicBezTo>
                  <a:close/>
                  <a:moveTo>
                    <a:pt x="8430" y="689"/>
                  </a:moveTo>
                  <a:cubicBezTo>
                    <a:pt x="8680" y="761"/>
                    <a:pt x="8918" y="856"/>
                    <a:pt x="9156" y="963"/>
                  </a:cubicBezTo>
                  <a:cubicBezTo>
                    <a:pt x="9049" y="1035"/>
                    <a:pt x="8942" y="1118"/>
                    <a:pt x="8847" y="1213"/>
                  </a:cubicBezTo>
                  <a:cubicBezTo>
                    <a:pt x="8656" y="1082"/>
                    <a:pt x="8454" y="963"/>
                    <a:pt x="8240" y="868"/>
                  </a:cubicBezTo>
                  <a:cubicBezTo>
                    <a:pt x="8287" y="785"/>
                    <a:pt x="8347" y="725"/>
                    <a:pt x="8430" y="689"/>
                  </a:cubicBezTo>
                  <a:close/>
                  <a:moveTo>
                    <a:pt x="9264" y="1011"/>
                  </a:moveTo>
                  <a:cubicBezTo>
                    <a:pt x="9478" y="1106"/>
                    <a:pt x="9680" y="1225"/>
                    <a:pt x="9871" y="1344"/>
                  </a:cubicBezTo>
                  <a:cubicBezTo>
                    <a:pt x="9895" y="1356"/>
                    <a:pt x="9918" y="1380"/>
                    <a:pt x="9954" y="1392"/>
                  </a:cubicBezTo>
                  <a:cubicBezTo>
                    <a:pt x="9775" y="1475"/>
                    <a:pt x="9597" y="1594"/>
                    <a:pt x="9442" y="1701"/>
                  </a:cubicBezTo>
                  <a:cubicBezTo>
                    <a:pt x="9430" y="1701"/>
                    <a:pt x="9430" y="1713"/>
                    <a:pt x="9430" y="1713"/>
                  </a:cubicBezTo>
                  <a:cubicBezTo>
                    <a:pt x="9264" y="1547"/>
                    <a:pt x="9085" y="1392"/>
                    <a:pt x="8894" y="1261"/>
                  </a:cubicBezTo>
                  <a:cubicBezTo>
                    <a:pt x="8966" y="1201"/>
                    <a:pt x="9037" y="1154"/>
                    <a:pt x="9109" y="1106"/>
                  </a:cubicBezTo>
                  <a:cubicBezTo>
                    <a:pt x="9156" y="1070"/>
                    <a:pt x="9204" y="1035"/>
                    <a:pt x="9264" y="1011"/>
                  </a:cubicBezTo>
                  <a:close/>
                  <a:moveTo>
                    <a:pt x="10037" y="1451"/>
                  </a:moveTo>
                  <a:cubicBezTo>
                    <a:pt x="10192" y="1570"/>
                    <a:pt x="10347" y="1689"/>
                    <a:pt x="10502" y="1820"/>
                  </a:cubicBezTo>
                  <a:cubicBezTo>
                    <a:pt x="10276" y="1939"/>
                    <a:pt x="10061" y="2094"/>
                    <a:pt x="9871" y="2225"/>
                  </a:cubicBezTo>
                  <a:cubicBezTo>
                    <a:pt x="9859" y="2237"/>
                    <a:pt x="9859" y="2249"/>
                    <a:pt x="9859" y="2261"/>
                  </a:cubicBezTo>
                  <a:cubicBezTo>
                    <a:pt x="9787" y="2154"/>
                    <a:pt x="9704" y="2047"/>
                    <a:pt x="9633" y="1939"/>
                  </a:cubicBezTo>
                  <a:cubicBezTo>
                    <a:pt x="9585" y="1880"/>
                    <a:pt x="9525" y="1820"/>
                    <a:pt x="9466" y="1761"/>
                  </a:cubicBezTo>
                  <a:lnTo>
                    <a:pt x="9478" y="1761"/>
                  </a:lnTo>
                  <a:cubicBezTo>
                    <a:pt x="9656" y="1666"/>
                    <a:pt x="9871" y="1582"/>
                    <a:pt x="10037" y="1451"/>
                  </a:cubicBezTo>
                  <a:close/>
                  <a:moveTo>
                    <a:pt x="10585" y="1916"/>
                  </a:moveTo>
                  <a:cubicBezTo>
                    <a:pt x="10704" y="2023"/>
                    <a:pt x="10823" y="2154"/>
                    <a:pt x="10930" y="2285"/>
                  </a:cubicBezTo>
                  <a:cubicBezTo>
                    <a:pt x="10657" y="2428"/>
                    <a:pt x="10407" y="2606"/>
                    <a:pt x="10156" y="2773"/>
                  </a:cubicBezTo>
                  <a:cubicBezTo>
                    <a:pt x="10075" y="2609"/>
                    <a:pt x="9981" y="2457"/>
                    <a:pt x="9888" y="2293"/>
                  </a:cubicBezTo>
                  <a:lnTo>
                    <a:pt x="9888" y="2293"/>
                  </a:lnTo>
                  <a:cubicBezTo>
                    <a:pt x="9888" y="2294"/>
                    <a:pt x="9889" y="2294"/>
                    <a:pt x="9890" y="2294"/>
                  </a:cubicBezTo>
                  <a:cubicBezTo>
                    <a:pt x="9895" y="2294"/>
                    <a:pt x="9900" y="2291"/>
                    <a:pt x="9906" y="2285"/>
                  </a:cubicBezTo>
                  <a:cubicBezTo>
                    <a:pt x="10121" y="2154"/>
                    <a:pt x="10359" y="2047"/>
                    <a:pt x="10585" y="1916"/>
                  </a:cubicBezTo>
                  <a:close/>
                  <a:moveTo>
                    <a:pt x="11014" y="2392"/>
                  </a:moveTo>
                  <a:cubicBezTo>
                    <a:pt x="11145" y="2570"/>
                    <a:pt x="11276" y="2749"/>
                    <a:pt x="11383" y="2940"/>
                  </a:cubicBezTo>
                  <a:cubicBezTo>
                    <a:pt x="11240" y="3011"/>
                    <a:pt x="11121" y="3106"/>
                    <a:pt x="10990" y="3190"/>
                  </a:cubicBezTo>
                  <a:cubicBezTo>
                    <a:pt x="10823" y="3309"/>
                    <a:pt x="10645" y="3416"/>
                    <a:pt x="10478" y="3535"/>
                  </a:cubicBezTo>
                  <a:cubicBezTo>
                    <a:pt x="10395" y="3297"/>
                    <a:pt x="10299" y="3059"/>
                    <a:pt x="10192" y="2832"/>
                  </a:cubicBezTo>
                  <a:cubicBezTo>
                    <a:pt x="10454" y="2690"/>
                    <a:pt x="10752" y="2559"/>
                    <a:pt x="11014" y="2392"/>
                  </a:cubicBezTo>
                  <a:close/>
                  <a:moveTo>
                    <a:pt x="11442" y="3035"/>
                  </a:moveTo>
                  <a:cubicBezTo>
                    <a:pt x="11561" y="3261"/>
                    <a:pt x="11669" y="3487"/>
                    <a:pt x="11764" y="3725"/>
                  </a:cubicBezTo>
                  <a:cubicBezTo>
                    <a:pt x="11621" y="3809"/>
                    <a:pt x="11466" y="3892"/>
                    <a:pt x="11323" y="3975"/>
                  </a:cubicBezTo>
                  <a:cubicBezTo>
                    <a:pt x="11204" y="4047"/>
                    <a:pt x="10918" y="4261"/>
                    <a:pt x="10704" y="4333"/>
                  </a:cubicBezTo>
                  <a:cubicBezTo>
                    <a:pt x="10657" y="4094"/>
                    <a:pt x="10585" y="3856"/>
                    <a:pt x="10514" y="3618"/>
                  </a:cubicBezTo>
                  <a:cubicBezTo>
                    <a:pt x="10692" y="3511"/>
                    <a:pt x="10871" y="3404"/>
                    <a:pt x="11049" y="3285"/>
                  </a:cubicBezTo>
                  <a:cubicBezTo>
                    <a:pt x="11180" y="3213"/>
                    <a:pt x="11323" y="3130"/>
                    <a:pt x="11442" y="3035"/>
                  </a:cubicBezTo>
                  <a:close/>
                  <a:moveTo>
                    <a:pt x="11811" y="3833"/>
                  </a:moveTo>
                  <a:cubicBezTo>
                    <a:pt x="11871" y="4023"/>
                    <a:pt x="11931" y="4202"/>
                    <a:pt x="11990" y="4392"/>
                  </a:cubicBezTo>
                  <a:cubicBezTo>
                    <a:pt x="11597" y="4606"/>
                    <a:pt x="11228" y="4833"/>
                    <a:pt x="10835" y="5035"/>
                  </a:cubicBezTo>
                  <a:cubicBezTo>
                    <a:pt x="10835" y="5035"/>
                    <a:pt x="10835" y="5047"/>
                    <a:pt x="10823" y="5047"/>
                  </a:cubicBezTo>
                  <a:cubicBezTo>
                    <a:pt x="10799" y="4833"/>
                    <a:pt x="10764" y="4618"/>
                    <a:pt x="10716" y="4404"/>
                  </a:cubicBezTo>
                  <a:cubicBezTo>
                    <a:pt x="10811" y="4368"/>
                    <a:pt x="10895" y="4309"/>
                    <a:pt x="10966" y="4273"/>
                  </a:cubicBezTo>
                  <a:cubicBezTo>
                    <a:pt x="11240" y="4130"/>
                    <a:pt x="11538" y="3999"/>
                    <a:pt x="11811" y="3833"/>
                  </a:cubicBezTo>
                  <a:close/>
                  <a:moveTo>
                    <a:pt x="12026" y="4523"/>
                  </a:moveTo>
                  <a:cubicBezTo>
                    <a:pt x="12073" y="4714"/>
                    <a:pt x="12109" y="4904"/>
                    <a:pt x="12145" y="5095"/>
                  </a:cubicBezTo>
                  <a:cubicBezTo>
                    <a:pt x="11716" y="5333"/>
                    <a:pt x="11311" y="5618"/>
                    <a:pt x="10895" y="5880"/>
                  </a:cubicBezTo>
                  <a:cubicBezTo>
                    <a:pt x="10883" y="5607"/>
                    <a:pt x="10871" y="5345"/>
                    <a:pt x="10835" y="5083"/>
                  </a:cubicBezTo>
                  <a:lnTo>
                    <a:pt x="10835" y="5083"/>
                  </a:lnTo>
                  <a:cubicBezTo>
                    <a:pt x="10835" y="5083"/>
                    <a:pt x="10840" y="5088"/>
                    <a:pt x="10847" y="5088"/>
                  </a:cubicBezTo>
                  <a:cubicBezTo>
                    <a:pt x="10851" y="5088"/>
                    <a:pt x="10855" y="5087"/>
                    <a:pt x="10859" y="5083"/>
                  </a:cubicBezTo>
                  <a:cubicBezTo>
                    <a:pt x="11240" y="4928"/>
                    <a:pt x="11657" y="4749"/>
                    <a:pt x="12026" y="4523"/>
                  </a:cubicBezTo>
                  <a:close/>
                  <a:moveTo>
                    <a:pt x="12169" y="5237"/>
                  </a:moveTo>
                  <a:cubicBezTo>
                    <a:pt x="12192" y="5392"/>
                    <a:pt x="12216" y="5559"/>
                    <a:pt x="12228" y="5714"/>
                  </a:cubicBezTo>
                  <a:cubicBezTo>
                    <a:pt x="11764" y="5928"/>
                    <a:pt x="11335" y="6285"/>
                    <a:pt x="10907" y="6583"/>
                  </a:cubicBezTo>
                  <a:cubicBezTo>
                    <a:pt x="10918" y="6369"/>
                    <a:pt x="10907" y="6166"/>
                    <a:pt x="10907" y="5952"/>
                  </a:cubicBezTo>
                  <a:cubicBezTo>
                    <a:pt x="11323" y="5726"/>
                    <a:pt x="11752" y="5488"/>
                    <a:pt x="12169" y="5237"/>
                  </a:cubicBezTo>
                  <a:close/>
                  <a:moveTo>
                    <a:pt x="12240" y="5833"/>
                  </a:moveTo>
                  <a:cubicBezTo>
                    <a:pt x="12252" y="5988"/>
                    <a:pt x="12252" y="6154"/>
                    <a:pt x="12264" y="6321"/>
                  </a:cubicBezTo>
                  <a:cubicBezTo>
                    <a:pt x="12038" y="6476"/>
                    <a:pt x="11788" y="6595"/>
                    <a:pt x="11561" y="6714"/>
                  </a:cubicBezTo>
                  <a:cubicBezTo>
                    <a:pt x="11335" y="6857"/>
                    <a:pt x="11109" y="6988"/>
                    <a:pt x="10895" y="7142"/>
                  </a:cubicBezTo>
                  <a:cubicBezTo>
                    <a:pt x="10907" y="6976"/>
                    <a:pt x="10907" y="6821"/>
                    <a:pt x="10907" y="6666"/>
                  </a:cubicBezTo>
                  <a:cubicBezTo>
                    <a:pt x="11347" y="6404"/>
                    <a:pt x="11847" y="6166"/>
                    <a:pt x="12240" y="5833"/>
                  </a:cubicBezTo>
                  <a:close/>
                  <a:moveTo>
                    <a:pt x="12264" y="6488"/>
                  </a:moveTo>
                  <a:cubicBezTo>
                    <a:pt x="12264" y="6500"/>
                    <a:pt x="12264" y="6500"/>
                    <a:pt x="12264" y="6511"/>
                  </a:cubicBezTo>
                  <a:cubicBezTo>
                    <a:pt x="12264" y="6642"/>
                    <a:pt x="12252" y="6773"/>
                    <a:pt x="12252" y="6904"/>
                  </a:cubicBezTo>
                  <a:cubicBezTo>
                    <a:pt x="11764" y="7166"/>
                    <a:pt x="11228" y="7464"/>
                    <a:pt x="10835" y="7845"/>
                  </a:cubicBezTo>
                  <a:cubicBezTo>
                    <a:pt x="10859" y="7631"/>
                    <a:pt x="10871" y="7428"/>
                    <a:pt x="10883" y="7214"/>
                  </a:cubicBezTo>
                  <a:cubicBezTo>
                    <a:pt x="11204" y="7083"/>
                    <a:pt x="11502" y="6892"/>
                    <a:pt x="11811" y="6726"/>
                  </a:cubicBezTo>
                  <a:cubicBezTo>
                    <a:pt x="11942" y="6654"/>
                    <a:pt x="12109" y="6583"/>
                    <a:pt x="12264" y="6488"/>
                  </a:cubicBezTo>
                  <a:close/>
                  <a:moveTo>
                    <a:pt x="12240" y="7071"/>
                  </a:moveTo>
                  <a:cubicBezTo>
                    <a:pt x="12240" y="7238"/>
                    <a:pt x="12228" y="7404"/>
                    <a:pt x="12216" y="7571"/>
                  </a:cubicBezTo>
                  <a:cubicBezTo>
                    <a:pt x="11954" y="7714"/>
                    <a:pt x="11704" y="7904"/>
                    <a:pt x="11454" y="8071"/>
                  </a:cubicBezTo>
                  <a:cubicBezTo>
                    <a:pt x="11216" y="8226"/>
                    <a:pt x="10978" y="8381"/>
                    <a:pt x="10752" y="8547"/>
                  </a:cubicBezTo>
                  <a:cubicBezTo>
                    <a:pt x="10776" y="8357"/>
                    <a:pt x="10799" y="8155"/>
                    <a:pt x="10823" y="7952"/>
                  </a:cubicBezTo>
                  <a:cubicBezTo>
                    <a:pt x="11097" y="7809"/>
                    <a:pt x="11359" y="7607"/>
                    <a:pt x="11621" y="7440"/>
                  </a:cubicBezTo>
                  <a:cubicBezTo>
                    <a:pt x="11823" y="7309"/>
                    <a:pt x="12038" y="7190"/>
                    <a:pt x="12240" y="7071"/>
                  </a:cubicBezTo>
                  <a:close/>
                  <a:moveTo>
                    <a:pt x="12192" y="7750"/>
                  </a:moveTo>
                  <a:cubicBezTo>
                    <a:pt x="12181" y="7916"/>
                    <a:pt x="12157" y="8095"/>
                    <a:pt x="12133" y="8262"/>
                  </a:cubicBezTo>
                  <a:cubicBezTo>
                    <a:pt x="11621" y="8524"/>
                    <a:pt x="11073" y="8845"/>
                    <a:pt x="10645" y="9214"/>
                  </a:cubicBezTo>
                  <a:cubicBezTo>
                    <a:pt x="10680" y="9024"/>
                    <a:pt x="10704" y="8833"/>
                    <a:pt x="10740" y="8631"/>
                  </a:cubicBezTo>
                  <a:cubicBezTo>
                    <a:pt x="11049" y="8476"/>
                    <a:pt x="11335" y="8285"/>
                    <a:pt x="11633" y="8095"/>
                  </a:cubicBezTo>
                  <a:cubicBezTo>
                    <a:pt x="11811" y="7988"/>
                    <a:pt x="12014" y="7869"/>
                    <a:pt x="12192" y="7750"/>
                  </a:cubicBezTo>
                  <a:close/>
                  <a:moveTo>
                    <a:pt x="12109" y="8440"/>
                  </a:moveTo>
                  <a:lnTo>
                    <a:pt x="12109" y="8440"/>
                  </a:lnTo>
                  <a:cubicBezTo>
                    <a:pt x="12085" y="8607"/>
                    <a:pt x="12061" y="8762"/>
                    <a:pt x="12038" y="8917"/>
                  </a:cubicBezTo>
                  <a:cubicBezTo>
                    <a:pt x="11490" y="9286"/>
                    <a:pt x="10978" y="9714"/>
                    <a:pt x="10454" y="10107"/>
                  </a:cubicBezTo>
                  <a:cubicBezTo>
                    <a:pt x="10514" y="9857"/>
                    <a:pt x="10573" y="9595"/>
                    <a:pt x="10621" y="9333"/>
                  </a:cubicBezTo>
                  <a:cubicBezTo>
                    <a:pt x="10883" y="9178"/>
                    <a:pt x="11145" y="9000"/>
                    <a:pt x="11395" y="8845"/>
                  </a:cubicBezTo>
                  <a:cubicBezTo>
                    <a:pt x="11633" y="8702"/>
                    <a:pt x="11871" y="8583"/>
                    <a:pt x="12109" y="8440"/>
                  </a:cubicBezTo>
                  <a:close/>
                  <a:moveTo>
                    <a:pt x="12002" y="9119"/>
                  </a:moveTo>
                  <a:lnTo>
                    <a:pt x="12002" y="9119"/>
                  </a:lnTo>
                  <a:cubicBezTo>
                    <a:pt x="11954" y="9357"/>
                    <a:pt x="11907" y="9583"/>
                    <a:pt x="11859" y="9809"/>
                  </a:cubicBezTo>
                  <a:cubicBezTo>
                    <a:pt x="11311" y="10083"/>
                    <a:pt x="10788" y="10417"/>
                    <a:pt x="10299" y="10750"/>
                  </a:cubicBezTo>
                  <a:cubicBezTo>
                    <a:pt x="10323" y="10643"/>
                    <a:pt x="10347" y="10536"/>
                    <a:pt x="10383" y="10429"/>
                  </a:cubicBezTo>
                  <a:cubicBezTo>
                    <a:pt x="10395" y="10357"/>
                    <a:pt x="10407" y="10298"/>
                    <a:pt x="10430" y="10226"/>
                  </a:cubicBezTo>
                  <a:cubicBezTo>
                    <a:pt x="10954" y="9893"/>
                    <a:pt x="11514" y="9536"/>
                    <a:pt x="12002" y="9119"/>
                  </a:cubicBezTo>
                  <a:close/>
                  <a:moveTo>
                    <a:pt x="11800" y="10036"/>
                  </a:moveTo>
                  <a:cubicBezTo>
                    <a:pt x="11776" y="10143"/>
                    <a:pt x="11752" y="10250"/>
                    <a:pt x="11716" y="10357"/>
                  </a:cubicBezTo>
                  <a:cubicBezTo>
                    <a:pt x="11180" y="10667"/>
                    <a:pt x="10633" y="10988"/>
                    <a:pt x="10133" y="11345"/>
                  </a:cubicBezTo>
                  <a:cubicBezTo>
                    <a:pt x="10180" y="11179"/>
                    <a:pt x="10216" y="11024"/>
                    <a:pt x="10264" y="10869"/>
                  </a:cubicBezTo>
                  <a:cubicBezTo>
                    <a:pt x="10776" y="10595"/>
                    <a:pt x="11299" y="10321"/>
                    <a:pt x="11800" y="10036"/>
                  </a:cubicBezTo>
                  <a:close/>
                  <a:moveTo>
                    <a:pt x="11669" y="10536"/>
                  </a:moveTo>
                  <a:lnTo>
                    <a:pt x="11669" y="10536"/>
                  </a:lnTo>
                  <a:cubicBezTo>
                    <a:pt x="11633" y="10691"/>
                    <a:pt x="11585" y="10845"/>
                    <a:pt x="11538" y="11000"/>
                  </a:cubicBezTo>
                  <a:cubicBezTo>
                    <a:pt x="10990" y="11333"/>
                    <a:pt x="10478" y="11714"/>
                    <a:pt x="9918" y="12036"/>
                  </a:cubicBezTo>
                  <a:cubicBezTo>
                    <a:pt x="9978" y="11834"/>
                    <a:pt x="10037" y="11631"/>
                    <a:pt x="10097" y="11429"/>
                  </a:cubicBezTo>
                  <a:cubicBezTo>
                    <a:pt x="10645" y="11167"/>
                    <a:pt x="11157" y="10845"/>
                    <a:pt x="11669" y="10536"/>
                  </a:cubicBezTo>
                  <a:close/>
                  <a:moveTo>
                    <a:pt x="11466" y="11250"/>
                  </a:moveTo>
                  <a:lnTo>
                    <a:pt x="11466" y="11250"/>
                  </a:lnTo>
                  <a:cubicBezTo>
                    <a:pt x="11407" y="11441"/>
                    <a:pt x="11347" y="11643"/>
                    <a:pt x="11276" y="11834"/>
                  </a:cubicBezTo>
                  <a:cubicBezTo>
                    <a:pt x="10692" y="12167"/>
                    <a:pt x="10121" y="12572"/>
                    <a:pt x="9585" y="12988"/>
                  </a:cubicBezTo>
                  <a:cubicBezTo>
                    <a:pt x="9692" y="12703"/>
                    <a:pt x="9787" y="12429"/>
                    <a:pt x="9883" y="12143"/>
                  </a:cubicBezTo>
                  <a:cubicBezTo>
                    <a:pt x="10418" y="11881"/>
                    <a:pt x="10978" y="11595"/>
                    <a:pt x="11466" y="11250"/>
                  </a:cubicBezTo>
                  <a:close/>
                  <a:moveTo>
                    <a:pt x="11204" y="12060"/>
                  </a:moveTo>
                  <a:lnTo>
                    <a:pt x="11204" y="12060"/>
                  </a:lnTo>
                  <a:cubicBezTo>
                    <a:pt x="11121" y="12286"/>
                    <a:pt x="11038" y="12512"/>
                    <a:pt x="10954" y="12738"/>
                  </a:cubicBezTo>
                  <a:cubicBezTo>
                    <a:pt x="10383" y="13096"/>
                    <a:pt x="9823" y="13465"/>
                    <a:pt x="9252" y="13822"/>
                  </a:cubicBezTo>
                  <a:cubicBezTo>
                    <a:pt x="9359" y="13584"/>
                    <a:pt x="9454" y="13346"/>
                    <a:pt x="9537" y="13096"/>
                  </a:cubicBezTo>
                  <a:cubicBezTo>
                    <a:pt x="10085" y="12738"/>
                    <a:pt x="10645" y="12405"/>
                    <a:pt x="11204" y="12060"/>
                  </a:cubicBezTo>
                  <a:close/>
                  <a:moveTo>
                    <a:pt x="10883" y="12929"/>
                  </a:moveTo>
                  <a:lnTo>
                    <a:pt x="10883" y="12929"/>
                  </a:lnTo>
                  <a:cubicBezTo>
                    <a:pt x="10788" y="13155"/>
                    <a:pt x="10704" y="13381"/>
                    <a:pt x="10609" y="13608"/>
                  </a:cubicBezTo>
                  <a:cubicBezTo>
                    <a:pt x="10037" y="13917"/>
                    <a:pt x="9466" y="14262"/>
                    <a:pt x="8918" y="14608"/>
                  </a:cubicBezTo>
                  <a:cubicBezTo>
                    <a:pt x="9013" y="14393"/>
                    <a:pt x="9109" y="14179"/>
                    <a:pt x="9204" y="13965"/>
                  </a:cubicBezTo>
                  <a:cubicBezTo>
                    <a:pt x="9764" y="13619"/>
                    <a:pt x="10323" y="13286"/>
                    <a:pt x="10883" y="12929"/>
                  </a:cubicBezTo>
                  <a:close/>
                  <a:moveTo>
                    <a:pt x="10526" y="13810"/>
                  </a:moveTo>
                  <a:cubicBezTo>
                    <a:pt x="10454" y="13977"/>
                    <a:pt x="10383" y="14143"/>
                    <a:pt x="10311" y="14310"/>
                  </a:cubicBezTo>
                  <a:cubicBezTo>
                    <a:pt x="9716" y="14643"/>
                    <a:pt x="9133" y="15024"/>
                    <a:pt x="8561" y="15393"/>
                  </a:cubicBezTo>
                  <a:cubicBezTo>
                    <a:pt x="8668" y="15179"/>
                    <a:pt x="8763" y="14953"/>
                    <a:pt x="8871" y="14727"/>
                  </a:cubicBezTo>
                  <a:cubicBezTo>
                    <a:pt x="9430" y="14441"/>
                    <a:pt x="9978" y="14143"/>
                    <a:pt x="10526" y="13810"/>
                  </a:cubicBezTo>
                  <a:close/>
                  <a:moveTo>
                    <a:pt x="10192" y="14572"/>
                  </a:moveTo>
                  <a:lnTo>
                    <a:pt x="10192" y="14572"/>
                  </a:lnTo>
                  <a:cubicBezTo>
                    <a:pt x="10121" y="14739"/>
                    <a:pt x="10037" y="14905"/>
                    <a:pt x="9966" y="15072"/>
                  </a:cubicBezTo>
                  <a:cubicBezTo>
                    <a:pt x="9323" y="15489"/>
                    <a:pt x="8692" y="15917"/>
                    <a:pt x="8073" y="16370"/>
                  </a:cubicBezTo>
                  <a:cubicBezTo>
                    <a:pt x="8216" y="16096"/>
                    <a:pt x="8359" y="15822"/>
                    <a:pt x="8490" y="15536"/>
                  </a:cubicBezTo>
                  <a:cubicBezTo>
                    <a:pt x="9061" y="15227"/>
                    <a:pt x="9633" y="14905"/>
                    <a:pt x="10192" y="14572"/>
                  </a:cubicBezTo>
                  <a:close/>
                  <a:moveTo>
                    <a:pt x="9847" y="15322"/>
                  </a:moveTo>
                  <a:cubicBezTo>
                    <a:pt x="9692" y="15644"/>
                    <a:pt x="9537" y="15953"/>
                    <a:pt x="9383" y="16275"/>
                  </a:cubicBezTo>
                  <a:cubicBezTo>
                    <a:pt x="8716" y="16644"/>
                    <a:pt x="8073" y="17072"/>
                    <a:pt x="7430" y="17513"/>
                  </a:cubicBezTo>
                  <a:cubicBezTo>
                    <a:pt x="7620" y="17203"/>
                    <a:pt x="7799" y="16882"/>
                    <a:pt x="7966" y="16560"/>
                  </a:cubicBezTo>
                  <a:cubicBezTo>
                    <a:pt x="8609" y="16167"/>
                    <a:pt x="9228" y="15739"/>
                    <a:pt x="9847" y="15322"/>
                  </a:cubicBezTo>
                  <a:close/>
                  <a:moveTo>
                    <a:pt x="9264" y="16513"/>
                  </a:moveTo>
                  <a:lnTo>
                    <a:pt x="9264" y="16513"/>
                  </a:lnTo>
                  <a:cubicBezTo>
                    <a:pt x="9168" y="16703"/>
                    <a:pt x="9085" y="16882"/>
                    <a:pt x="8990" y="17060"/>
                  </a:cubicBezTo>
                  <a:cubicBezTo>
                    <a:pt x="8275" y="17477"/>
                    <a:pt x="7573" y="17953"/>
                    <a:pt x="6882" y="18418"/>
                  </a:cubicBezTo>
                  <a:cubicBezTo>
                    <a:pt x="7037" y="18180"/>
                    <a:pt x="7192" y="17930"/>
                    <a:pt x="7335" y="17679"/>
                  </a:cubicBezTo>
                  <a:cubicBezTo>
                    <a:pt x="7990" y="17310"/>
                    <a:pt x="8644" y="16929"/>
                    <a:pt x="9264" y="16513"/>
                  </a:cubicBezTo>
                  <a:close/>
                  <a:moveTo>
                    <a:pt x="8847" y="17334"/>
                  </a:moveTo>
                  <a:lnTo>
                    <a:pt x="8847" y="17334"/>
                  </a:lnTo>
                  <a:cubicBezTo>
                    <a:pt x="8728" y="17584"/>
                    <a:pt x="8597" y="17834"/>
                    <a:pt x="8466" y="18084"/>
                  </a:cubicBezTo>
                  <a:cubicBezTo>
                    <a:pt x="8442" y="18084"/>
                    <a:pt x="8418" y="18084"/>
                    <a:pt x="8394" y="18108"/>
                  </a:cubicBezTo>
                  <a:cubicBezTo>
                    <a:pt x="7751" y="18430"/>
                    <a:pt x="7037" y="18763"/>
                    <a:pt x="6406" y="19156"/>
                  </a:cubicBezTo>
                  <a:cubicBezTo>
                    <a:pt x="6525" y="18989"/>
                    <a:pt x="6632" y="18822"/>
                    <a:pt x="6739" y="18656"/>
                  </a:cubicBezTo>
                  <a:cubicBezTo>
                    <a:pt x="7454" y="18263"/>
                    <a:pt x="8192" y="17822"/>
                    <a:pt x="8847" y="17334"/>
                  </a:cubicBezTo>
                  <a:close/>
                  <a:moveTo>
                    <a:pt x="5427" y="743"/>
                  </a:moveTo>
                  <a:cubicBezTo>
                    <a:pt x="6715" y="743"/>
                    <a:pt x="8185" y="1059"/>
                    <a:pt x="9061" y="1987"/>
                  </a:cubicBezTo>
                  <a:cubicBezTo>
                    <a:pt x="11121" y="4190"/>
                    <a:pt x="10645" y="7833"/>
                    <a:pt x="9942" y="10464"/>
                  </a:cubicBezTo>
                  <a:cubicBezTo>
                    <a:pt x="9133" y="13572"/>
                    <a:pt x="7740" y="16513"/>
                    <a:pt x="5954" y="19168"/>
                  </a:cubicBezTo>
                  <a:cubicBezTo>
                    <a:pt x="5799" y="18870"/>
                    <a:pt x="5644" y="18572"/>
                    <a:pt x="5477" y="18275"/>
                  </a:cubicBezTo>
                  <a:cubicBezTo>
                    <a:pt x="5715" y="18251"/>
                    <a:pt x="5954" y="18227"/>
                    <a:pt x="6192" y="18180"/>
                  </a:cubicBezTo>
                  <a:cubicBezTo>
                    <a:pt x="6213" y="18180"/>
                    <a:pt x="6215" y="18142"/>
                    <a:pt x="6199" y="18142"/>
                  </a:cubicBezTo>
                  <a:cubicBezTo>
                    <a:pt x="6197" y="18142"/>
                    <a:pt x="6194" y="18143"/>
                    <a:pt x="6192" y="18144"/>
                  </a:cubicBezTo>
                  <a:cubicBezTo>
                    <a:pt x="5942" y="18156"/>
                    <a:pt x="5704" y="18191"/>
                    <a:pt x="5454" y="18227"/>
                  </a:cubicBezTo>
                  <a:cubicBezTo>
                    <a:pt x="5334" y="18001"/>
                    <a:pt x="5203" y="17763"/>
                    <a:pt x="5084" y="17537"/>
                  </a:cubicBezTo>
                  <a:lnTo>
                    <a:pt x="5084" y="17537"/>
                  </a:lnTo>
                  <a:cubicBezTo>
                    <a:pt x="5298" y="17543"/>
                    <a:pt x="5511" y="17550"/>
                    <a:pt x="5724" y="17550"/>
                  </a:cubicBezTo>
                  <a:cubicBezTo>
                    <a:pt x="5880" y="17550"/>
                    <a:pt x="6036" y="17547"/>
                    <a:pt x="6192" y="17537"/>
                  </a:cubicBezTo>
                  <a:cubicBezTo>
                    <a:pt x="6216" y="17537"/>
                    <a:pt x="6227" y="17477"/>
                    <a:pt x="6192" y="17477"/>
                  </a:cubicBezTo>
                  <a:cubicBezTo>
                    <a:pt x="6031" y="17467"/>
                    <a:pt x="5870" y="17463"/>
                    <a:pt x="5709" y="17463"/>
                  </a:cubicBezTo>
                  <a:cubicBezTo>
                    <a:pt x="5489" y="17463"/>
                    <a:pt x="5269" y="17470"/>
                    <a:pt x="5049" y="17477"/>
                  </a:cubicBezTo>
                  <a:cubicBezTo>
                    <a:pt x="4930" y="17263"/>
                    <a:pt x="4811" y="17048"/>
                    <a:pt x="4692" y="16834"/>
                  </a:cubicBezTo>
                  <a:cubicBezTo>
                    <a:pt x="5180" y="16775"/>
                    <a:pt x="5656" y="16763"/>
                    <a:pt x="6144" y="16751"/>
                  </a:cubicBezTo>
                  <a:cubicBezTo>
                    <a:pt x="6180" y="16751"/>
                    <a:pt x="6180" y="16691"/>
                    <a:pt x="6144" y="16691"/>
                  </a:cubicBezTo>
                  <a:cubicBezTo>
                    <a:pt x="6055" y="16687"/>
                    <a:pt x="5967" y="16685"/>
                    <a:pt x="5879" y="16685"/>
                  </a:cubicBezTo>
                  <a:cubicBezTo>
                    <a:pt x="5471" y="16685"/>
                    <a:pt x="5069" y="16728"/>
                    <a:pt x="4668" y="16787"/>
                  </a:cubicBezTo>
                  <a:cubicBezTo>
                    <a:pt x="4537" y="16536"/>
                    <a:pt x="4394" y="16298"/>
                    <a:pt x="4263" y="16060"/>
                  </a:cubicBezTo>
                  <a:lnTo>
                    <a:pt x="4263" y="16060"/>
                  </a:lnTo>
                  <a:cubicBezTo>
                    <a:pt x="4367" y="16063"/>
                    <a:pt x="4472" y="16065"/>
                    <a:pt x="4576" y="16065"/>
                  </a:cubicBezTo>
                  <a:cubicBezTo>
                    <a:pt x="4916" y="16065"/>
                    <a:pt x="5257" y="16049"/>
                    <a:pt x="5584" y="16013"/>
                  </a:cubicBezTo>
                  <a:cubicBezTo>
                    <a:pt x="5620" y="16001"/>
                    <a:pt x="5620" y="15965"/>
                    <a:pt x="5584" y="15965"/>
                  </a:cubicBezTo>
                  <a:cubicBezTo>
                    <a:pt x="5144" y="15989"/>
                    <a:pt x="4692" y="16013"/>
                    <a:pt x="4239" y="16013"/>
                  </a:cubicBezTo>
                  <a:cubicBezTo>
                    <a:pt x="4132" y="15822"/>
                    <a:pt x="4037" y="15632"/>
                    <a:pt x="3930" y="15429"/>
                  </a:cubicBezTo>
                  <a:cubicBezTo>
                    <a:pt x="4608" y="15405"/>
                    <a:pt x="5287" y="15382"/>
                    <a:pt x="5954" y="15322"/>
                  </a:cubicBezTo>
                  <a:cubicBezTo>
                    <a:pt x="6001" y="15322"/>
                    <a:pt x="6001" y="15263"/>
                    <a:pt x="5954" y="15263"/>
                  </a:cubicBezTo>
                  <a:cubicBezTo>
                    <a:pt x="5275" y="15286"/>
                    <a:pt x="4584" y="15334"/>
                    <a:pt x="3906" y="15382"/>
                  </a:cubicBezTo>
                  <a:cubicBezTo>
                    <a:pt x="3810" y="15203"/>
                    <a:pt x="3715" y="15024"/>
                    <a:pt x="3620" y="14846"/>
                  </a:cubicBezTo>
                  <a:cubicBezTo>
                    <a:pt x="4072" y="14822"/>
                    <a:pt x="4537" y="14786"/>
                    <a:pt x="4989" y="14739"/>
                  </a:cubicBezTo>
                  <a:cubicBezTo>
                    <a:pt x="5025" y="14739"/>
                    <a:pt x="5025" y="14679"/>
                    <a:pt x="4989" y="14679"/>
                  </a:cubicBezTo>
                  <a:cubicBezTo>
                    <a:pt x="4525" y="14703"/>
                    <a:pt x="4060" y="14751"/>
                    <a:pt x="3584" y="14786"/>
                  </a:cubicBezTo>
                  <a:cubicBezTo>
                    <a:pt x="3477" y="14572"/>
                    <a:pt x="3358" y="14346"/>
                    <a:pt x="3251" y="14131"/>
                  </a:cubicBezTo>
                  <a:cubicBezTo>
                    <a:pt x="3977" y="14131"/>
                    <a:pt x="4715" y="14108"/>
                    <a:pt x="5454" y="14036"/>
                  </a:cubicBezTo>
                  <a:cubicBezTo>
                    <a:pt x="5489" y="14036"/>
                    <a:pt x="5489" y="13965"/>
                    <a:pt x="5454" y="13965"/>
                  </a:cubicBezTo>
                  <a:cubicBezTo>
                    <a:pt x="4703" y="14024"/>
                    <a:pt x="3953" y="14048"/>
                    <a:pt x="3215" y="14060"/>
                  </a:cubicBezTo>
                  <a:cubicBezTo>
                    <a:pt x="3096" y="13834"/>
                    <a:pt x="2989" y="13619"/>
                    <a:pt x="2882" y="13393"/>
                  </a:cubicBezTo>
                  <a:lnTo>
                    <a:pt x="4025" y="13393"/>
                  </a:lnTo>
                  <a:cubicBezTo>
                    <a:pt x="4060" y="13393"/>
                    <a:pt x="4060" y="13322"/>
                    <a:pt x="4025" y="13322"/>
                  </a:cubicBezTo>
                  <a:lnTo>
                    <a:pt x="2846" y="13322"/>
                  </a:lnTo>
                  <a:cubicBezTo>
                    <a:pt x="2727" y="13084"/>
                    <a:pt x="2620" y="12846"/>
                    <a:pt x="2513" y="12607"/>
                  </a:cubicBezTo>
                  <a:lnTo>
                    <a:pt x="2513" y="12607"/>
                  </a:lnTo>
                  <a:cubicBezTo>
                    <a:pt x="2763" y="12611"/>
                    <a:pt x="3013" y="12614"/>
                    <a:pt x="3263" y="12614"/>
                  </a:cubicBezTo>
                  <a:cubicBezTo>
                    <a:pt x="3823" y="12614"/>
                    <a:pt x="4382" y="12601"/>
                    <a:pt x="4942" y="12560"/>
                  </a:cubicBezTo>
                  <a:cubicBezTo>
                    <a:pt x="4989" y="12560"/>
                    <a:pt x="4989" y="12500"/>
                    <a:pt x="4942" y="12500"/>
                  </a:cubicBezTo>
                  <a:cubicBezTo>
                    <a:pt x="4120" y="12512"/>
                    <a:pt x="3298" y="12536"/>
                    <a:pt x="2477" y="12536"/>
                  </a:cubicBezTo>
                  <a:cubicBezTo>
                    <a:pt x="2382" y="12334"/>
                    <a:pt x="2286" y="12119"/>
                    <a:pt x="2191" y="11905"/>
                  </a:cubicBezTo>
                  <a:lnTo>
                    <a:pt x="2191" y="11905"/>
                  </a:lnTo>
                  <a:cubicBezTo>
                    <a:pt x="2280" y="11908"/>
                    <a:pt x="2369" y="11909"/>
                    <a:pt x="2457" y="11909"/>
                  </a:cubicBezTo>
                  <a:cubicBezTo>
                    <a:pt x="2721" y="11909"/>
                    <a:pt x="2980" y="11896"/>
                    <a:pt x="3239" y="11869"/>
                  </a:cubicBezTo>
                  <a:cubicBezTo>
                    <a:pt x="3275" y="11869"/>
                    <a:pt x="3275" y="11810"/>
                    <a:pt x="3239" y="11810"/>
                  </a:cubicBezTo>
                  <a:cubicBezTo>
                    <a:pt x="2882" y="11845"/>
                    <a:pt x="2525" y="11869"/>
                    <a:pt x="2179" y="11869"/>
                  </a:cubicBezTo>
                  <a:cubicBezTo>
                    <a:pt x="2120" y="11738"/>
                    <a:pt x="2060" y="11607"/>
                    <a:pt x="2013" y="11476"/>
                  </a:cubicBezTo>
                  <a:cubicBezTo>
                    <a:pt x="1965" y="11381"/>
                    <a:pt x="1929" y="11274"/>
                    <a:pt x="1882" y="11167"/>
                  </a:cubicBezTo>
                  <a:lnTo>
                    <a:pt x="1882" y="11167"/>
                  </a:lnTo>
                  <a:cubicBezTo>
                    <a:pt x="2247" y="11194"/>
                    <a:pt x="2616" y="11204"/>
                    <a:pt x="2984" y="11204"/>
                  </a:cubicBezTo>
                  <a:cubicBezTo>
                    <a:pt x="3408" y="11204"/>
                    <a:pt x="3831" y="11191"/>
                    <a:pt x="4251" y="11179"/>
                  </a:cubicBezTo>
                  <a:cubicBezTo>
                    <a:pt x="4287" y="11179"/>
                    <a:pt x="4287" y="11119"/>
                    <a:pt x="4251" y="11107"/>
                  </a:cubicBezTo>
                  <a:cubicBezTo>
                    <a:pt x="3800" y="11100"/>
                    <a:pt x="3341" y="11086"/>
                    <a:pt x="2881" y="11086"/>
                  </a:cubicBezTo>
                  <a:cubicBezTo>
                    <a:pt x="2539" y="11086"/>
                    <a:pt x="2198" y="11094"/>
                    <a:pt x="1858" y="11119"/>
                  </a:cubicBezTo>
                  <a:cubicBezTo>
                    <a:pt x="1774" y="10905"/>
                    <a:pt x="1691" y="10691"/>
                    <a:pt x="1608" y="10476"/>
                  </a:cubicBezTo>
                  <a:lnTo>
                    <a:pt x="1620" y="10476"/>
                  </a:lnTo>
                  <a:cubicBezTo>
                    <a:pt x="1923" y="10449"/>
                    <a:pt x="2220" y="10436"/>
                    <a:pt x="2520" y="10436"/>
                  </a:cubicBezTo>
                  <a:cubicBezTo>
                    <a:pt x="2621" y="10436"/>
                    <a:pt x="2721" y="10438"/>
                    <a:pt x="2822" y="10441"/>
                  </a:cubicBezTo>
                  <a:cubicBezTo>
                    <a:pt x="2858" y="10441"/>
                    <a:pt x="2858" y="10381"/>
                    <a:pt x="2822" y="10381"/>
                  </a:cubicBezTo>
                  <a:cubicBezTo>
                    <a:pt x="2687" y="10369"/>
                    <a:pt x="2554" y="10364"/>
                    <a:pt x="2420" y="10364"/>
                  </a:cubicBezTo>
                  <a:cubicBezTo>
                    <a:pt x="2154" y="10364"/>
                    <a:pt x="1890" y="10385"/>
                    <a:pt x="1620" y="10417"/>
                  </a:cubicBezTo>
                  <a:cubicBezTo>
                    <a:pt x="1608" y="10417"/>
                    <a:pt x="1596" y="10429"/>
                    <a:pt x="1596" y="10441"/>
                  </a:cubicBezTo>
                  <a:cubicBezTo>
                    <a:pt x="1501" y="10202"/>
                    <a:pt x="1417" y="9952"/>
                    <a:pt x="1334" y="9702"/>
                  </a:cubicBezTo>
                  <a:lnTo>
                    <a:pt x="1334" y="9702"/>
                  </a:lnTo>
                  <a:cubicBezTo>
                    <a:pt x="1644" y="9708"/>
                    <a:pt x="1953" y="9711"/>
                    <a:pt x="2263" y="9711"/>
                  </a:cubicBezTo>
                  <a:cubicBezTo>
                    <a:pt x="2572" y="9711"/>
                    <a:pt x="2882" y="9708"/>
                    <a:pt x="3191" y="9702"/>
                  </a:cubicBezTo>
                  <a:cubicBezTo>
                    <a:pt x="3227" y="9702"/>
                    <a:pt x="3227" y="9643"/>
                    <a:pt x="3191" y="9643"/>
                  </a:cubicBezTo>
                  <a:cubicBezTo>
                    <a:pt x="2827" y="9636"/>
                    <a:pt x="2467" y="9629"/>
                    <a:pt x="2106" y="9629"/>
                  </a:cubicBezTo>
                  <a:cubicBezTo>
                    <a:pt x="1841" y="9629"/>
                    <a:pt x="1577" y="9633"/>
                    <a:pt x="1310" y="9643"/>
                  </a:cubicBezTo>
                  <a:cubicBezTo>
                    <a:pt x="1239" y="9428"/>
                    <a:pt x="1179" y="9226"/>
                    <a:pt x="1108" y="9012"/>
                  </a:cubicBezTo>
                  <a:lnTo>
                    <a:pt x="1108" y="9012"/>
                  </a:lnTo>
                  <a:cubicBezTo>
                    <a:pt x="1149" y="9013"/>
                    <a:pt x="1189" y="9014"/>
                    <a:pt x="1230" y="9014"/>
                  </a:cubicBezTo>
                  <a:cubicBezTo>
                    <a:pt x="1508" y="9014"/>
                    <a:pt x="1778" y="8979"/>
                    <a:pt x="2048" y="8917"/>
                  </a:cubicBezTo>
                  <a:cubicBezTo>
                    <a:pt x="2070" y="8906"/>
                    <a:pt x="2062" y="8867"/>
                    <a:pt x="2044" y="8867"/>
                  </a:cubicBezTo>
                  <a:cubicBezTo>
                    <a:pt x="2041" y="8867"/>
                    <a:pt x="2039" y="8868"/>
                    <a:pt x="2036" y="8869"/>
                  </a:cubicBezTo>
                  <a:cubicBezTo>
                    <a:pt x="1715" y="8928"/>
                    <a:pt x="1405" y="8952"/>
                    <a:pt x="1096" y="8952"/>
                  </a:cubicBezTo>
                  <a:cubicBezTo>
                    <a:pt x="1024" y="8702"/>
                    <a:pt x="953" y="8464"/>
                    <a:pt x="893" y="8214"/>
                  </a:cubicBezTo>
                  <a:cubicBezTo>
                    <a:pt x="1263" y="8214"/>
                    <a:pt x="1632" y="8238"/>
                    <a:pt x="1989" y="8274"/>
                  </a:cubicBezTo>
                  <a:cubicBezTo>
                    <a:pt x="2025" y="8274"/>
                    <a:pt x="2036" y="8214"/>
                    <a:pt x="2001" y="8202"/>
                  </a:cubicBezTo>
                  <a:cubicBezTo>
                    <a:pt x="1755" y="8170"/>
                    <a:pt x="1509" y="8155"/>
                    <a:pt x="1259" y="8155"/>
                  </a:cubicBezTo>
                  <a:cubicBezTo>
                    <a:pt x="1134" y="8155"/>
                    <a:pt x="1009" y="8158"/>
                    <a:pt x="882" y="8166"/>
                  </a:cubicBezTo>
                  <a:cubicBezTo>
                    <a:pt x="834" y="7952"/>
                    <a:pt x="798" y="7750"/>
                    <a:pt x="762" y="7535"/>
                  </a:cubicBezTo>
                  <a:lnTo>
                    <a:pt x="1715" y="7535"/>
                  </a:lnTo>
                  <a:cubicBezTo>
                    <a:pt x="1751" y="7523"/>
                    <a:pt x="1751" y="7476"/>
                    <a:pt x="1715" y="7476"/>
                  </a:cubicBezTo>
                  <a:cubicBezTo>
                    <a:pt x="1393" y="7464"/>
                    <a:pt x="1072" y="7464"/>
                    <a:pt x="751" y="7464"/>
                  </a:cubicBezTo>
                  <a:cubicBezTo>
                    <a:pt x="703" y="7178"/>
                    <a:pt x="667" y="6904"/>
                    <a:pt x="643" y="6619"/>
                  </a:cubicBezTo>
                  <a:lnTo>
                    <a:pt x="1346" y="6619"/>
                  </a:lnTo>
                  <a:cubicBezTo>
                    <a:pt x="1393" y="6619"/>
                    <a:pt x="1393" y="6547"/>
                    <a:pt x="1346" y="6547"/>
                  </a:cubicBezTo>
                  <a:cubicBezTo>
                    <a:pt x="1227" y="6541"/>
                    <a:pt x="1108" y="6538"/>
                    <a:pt x="990" y="6538"/>
                  </a:cubicBezTo>
                  <a:cubicBezTo>
                    <a:pt x="873" y="6538"/>
                    <a:pt x="756" y="6541"/>
                    <a:pt x="643" y="6547"/>
                  </a:cubicBezTo>
                  <a:cubicBezTo>
                    <a:pt x="620" y="6238"/>
                    <a:pt x="620" y="5940"/>
                    <a:pt x="631" y="5642"/>
                  </a:cubicBezTo>
                  <a:cubicBezTo>
                    <a:pt x="814" y="5642"/>
                    <a:pt x="991" y="5648"/>
                    <a:pt x="1170" y="5648"/>
                  </a:cubicBezTo>
                  <a:cubicBezTo>
                    <a:pt x="1260" y="5648"/>
                    <a:pt x="1350" y="5646"/>
                    <a:pt x="1441" y="5642"/>
                  </a:cubicBezTo>
                  <a:cubicBezTo>
                    <a:pt x="1477" y="5642"/>
                    <a:pt x="1477" y="5583"/>
                    <a:pt x="1441" y="5583"/>
                  </a:cubicBezTo>
                  <a:cubicBezTo>
                    <a:pt x="1304" y="5577"/>
                    <a:pt x="1170" y="5574"/>
                    <a:pt x="1036" y="5574"/>
                  </a:cubicBezTo>
                  <a:cubicBezTo>
                    <a:pt x="902" y="5574"/>
                    <a:pt x="768" y="5577"/>
                    <a:pt x="631" y="5583"/>
                  </a:cubicBezTo>
                  <a:cubicBezTo>
                    <a:pt x="655" y="5273"/>
                    <a:pt x="691" y="4976"/>
                    <a:pt x="751" y="4666"/>
                  </a:cubicBezTo>
                  <a:cubicBezTo>
                    <a:pt x="989" y="4678"/>
                    <a:pt x="1215" y="4678"/>
                    <a:pt x="1441" y="4678"/>
                  </a:cubicBezTo>
                  <a:cubicBezTo>
                    <a:pt x="1477" y="4678"/>
                    <a:pt x="1477" y="4618"/>
                    <a:pt x="1441" y="4618"/>
                  </a:cubicBezTo>
                  <a:cubicBezTo>
                    <a:pt x="1366" y="4614"/>
                    <a:pt x="1290" y="4613"/>
                    <a:pt x="1215" y="4613"/>
                  </a:cubicBezTo>
                  <a:cubicBezTo>
                    <a:pt x="1064" y="4613"/>
                    <a:pt x="913" y="4618"/>
                    <a:pt x="762" y="4618"/>
                  </a:cubicBezTo>
                  <a:cubicBezTo>
                    <a:pt x="822" y="4368"/>
                    <a:pt x="893" y="4130"/>
                    <a:pt x="977" y="3892"/>
                  </a:cubicBezTo>
                  <a:cubicBezTo>
                    <a:pt x="1151" y="3892"/>
                    <a:pt x="1326" y="3897"/>
                    <a:pt x="1501" y="3897"/>
                  </a:cubicBezTo>
                  <a:cubicBezTo>
                    <a:pt x="1588" y="3897"/>
                    <a:pt x="1675" y="3896"/>
                    <a:pt x="1763" y="3892"/>
                  </a:cubicBezTo>
                  <a:cubicBezTo>
                    <a:pt x="1810" y="3892"/>
                    <a:pt x="1810" y="3821"/>
                    <a:pt x="1763" y="3821"/>
                  </a:cubicBezTo>
                  <a:cubicBezTo>
                    <a:pt x="1513" y="3821"/>
                    <a:pt x="1251" y="3821"/>
                    <a:pt x="1001" y="3833"/>
                  </a:cubicBezTo>
                  <a:cubicBezTo>
                    <a:pt x="1096" y="3571"/>
                    <a:pt x="1203" y="3321"/>
                    <a:pt x="1346" y="3071"/>
                  </a:cubicBezTo>
                  <a:cubicBezTo>
                    <a:pt x="1655" y="3094"/>
                    <a:pt x="1965" y="3106"/>
                    <a:pt x="2263" y="3118"/>
                  </a:cubicBezTo>
                  <a:cubicBezTo>
                    <a:pt x="2310" y="3118"/>
                    <a:pt x="2310" y="3047"/>
                    <a:pt x="2263" y="3035"/>
                  </a:cubicBezTo>
                  <a:cubicBezTo>
                    <a:pt x="1977" y="3023"/>
                    <a:pt x="1679" y="3011"/>
                    <a:pt x="1393" y="2999"/>
                  </a:cubicBezTo>
                  <a:cubicBezTo>
                    <a:pt x="1548" y="2725"/>
                    <a:pt x="1739" y="2463"/>
                    <a:pt x="1953" y="2225"/>
                  </a:cubicBezTo>
                  <a:cubicBezTo>
                    <a:pt x="2370" y="2261"/>
                    <a:pt x="2798" y="2309"/>
                    <a:pt x="3227" y="2380"/>
                  </a:cubicBezTo>
                  <a:cubicBezTo>
                    <a:pt x="3230" y="2381"/>
                    <a:pt x="3233" y="2381"/>
                    <a:pt x="3236" y="2381"/>
                  </a:cubicBezTo>
                  <a:cubicBezTo>
                    <a:pt x="3278" y="2381"/>
                    <a:pt x="3295" y="2308"/>
                    <a:pt x="3251" y="2297"/>
                  </a:cubicBezTo>
                  <a:cubicBezTo>
                    <a:pt x="2834" y="2213"/>
                    <a:pt x="2417" y="2178"/>
                    <a:pt x="1989" y="2178"/>
                  </a:cubicBezTo>
                  <a:cubicBezTo>
                    <a:pt x="2155" y="1987"/>
                    <a:pt x="2346" y="1820"/>
                    <a:pt x="2536" y="1678"/>
                  </a:cubicBezTo>
                  <a:cubicBezTo>
                    <a:pt x="2780" y="1655"/>
                    <a:pt x="3023" y="1646"/>
                    <a:pt x="3267" y="1646"/>
                  </a:cubicBezTo>
                  <a:cubicBezTo>
                    <a:pt x="3547" y="1646"/>
                    <a:pt x="3828" y="1658"/>
                    <a:pt x="4108" y="1678"/>
                  </a:cubicBezTo>
                  <a:cubicBezTo>
                    <a:pt x="4112" y="1678"/>
                    <a:pt x="4115" y="1679"/>
                    <a:pt x="4118" y="1679"/>
                  </a:cubicBezTo>
                  <a:cubicBezTo>
                    <a:pt x="4155" y="1679"/>
                    <a:pt x="4152" y="1617"/>
                    <a:pt x="4108" y="1606"/>
                  </a:cubicBezTo>
                  <a:cubicBezTo>
                    <a:pt x="3850" y="1575"/>
                    <a:pt x="3593" y="1560"/>
                    <a:pt x="3333" y="1560"/>
                  </a:cubicBezTo>
                  <a:cubicBezTo>
                    <a:pt x="3101" y="1560"/>
                    <a:pt x="2868" y="1572"/>
                    <a:pt x="2632" y="1594"/>
                  </a:cubicBezTo>
                  <a:cubicBezTo>
                    <a:pt x="2941" y="1368"/>
                    <a:pt x="3263" y="1189"/>
                    <a:pt x="3620" y="1046"/>
                  </a:cubicBezTo>
                  <a:cubicBezTo>
                    <a:pt x="3620" y="1070"/>
                    <a:pt x="3620" y="1094"/>
                    <a:pt x="3656" y="1094"/>
                  </a:cubicBezTo>
                  <a:cubicBezTo>
                    <a:pt x="4001" y="1118"/>
                    <a:pt x="4358" y="1154"/>
                    <a:pt x="4715" y="1166"/>
                  </a:cubicBezTo>
                  <a:cubicBezTo>
                    <a:pt x="4718" y="1166"/>
                    <a:pt x="4721" y="1167"/>
                    <a:pt x="4724" y="1167"/>
                  </a:cubicBezTo>
                  <a:cubicBezTo>
                    <a:pt x="4763" y="1167"/>
                    <a:pt x="4760" y="1094"/>
                    <a:pt x="4715" y="1094"/>
                  </a:cubicBezTo>
                  <a:cubicBezTo>
                    <a:pt x="4453" y="1070"/>
                    <a:pt x="4180" y="1058"/>
                    <a:pt x="3918" y="1035"/>
                  </a:cubicBezTo>
                  <a:cubicBezTo>
                    <a:pt x="3941" y="1023"/>
                    <a:pt x="3953" y="987"/>
                    <a:pt x="3965" y="951"/>
                  </a:cubicBezTo>
                  <a:cubicBezTo>
                    <a:pt x="3965" y="939"/>
                    <a:pt x="3977" y="939"/>
                    <a:pt x="3977" y="927"/>
                  </a:cubicBezTo>
                  <a:cubicBezTo>
                    <a:pt x="4275" y="844"/>
                    <a:pt x="4572" y="785"/>
                    <a:pt x="4894" y="761"/>
                  </a:cubicBezTo>
                  <a:cubicBezTo>
                    <a:pt x="5066" y="749"/>
                    <a:pt x="5245" y="743"/>
                    <a:pt x="5427" y="743"/>
                  </a:cubicBezTo>
                  <a:close/>
                  <a:moveTo>
                    <a:pt x="6334" y="1"/>
                  </a:moveTo>
                  <a:cubicBezTo>
                    <a:pt x="6073" y="1"/>
                    <a:pt x="5810" y="16"/>
                    <a:pt x="5549" y="46"/>
                  </a:cubicBezTo>
                  <a:cubicBezTo>
                    <a:pt x="5096" y="94"/>
                    <a:pt x="4060" y="165"/>
                    <a:pt x="3715" y="594"/>
                  </a:cubicBezTo>
                  <a:cubicBezTo>
                    <a:pt x="3251" y="761"/>
                    <a:pt x="2810" y="975"/>
                    <a:pt x="2453" y="1249"/>
                  </a:cubicBezTo>
                  <a:cubicBezTo>
                    <a:pt x="0" y="3082"/>
                    <a:pt x="0" y="6452"/>
                    <a:pt x="774" y="9131"/>
                  </a:cubicBezTo>
                  <a:cubicBezTo>
                    <a:pt x="1298" y="10893"/>
                    <a:pt x="2060" y="12607"/>
                    <a:pt x="2870" y="14262"/>
                  </a:cubicBezTo>
                  <a:cubicBezTo>
                    <a:pt x="3727" y="16025"/>
                    <a:pt x="4632" y="17870"/>
                    <a:pt x="5823" y="19430"/>
                  </a:cubicBezTo>
                  <a:cubicBezTo>
                    <a:pt x="5858" y="19477"/>
                    <a:pt x="5906" y="19489"/>
                    <a:pt x="5942" y="19489"/>
                  </a:cubicBezTo>
                  <a:cubicBezTo>
                    <a:pt x="5918" y="19513"/>
                    <a:pt x="5918" y="19561"/>
                    <a:pt x="5942" y="19596"/>
                  </a:cubicBezTo>
                  <a:lnTo>
                    <a:pt x="6001" y="19668"/>
                  </a:lnTo>
                  <a:cubicBezTo>
                    <a:pt x="6019" y="19695"/>
                    <a:pt x="6064" y="19708"/>
                    <a:pt x="6105" y="19708"/>
                  </a:cubicBezTo>
                  <a:cubicBezTo>
                    <a:pt x="6119" y="19708"/>
                    <a:pt x="6132" y="19707"/>
                    <a:pt x="6144" y="19704"/>
                  </a:cubicBezTo>
                  <a:cubicBezTo>
                    <a:pt x="6989" y="19430"/>
                    <a:pt x="7823" y="18882"/>
                    <a:pt x="8585" y="18441"/>
                  </a:cubicBezTo>
                  <a:cubicBezTo>
                    <a:pt x="8680" y="18394"/>
                    <a:pt x="8692" y="18299"/>
                    <a:pt x="8668" y="18227"/>
                  </a:cubicBezTo>
                  <a:cubicBezTo>
                    <a:pt x="10014" y="16298"/>
                    <a:pt x="10954" y="14036"/>
                    <a:pt x="11633" y="11786"/>
                  </a:cubicBezTo>
                  <a:cubicBezTo>
                    <a:pt x="11645" y="11774"/>
                    <a:pt x="11657" y="11774"/>
                    <a:pt x="11669" y="11762"/>
                  </a:cubicBezTo>
                  <a:cubicBezTo>
                    <a:pt x="11704" y="11738"/>
                    <a:pt x="11704" y="11691"/>
                    <a:pt x="11669" y="11667"/>
                  </a:cubicBezTo>
                  <a:cubicBezTo>
                    <a:pt x="11692" y="11584"/>
                    <a:pt x="11716" y="11512"/>
                    <a:pt x="11740" y="11429"/>
                  </a:cubicBezTo>
                  <a:cubicBezTo>
                    <a:pt x="11800" y="11262"/>
                    <a:pt x="11847" y="11083"/>
                    <a:pt x="11895" y="10905"/>
                  </a:cubicBezTo>
                  <a:cubicBezTo>
                    <a:pt x="11907" y="10893"/>
                    <a:pt x="11907" y="10881"/>
                    <a:pt x="11907" y="10869"/>
                  </a:cubicBezTo>
                  <a:cubicBezTo>
                    <a:pt x="12002" y="10512"/>
                    <a:pt x="12097" y="10167"/>
                    <a:pt x="12181" y="9809"/>
                  </a:cubicBezTo>
                  <a:cubicBezTo>
                    <a:pt x="12192" y="9798"/>
                    <a:pt x="12204" y="9786"/>
                    <a:pt x="12216" y="9786"/>
                  </a:cubicBezTo>
                  <a:cubicBezTo>
                    <a:pt x="12276" y="9750"/>
                    <a:pt x="12252" y="9690"/>
                    <a:pt x="12216" y="9667"/>
                  </a:cubicBezTo>
                  <a:cubicBezTo>
                    <a:pt x="12609" y="7964"/>
                    <a:pt x="12812" y="6190"/>
                    <a:pt x="12395" y="4499"/>
                  </a:cubicBezTo>
                  <a:cubicBezTo>
                    <a:pt x="11931" y="2606"/>
                    <a:pt x="10680" y="1142"/>
                    <a:pt x="8859" y="463"/>
                  </a:cubicBezTo>
                  <a:cubicBezTo>
                    <a:pt x="8047" y="162"/>
                    <a:pt x="7193" y="1"/>
                    <a:pt x="63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43"/>
            <p:cNvSpPr/>
            <p:nvPr/>
          </p:nvSpPr>
          <p:spPr>
            <a:xfrm>
              <a:off x="2427075" y="2409050"/>
              <a:ext cx="167300" cy="162750"/>
            </a:xfrm>
            <a:custGeom>
              <a:rect b="b" l="l" r="r" t="t"/>
              <a:pathLst>
                <a:path extrusionOk="0" h="6510" w="6692">
                  <a:moveTo>
                    <a:pt x="3876" y="435"/>
                  </a:moveTo>
                  <a:cubicBezTo>
                    <a:pt x="4240" y="435"/>
                    <a:pt x="4566" y="540"/>
                    <a:pt x="4846" y="727"/>
                  </a:cubicBezTo>
                  <a:cubicBezTo>
                    <a:pt x="4715" y="727"/>
                    <a:pt x="4584" y="739"/>
                    <a:pt x="4454" y="751"/>
                  </a:cubicBezTo>
                  <a:cubicBezTo>
                    <a:pt x="4299" y="668"/>
                    <a:pt x="4132" y="608"/>
                    <a:pt x="3989" y="548"/>
                  </a:cubicBezTo>
                  <a:cubicBezTo>
                    <a:pt x="3894" y="513"/>
                    <a:pt x="3811" y="477"/>
                    <a:pt x="3715" y="441"/>
                  </a:cubicBezTo>
                  <a:cubicBezTo>
                    <a:pt x="3770" y="437"/>
                    <a:pt x="3823" y="435"/>
                    <a:pt x="3876" y="435"/>
                  </a:cubicBezTo>
                  <a:close/>
                  <a:moveTo>
                    <a:pt x="3513" y="465"/>
                  </a:moveTo>
                  <a:cubicBezTo>
                    <a:pt x="3668" y="537"/>
                    <a:pt x="3811" y="608"/>
                    <a:pt x="3965" y="679"/>
                  </a:cubicBezTo>
                  <a:cubicBezTo>
                    <a:pt x="4037" y="715"/>
                    <a:pt x="4108" y="763"/>
                    <a:pt x="4180" y="798"/>
                  </a:cubicBezTo>
                  <a:cubicBezTo>
                    <a:pt x="4049" y="822"/>
                    <a:pt x="3930" y="846"/>
                    <a:pt x="3811" y="894"/>
                  </a:cubicBezTo>
                  <a:cubicBezTo>
                    <a:pt x="3703" y="822"/>
                    <a:pt x="3584" y="763"/>
                    <a:pt x="3465" y="703"/>
                  </a:cubicBezTo>
                  <a:cubicBezTo>
                    <a:pt x="3370" y="656"/>
                    <a:pt x="3275" y="596"/>
                    <a:pt x="3180" y="548"/>
                  </a:cubicBezTo>
                  <a:cubicBezTo>
                    <a:pt x="3299" y="513"/>
                    <a:pt x="3406" y="489"/>
                    <a:pt x="3513" y="465"/>
                  </a:cubicBezTo>
                  <a:close/>
                  <a:moveTo>
                    <a:pt x="2810" y="537"/>
                  </a:moveTo>
                  <a:cubicBezTo>
                    <a:pt x="2842" y="579"/>
                    <a:pt x="2893" y="622"/>
                    <a:pt x="2946" y="622"/>
                  </a:cubicBezTo>
                  <a:cubicBezTo>
                    <a:pt x="2953" y="622"/>
                    <a:pt x="2959" y="621"/>
                    <a:pt x="2965" y="620"/>
                  </a:cubicBezTo>
                  <a:cubicBezTo>
                    <a:pt x="3108" y="703"/>
                    <a:pt x="3239" y="798"/>
                    <a:pt x="3370" y="882"/>
                  </a:cubicBezTo>
                  <a:cubicBezTo>
                    <a:pt x="3430" y="918"/>
                    <a:pt x="3477" y="965"/>
                    <a:pt x="3537" y="1001"/>
                  </a:cubicBezTo>
                  <a:cubicBezTo>
                    <a:pt x="3465" y="1037"/>
                    <a:pt x="3406" y="1072"/>
                    <a:pt x="3334" y="1108"/>
                  </a:cubicBezTo>
                  <a:cubicBezTo>
                    <a:pt x="3060" y="929"/>
                    <a:pt x="2775" y="775"/>
                    <a:pt x="2489" y="608"/>
                  </a:cubicBezTo>
                  <a:cubicBezTo>
                    <a:pt x="2596" y="584"/>
                    <a:pt x="2703" y="560"/>
                    <a:pt x="2810" y="537"/>
                  </a:cubicBezTo>
                  <a:close/>
                  <a:moveTo>
                    <a:pt x="2298" y="668"/>
                  </a:moveTo>
                  <a:cubicBezTo>
                    <a:pt x="2572" y="858"/>
                    <a:pt x="2870" y="1072"/>
                    <a:pt x="3180" y="1215"/>
                  </a:cubicBezTo>
                  <a:cubicBezTo>
                    <a:pt x="3084" y="1287"/>
                    <a:pt x="2989" y="1370"/>
                    <a:pt x="2906" y="1453"/>
                  </a:cubicBezTo>
                  <a:cubicBezTo>
                    <a:pt x="2525" y="1251"/>
                    <a:pt x="2096" y="1084"/>
                    <a:pt x="1691" y="918"/>
                  </a:cubicBezTo>
                  <a:cubicBezTo>
                    <a:pt x="1894" y="810"/>
                    <a:pt x="2096" y="727"/>
                    <a:pt x="2298" y="668"/>
                  </a:cubicBezTo>
                  <a:close/>
                  <a:moveTo>
                    <a:pt x="1620" y="965"/>
                  </a:moveTo>
                  <a:cubicBezTo>
                    <a:pt x="2013" y="1168"/>
                    <a:pt x="2418" y="1394"/>
                    <a:pt x="2822" y="1549"/>
                  </a:cubicBezTo>
                  <a:cubicBezTo>
                    <a:pt x="2727" y="1668"/>
                    <a:pt x="2632" y="1799"/>
                    <a:pt x="2560" y="1941"/>
                  </a:cubicBezTo>
                  <a:cubicBezTo>
                    <a:pt x="2120" y="1703"/>
                    <a:pt x="1667" y="1513"/>
                    <a:pt x="1215" y="1299"/>
                  </a:cubicBezTo>
                  <a:cubicBezTo>
                    <a:pt x="1346" y="1168"/>
                    <a:pt x="1477" y="1060"/>
                    <a:pt x="1620" y="965"/>
                  </a:cubicBezTo>
                  <a:close/>
                  <a:moveTo>
                    <a:pt x="1155" y="1370"/>
                  </a:moveTo>
                  <a:cubicBezTo>
                    <a:pt x="1596" y="1596"/>
                    <a:pt x="2048" y="1846"/>
                    <a:pt x="2501" y="2037"/>
                  </a:cubicBezTo>
                  <a:cubicBezTo>
                    <a:pt x="2441" y="2168"/>
                    <a:pt x="2394" y="2311"/>
                    <a:pt x="2346" y="2453"/>
                  </a:cubicBezTo>
                  <a:cubicBezTo>
                    <a:pt x="1846" y="2239"/>
                    <a:pt x="1334" y="2061"/>
                    <a:pt x="834" y="1846"/>
                  </a:cubicBezTo>
                  <a:cubicBezTo>
                    <a:pt x="929" y="1668"/>
                    <a:pt x="1025" y="1513"/>
                    <a:pt x="1155" y="1370"/>
                  </a:cubicBezTo>
                  <a:close/>
                  <a:moveTo>
                    <a:pt x="810" y="1894"/>
                  </a:moveTo>
                  <a:cubicBezTo>
                    <a:pt x="1286" y="2144"/>
                    <a:pt x="1798" y="2406"/>
                    <a:pt x="2322" y="2549"/>
                  </a:cubicBezTo>
                  <a:cubicBezTo>
                    <a:pt x="2287" y="2680"/>
                    <a:pt x="2263" y="2811"/>
                    <a:pt x="2251" y="2954"/>
                  </a:cubicBezTo>
                  <a:cubicBezTo>
                    <a:pt x="1727" y="2763"/>
                    <a:pt x="1203" y="2549"/>
                    <a:pt x="667" y="2382"/>
                  </a:cubicBezTo>
                  <a:cubicBezTo>
                    <a:pt x="665" y="2381"/>
                    <a:pt x="662" y="2380"/>
                    <a:pt x="660" y="2380"/>
                  </a:cubicBezTo>
                  <a:cubicBezTo>
                    <a:pt x="639" y="2380"/>
                    <a:pt x="622" y="2419"/>
                    <a:pt x="644" y="2430"/>
                  </a:cubicBezTo>
                  <a:cubicBezTo>
                    <a:pt x="1155" y="2680"/>
                    <a:pt x="1691" y="2906"/>
                    <a:pt x="2239" y="3096"/>
                  </a:cubicBezTo>
                  <a:cubicBezTo>
                    <a:pt x="2227" y="3275"/>
                    <a:pt x="2227" y="3454"/>
                    <a:pt x="2239" y="3656"/>
                  </a:cubicBezTo>
                  <a:cubicBezTo>
                    <a:pt x="1703" y="3406"/>
                    <a:pt x="1096" y="3239"/>
                    <a:pt x="536" y="3061"/>
                  </a:cubicBezTo>
                  <a:cubicBezTo>
                    <a:pt x="548" y="2656"/>
                    <a:pt x="632" y="2263"/>
                    <a:pt x="810" y="1894"/>
                  </a:cubicBezTo>
                  <a:close/>
                  <a:moveTo>
                    <a:pt x="524" y="3144"/>
                  </a:moveTo>
                  <a:lnTo>
                    <a:pt x="524" y="3144"/>
                  </a:lnTo>
                  <a:cubicBezTo>
                    <a:pt x="1084" y="3382"/>
                    <a:pt x="1667" y="3632"/>
                    <a:pt x="2239" y="3787"/>
                  </a:cubicBezTo>
                  <a:cubicBezTo>
                    <a:pt x="2263" y="3954"/>
                    <a:pt x="2287" y="4132"/>
                    <a:pt x="2310" y="4299"/>
                  </a:cubicBezTo>
                  <a:cubicBezTo>
                    <a:pt x="1739" y="4073"/>
                    <a:pt x="1144" y="3894"/>
                    <a:pt x="560" y="3680"/>
                  </a:cubicBezTo>
                  <a:cubicBezTo>
                    <a:pt x="536" y="3501"/>
                    <a:pt x="524" y="3323"/>
                    <a:pt x="524" y="3144"/>
                  </a:cubicBezTo>
                  <a:close/>
                  <a:moveTo>
                    <a:pt x="572" y="3775"/>
                  </a:moveTo>
                  <a:lnTo>
                    <a:pt x="572" y="3775"/>
                  </a:lnTo>
                  <a:cubicBezTo>
                    <a:pt x="786" y="3918"/>
                    <a:pt x="1132" y="3989"/>
                    <a:pt x="1322" y="4061"/>
                  </a:cubicBezTo>
                  <a:cubicBezTo>
                    <a:pt x="1525" y="4144"/>
                    <a:pt x="1715" y="4216"/>
                    <a:pt x="1917" y="4287"/>
                  </a:cubicBezTo>
                  <a:cubicBezTo>
                    <a:pt x="2013" y="4335"/>
                    <a:pt x="2120" y="4370"/>
                    <a:pt x="2215" y="4406"/>
                  </a:cubicBezTo>
                  <a:cubicBezTo>
                    <a:pt x="2263" y="4418"/>
                    <a:pt x="2298" y="4442"/>
                    <a:pt x="2346" y="4454"/>
                  </a:cubicBezTo>
                  <a:cubicBezTo>
                    <a:pt x="2394" y="4656"/>
                    <a:pt x="2453" y="4847"/>
                    <a:pt x="2537" y="5037"/>
                  </a:cubicBezTo>
                  <a:cubicBezTo>
                    <a:pt x="1953" y="4811"/>
                    <a:pt x="1346" y="4644"/>
                    <a:pt x="751" y="4418"/>
                  </a:cubicBezTo>
                  <a:cubicBezTo>
                    <a:pt x="691" y="4251"/>
                    <a:pt x="632" y="4085"/>
                    <a:pt x="596" y="3894"/>
                  </a:cubicBezTo>
                  <a:cubicBezTo>
                    <a:pt x="584" y="3858"/>
                    <a:pt x="584" y="3811"/>
                    <a:pt x="572" y="3775"/>
                  </a:cubicBezTo>
                  <a:close/>
                  <a:moveTo>
                    <a:pt x="810" y="4537"/>
                  </a:moveTo>
                  <a:lnTo>
                    <a:pt x="810" y="4537"/>
                  </a:lnTo>
                  <a:cubicBezTo>
                    <a:pt x="1370" y="4823"/>
                    <a:pt x="2001" y="5085"/>
                    <a:pt x="2608" y="5204"/>
                  </a:cubicBezTo>
                  <a:cubicBezTo>
                    <a:pt x="2656" y="5311"/>
                    <a:pt x="2715" y="5406"/>
                    <a:pt x="2775" y="5501"/>
                  </a:cubicBezTo>
                  <a:cubicBezTo>
                    <a:pt x="2263" y="5394"/>
                    <a:pt x="1763" y="5311"/>
                    <a:pt x="1251" y="5204"/>
                  </a:cubicBezTo>
                  <a:cubicBezTo>
                    <a:pt x="1072" y="5013"/>
                    <a:pt x="929" y="4787"/>
                    <a:pt x="810" y="4537"/>
                  </a:cubicBezTo>
                  <a:close/>
                  <a:moveTo>
                    <a:pt x="4629" y="1104"/>
                  </a:moveTo>
                  <a:cubicBezTo>
                    <a:pt x="4845" y="1104"/>
                    <a:pt x="5065" y="1123"/>
                    <a:pt x="5287" y="1144"/>
                  </a:cubicBezTo>
                  <a:cubicBezTo>
                    <a:pt x="6430" y="2561"/>
                    <a:pt x="6216" y="5621"/>
                    <a:pt x="3846" y="6025"/>
                  </a:cubicBezTo>
                  <a:cubicBezTo>
                    <a:pt x="3763" y="6037"/>
                    <a:pt x="3680" y="6049"/>
                    <a:pt x="3596" y="6061"/>
                  </a:cubicBezTo>
                  <a:cubicBezTo>
                    <a:pt x="3096" y="5132"/>
                    <a:pt x="2537" y="4418"/>
                    <a:pt x="2596" y="3275"/>
                  </a:cubicBezTo>
                  <a:cubicBezTo>
                    <a:pt x="2596" y="3251"/>
                    <a:pt x="2596" y="3215"/>
                    <a:pt x="2596" y="3192"/>
                  </a:cubicBezTo>
                  <a:cubicBezTo>
                    <a:pt x="2632" y="3168"/>
                    <a:pt x="2632" y="3120"/>
                    <a:pt x="2608" y="3096"/>
                  </a:cubicBezTo>
                  <a:cubicBezTo>
                    <a:pt x="2668" y="2442"/>
                    <a:pt x="2906" y="1822"/>
                    <a:pt x="3453" y="1430"/>
                  </a:cubicBezTo>
                  <a:cubicBezTo>
                    <a:pt x="3827" y="1173"/>
                    <a:pt x="4221" y="1104"/>
                    <a:pt x="4629" y="1104"/>
                  </a:cubicBezTo>
                  <a:close/>
                  <a:moveTo>
                    <a:pt x="1382" y="5335"/>
                  </a:moveTo>
                  <a:lnTo>
                    <a:pt x="1382" y="5335"/>
                  </a:lnTo>
                  <a:cubicBezTo>
                    <a:pt x="1882" y="5466"/>
                    <a:pt x="2382" y="5597"/>
                    <a:pt x="2894" y="5668"/>
                  </a:cubicBezTo>
                  <a:cubicBezTo>
                    <a:pt x="3013" y="5823"/>
                    <a:pt x="3144" y="5966"/>
                    <a:pt x="3299" y="6073"/>
                  </a:cubicBezTo>
                  <a:cubicBezTo>
                    <a:pt x="2560" y="6073"/>
                    <a:pt x="1882" y="5811"/>
                    <a:pt x="1382" y="5335"/>
                  </a:cubicBezTo>
                  <a:close/>
                  <a:moveTo>
                    <a:pt x="3270" y="1"/>
                  </a:moveTo>
                  <a:cubicBezTo>
                    <a:pt x="3153" y="1"/>
                    <a:pt x="3031" y="19"/>
                    <a:pt x="2918" y="36"/>
                  </a:cubicBezTo>
                  <a:cubicBezTo>
                    <a:pt x="2703" y="60"/>
                    <a:pt x="2501" y="120"/>
                    <a:pt x="2310" y="215"/>
                  </a:cubicBezTo>
                  <a:cubicBezTo>
                    <a:pt x="858" y="334"/>
                    <a:pt x="1" y="2370"/>
                    <a:pt x="155" y="3680"/>
                  </a:cubicBezTo>
                  <a:cubicBezTo>
                    <a:pt x="367" y="5372"/>
                    <a:pt x="1677" y="6509"/>
                    <a:pt x="3302" y="6509"/>
                  </a:cubicBezTo>
                  <a:cubicBezTo>
                    <a:pt x="3507" y="6509"/>
                    <a:pt x="3716" y="6491"/>
                    <a:pt x="3930" y="6454"/>
                  </a:cubicBezTo>
                  <a:cubicBezTo>
                    <a:pt x="5763" y="6144"/>
                    <a:pt x="6692" y="4311"/>
                    <a:pt x="6406" y="2573"/>
                  </a:cubicBezTo>
                  <a:cubicBezTo>
                    <a:pt x="6311" y="1941"/>
                    <a:pt x="6037" y="1370"/>
                    <a:pt x="5644" y="918"/>
                  </a:cubicBezTo>
                  <a:cubicBezTo>
                    <a:pt x="5632" y="846"/>
                    <a:pt x="5597" y="787"/>
                    <a:pt x="5501" y="775"/>
                  </a:cubicBezTo>
                  <a:cubicBezTo>
                    <a:pt x="5059" y="332"/>
                    <a:pt x="4487" y="58"/>
                    <a:pt x="3849" y="58"/>
                  </a:cubicBezTo>
                  <a:cubicBezTo>
                    <a:pt x="3766" y="58"/>
                    <a:pt x="3682" y="63"/>
                    <a:pt x="3596" y="72"/>
                  </a:cubicBezTo>
                  <a:cubicBezTo>
                    <a:pt x="3501" y="19"/>
                    <a:pt x="3388" y="1"/>
                    <a:pt x="32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8" name="Google Shape;488;p43"/>
          <p:cNvGrpSpPr/>
          <p:nvPr/>
        </p:nvGrpSpPr>
        <p:grpSpPr>
          <a:xfrm>
            <a:off x="3587581" y="2632038"/>
            <a:ext cx="273536" cy="412362"/>
            <a:chOff x="2373500" y="2355225"/>
            <a:chExt cx="320300" cy="492725"/>
          </a:xfrm>
        </p:grpSpPr>
        <p:sp>
          <p:nvSpPr>
            <p:cNvPr id="489" name="Google Shape;489;p43"/>
            <p:cNvSpPr/>
            <p:nvPr/>
          </p:nvSpPr>
          <p:spPr>
            <a:xfrm>
              <a:off x="2373500" y="2355225"/>
              <a:ext cx="320300" cy="492725"/>
            </a:xfrm>
            <a:custGeom>
              <a:rect b="b" l="l" r="r" t="t"/>
              <a:pathLst>
                <a:path extrusionOk="0" h="19709" w="12812">
                  <a:moveTo>
                    <a:pt x="6918" y="392"/>
                  </a:moveTo>
                  <a:cubicBezTo>
                    <a:pt x="7394" y="439"/>
                    <a:pt x="7870" y="523"/>
                    <a:pt x="8335" y="654"/>
                  </a:cubicBezTo>
                  <a:cubicBezTo>
                    <a:pt x="8275" y="701"/>
                    <a:pt x="8228" y="761"/>
                    <a:pt x="8192" y="832"/>
                  </a:cubicBezTo>
                  <a:cubicBezTo>
                    <a:pt x="7740" y="630"/>
                    <a:pt x="7251" y="475"/>
                    <a:pt x="6739" y="392"/>
                  </a:cubicBezTo>
                  <a:close/>
                  <a:moveTo>
                    <a:pt x="8430" y="689"/>
                  </a:moveTo>
                  <a:cubicBezTo>
                    <a:pt x="8680" y="761"/>
                    <a:pt x="8918" y="856"/>
                    <a:pt x="9156" y="963"/>
                  </a:cubicBezTo>
                  <a:cubicBezTo>
                    <a:pt x="9049" y="1035"/>
                    <a:pt x="8942" y="1118"/>
                    <a:pt x="8847" y="1213"/>
                  </a:cubicBezTo>
                  <a:cubicBezTo>
                    <a:pt x="8656" y="1082"/>
                    <a:pt x="8454" y="963"/>
                    <a:pt x="8240" y="868"/>
                  </a:cubicBezTo>
                  <a:cubicBezTo>
                    <a:pt x="8287" y="785"/>
                    <a:pt x="8347" y="725"/>
                    <a:pt x="8430" y="689"/>
                  </a:cubicBezTo>
                  <a:close/>
                  <a:moveTo>
                    <a:pt x="9264" y="1011"/>
                  </a:moveTo>
                  <a:cubicBezTo>
                    <a:pt x="9478" y="1106"/>
                    <a:pt x="9680" y="1225"/>
                    <a:pt x="9871" y="1344"/>
                  </a:cubicBezTo>
                  <a:cubicBezTo>
                    <a:pt x="9895" y="1356"/>
                    <a:pt x="9918" y="1380"/>
                    <a:pt x="9954" y="1392"/>
                  </a:cubicBezTo>
                  <a:cubicBezTo>
                    <a:pt x="9775" y="1475"/>
                    <a:pt x="9597" y="1594"/>
                    <a:pt x="9442" y="1701"/>
                  </a:cubicBezTo>
                  <a:cubicBezTo>
                    <a:pt x="9430" y="1701"/>
                    <a:pt x="9430" y="1713"/>
                    <a:pt x="9430" y="1713"/>
                  </a:cubicBezTo>
                  <a:cubicBezTo>
                    <a:pt x="9264" y="1547"/>
                    <a:pt x="9085" y="1392"/>
                    <a:pt x="8894" y="1261"/>
                  </a:cubicBezTo>
                  <a:cubicBezTo>
                    <a:pt x="8966" y="1201"/>
                    <a:pt x="9037" y="1154"/>
                    <a:pt x="9109" y="1106"/>
                  </a:cubicBezTo>
                  <a:cubicBezTo>
                    <a:pt x="9156" y="1070"/>
                    <a:pt x="9204" y="1035"/>
                    <a:pt x="9264" y="1011"/>
                  </a:cubicBezTo>
                  <a:close/>
                  <a:moveTo>
                    <a:pt x="10037" y="1451"/>
                  </a:moveTo>
                  <a:cubicBezTo>
                    <a:pt x="10192" y="1570"/>
                    <a:pt x="10347" y="1689"/>
                    <a:pt x="10502" y="1820"/>
                  </a:cubicBezTo>
                  <a:cubicBezTo>
                    <a:pt x="10276" y="1939"/>
                    <a:pt x="10061" y="2094"/>
                    <a:pt x="9871" y="2225"/>
                  </a:cubicBezTo>
                  <a:cubicBezTo>
                    <a:pt x="9859" y="2237"/>
                    <a:pt x="9859" y="2249"/>
                    <a:pt x="9859" y="2261"/>
                  </a:cubicBezTo>
                  <a:cubicBezTo>
                    <a:pt x="9787" y="2154"/>
                    <a:pt x="9704" y="2047"/>
                    <a:pt x="9633" y="1939"/>
                  </a:cubicBezTo>
                  <a:cubicBezTo>
                    <a:pt x="9585" y="1880"/>
                    <a:pt x="9525" y="1820"/>
                    <a:pt x="9466" y="1761"/>
                  </a:cubicBezTo>
                  <a:lnTo>
                    <a:pt x="9478" y="1761"/>
                  </a:lnTo>
                  <a:cubicBezTo>
                    <a:pt x="9656" y="1666"/>
                    <a:pt x="9871" y="1582"/>
                    <a:pt x="10037" y="1451"/>
                  </a:cubicBezTo>
                  <a:close/>
                  <a:moveTo>
                    <a:pt x="10585" y="1916"/>
                  </a:moveTo>
                  <a:cubicBezTo>
                    <a:pt x="10704" y="2023"/>
                    <a:pt x="10823" y="2154"/>
                    <a:pt x="10930" y="2285"/>
                  </a:cubicBezTo>
                  <a:cubicBezTo>
                    <a:pt x="10657" y="2428"/>
                    <a:pt x="10407" y="2606"/>
                    <a:pt x="10156" y="2773"/>
                  </a:cubicBezTo>
                  <a:cubicBezTo>
                    <a:pt x="10075" y="2609"/>
                    <a:pt x="9981" y="2457"/>
                    <a:pt x="9888" y="2293"/>
                  </a:cubicBezTo>
                  <a:lnTo>
                    <a:pt x="9888" y="2293"/>
                  </a:lnTo>
                  <a:cubicBezTo>
                    <a:pt x="9888" y="2294"/>
                    <a:pt x="9889" y="2294"/>
                    <a:pt x="9890" y="2294"/>
                  </a:cubicBezTo>
                  <a:cubicBezTo>
                    <a:pt x="9895" y="2294"/>
                    <a:pt x="9900" y="2291"/>
                    <a:pt x="9906" y="2285"/>
                  </a:cubicBezTo>
                  <a:cubicBezTo>
                    <a:pt x="10121" y="2154"/>
                    <a:pt x="10359" y="2047"/>
                    <a:pt x="10585" y="1916"/>
                  </a:cubicBezTo>
                  <a:close/>
                  <a:moveTo>
                    <a:pt x="11014" y="2392"/>
                  </a:moveTo>
                  <a:cubicBezTo>
                    <a:pt x="11145" y="2570"/>
                    <a:pt x="11276" y="2749"/>
                    <a:pt x="11383" y="2940"/>
                  </a:cubicBezTo>
                  <a:cubicBezTo>
                    <a:pt x="11240" y="3011"/>
                    <a:pt x="11121" y="3106"/>
                    <a:pt x="10990" y="3190"/>
                  </a:cubicBezTo>
                  <a:cubicBezTo>
                    <a:pt x="10823" y="3309"/>
                    <a:pt x="10645" y="3416"/>
                    <a:pt x="10478" y="3535"/>
                  </a:cubicBezTo>
                  <a:cubicBezTo>
                    <a:pt x="10395" y="3297"/>
                    <a:pt x="10299" y="3059"/>
                    <a:pt x="10192" y="2832"/>
                  </a:cubicBezTo>
                  <a:cubicBezTo>
                    <a:pt x="10454" y="2690"/>
                    <a:pt x="10752" y="2559"/>
                    <a:pt x="11014" y="2392"/>
                  </a:cubicBezTo>
                  <a:close/>
                  <a:moveTo>
                    <a:pt x="11442" y="3035"/>
                  </a:moveTo>
                  <a:cubicBezTo>
                    <a:pt x="11561" y="3261"/>
                    <a:pt x="11669" y="3487"/>
                    <a:pt x="11764" y="3725"/>
                  </a:cubicBezTo>
                  <a:cubicBezTo>
                    <a:pt x="11621" y="3809"/>
                    <a:pt x="11466" y="3892"/>
                    <a:pt x="11323" y="3975"/>
                  </a:cubicBezTo>
                  <a:cubicBezTo>
                    <a:pt x="11204" y="4047"/>
                    <a:pt x="10918" y="4261"/>
                    <a:pt x="10704" y="4333"/>
                  </a:cubicBezTo>
                  <a:cubicBezTo>
                    <a:pt x="10657" y="4094"/>
                    <a:pt x="10585" y="3856"/>
                    <a:pt x="10514" y="3618"/>
                  </a:cubicBezTo>
                  <a:cubicBezTo>
                    <a:pt x="10692" y="3511"/>
                    <a:pt x="10871" y="3404"/>
                    <a:pt x="11049" y="3285"/>
                  </a:cubicBezTo>
                  <a:cubicBezTo>
                    <a:pt x="11180" y="3213"/>
                    <a:pt x="11323" y="3130"/>
                    <a:pt x="11442" y="3035"/>
                  </a:cubicBezTo>
                  <a:close/>
                  <a:moveTo>
                    <a:pt x="11811" y="3833"/>
                  </a:moveTo>
                  <a:cubicBezTo>
                    <a:pt x="11871" y="4023"/>
                    <a:pt x="11931" y="4202"/>
                    <a:pt x="11990" y="4392"/>
                  </a:cubicBezTo>
                  <a:cubicBezTo>
                    <a:pt x="11597" y="4606"/>
                    <a:pt x="11228" y="4833"/>
                    <a:pt x="10835" y="5035"/>
                  </a:cubicBezTo>
                  <a:cubicBezTo>
                    <a:pt x="10835" y="5035"/>
                    <a:pt x="10835" y="5047"/>
                    <a:pt x="10823" y="5047"/>
                  </a:cubicBezTo>
                  <a:cubicBezTo>
                    <a:pt x="10799" y="4833"/>
                    <a:pt x="10764" y="4618"/>
                    <a:pt x="10716" y="4404"/>
                  </a:cubicBezTo>
                  <a:cubicBezTo>
                    <a:pt x="10811" y="4368"/>
                    <a:pt x="10895" y="4309"/>
                    <a:pt x="10966" y="4273"/>
                  </a:cubicBezTo>
                  <a:cubicBezTo>
                    <a:pt x="11240" y="4130"/>
                    <a:pt x="11538" y="3999"/>
                    <a:pt x="11811" y="3833"/>
                  </a:cubicBezTo>
                  <a:close/>
                  <a:moveTo>
                    <a:pt x="12026" y="4523"/>
                  </a:moveTo>
                  <a:cubicBezTo>
                    <a:pt x="12073" y="4714"/>
                    <a:pt x="12109" y="4904"/>
                    <a:pt x="12145" y="5095"/>
                  </a:cubicBezTo>
                  <a:cubicBezTo>
                    <a:pt x="11716" y="5333"/>
                    <a:pt x="11311" y="5618"/>
                    <a:pt x="10895" y="5880"/>
                  </a:cubicBezTo>
                  <a:cubicBezTo>
                    <a:pt x="10883" y="5607"/>
                    <a:pt x="10871" y="5345"/>
                    <a:pt x="10835" y="5083"/>
                  </a:cubicBezTo>
                  <a:lnTo>
                    <a:pt x="10835" y="5083"/>
                  </a:lnTo>
                  <a:cubicBezTo>
                    <a:pt x="10835" y="5083"/>
                    <a:pt x="10840" y="5088"/>
                    <a:pt x="10847" y="5088"/>
                  </a:cubicBezTo>
                  <a:cubicBezTo>
                    <a:pt x="10851" y="5088"/>
                    <a:pt x="10855" y="5087"/>
                    <a:pt x="10859" y="5083"/>
                  </a:cubicBezTo>
                  <a:cubicBezTo>
                    <a:pt x="11240" y="4928"/>
                    <a:pt x="11657" y="4749"/>
                    <a:pt x="12026" y="4523"/>
                  </a:cubicBezTo>
                  <a:close/>
                  <a:moveTo>
                    <a:pt x="12169" y="5237"/>
                  </a:moveTo>
                  <a:cubicBezTo>
                    <a:pt x="12192" y="5392"/>
                    <a:pt x="12216" y="5559"/>
                    <a:pt x="12228" y="5714"/>
                  </a:cubicBezTo>
                  <a:cubicBezTo>
                    <a:pt x="11764" y="5928"/>
                    <a:pt x="11335" y="6285"/>
                    <a:pt x="10907" y="6583"/>
                  </a:cubicBezTo>
                  <a:cubicBezTo>
                    <a:pt x="10918" y="6369"/>
                    <a:pt x="10907" y="6166"/>
                    <a:pt x="10907" y="5952"/>
                  </a:cubicBezTo>
                  <a:cubicBezTo>
                    <a:pt x="11323" y="5726"/>
                    <a:pt x="11752" y="5488"/>
                    <a:pt x="12169" y="5237"/>
                  </a:cubicBezTo>
                  <a:close/>
                  <a:moveTo>
                    <a:pt x="12240" y="5833"/>
                  </a:moveTo>
                  <a:cubicBezTo>
                    <a:pt x="12252" y="5988"/>
                    <a:pt x="12252" y="6154"/>
                    <a:pt x="12264" y="6321"/>
                  </a:cubicBezTo>
                  <a:cubicBezTo>
                    <a:pt x="12038" y="6476"/>
                    <a:pt x="11788" y="6595"/>
                    <a:pt x="11561" y="6714"/>
                  </a:cubicBezTo>
                  <a:cubicBezTo>
                    <a:pt x="11335" y="6857"/>
                    <a:pt x="11109" y="6988"/>
                    <a:pt x="10895" y="7142"/>
                  </a:cubicBezTo>
                  <a:cubicBezTo>
                    <a:pt x="10907" y="6976"/>
                    <a:pt x="10907" y="6821"/>
                    <a:pt x="10907" y="6666"/>
                  </a:cubicBezTo>
                  <a:cubicBezTo>
                    <a:pt x="11347" y="6404"/>
                    <a:pt x="11847" y="6166"/>
                    <a:pt x="12240" y="5833"/>
                  </a:cubicBezTo>
                  <a:close/>
                  <a:moveTo>
                    <a:pt x="12264" y="6488"/>
                  </a:moveTo>
                  <a:cubicBezTo>
                    <a:pt x="12264" y="6500"/>
                    <a:pt x="12264" y="6500"/>
                    <a:pt x="12264" y="6511"/>
                  </a:cubicBezTo>
                  <a:cubicBezTo>
                    <a:pt x="12264" y="6642"/>
                    <a:pt x="12252" y="6773"/>
                    <a:pt x="12252" y="6904"/>
                  </a:cubicBezTo>
                  <a:cubicBezTo>
                    <a:pt x="11764" y="7166"/>
                    <a:pt x="11228" y="7464"/>
                    <a:pt x="10835" y="7845"/>
                  </a:cubicBezTo>
                  <a:cubicBezTo>
                    <a:pt x="10859" y="7631"/>
                    <a:pt x="10871" y="7428"/>
                    <a:pt x="10883" y="7214"/>
                  </a:cubicBezTo>
                  <a:cubicBezTo>
                    <a:pt x="11204" y="7083"/>
                    <a:pt x="11502" y="6892"/>
                    <a:pt x="11811" y="6726"/>
                  </a:cubicBezTo>
                  <a:cubicBezTo>
                    <a:pt x="11942" y="6654"/>
                    <a:pt x="12109" y="6583"/>
                    <a:pt x="12264" y="6488"/>
                  </a:cubicBezTo>
                  <a:close/>
                  <a:moveTo>
                    <a:pt x="12240" y="7071"/>
                  </a:moveTo>
                  <a:cubicBezTo>
                    <a:pt x="12240" y="7238"/>
                    <a:pt x="12228" y="7404"/>
                    <a:pt x="12216" y="7571"/>
                  </a:cubicBezTo>
                  <a:cubicBezTo>
                    <a:pt x="11954" y="7714"/>
                    <a:pt x="11704" y="7904"/>
                    <a:pt x="11454" y="8071"/>
                  </a:cubicBezTo>
                  <a:cubicBezTo>
                    <a:pt x="11216" y="8226"/>
                    <a:pt x="10978" y="8381"/>
                    <a:pt x="10752" y="8547"/>
                  </a:cubicBezTo>
                  <a:cubicBezTo>
                    <a:pt x="10776" y="8357"/>
                    <a:pt x="10799" y="8155"/>
                    <a:pt x="10823" y="7952"/>
                  </a:cubicBezTo>
                  <a:cubicBezTo>
                    <a:pt x="11097" y="7809"/>
                    <a:pt x="11359" y="7607"/>
                    <a:pt x="11621" y="7440"/>
                  </a:cubicBezTo>
                  <a:cubicBezTo>
                    <a:pt x="11823" y="7309"/>
                    <a:pt x="12038" y="7190"/>
                    <a:pt x="12240" y="7071"/>
                  </a:cubicBezTo>
                  <a:close/>
                  <a:moveTo>
                    <a:pt x="12192" y="7750"/>
                  </a:moveTo>
                  <a:cubicBezTo>
                    <a:pt x="12181" y="7916"/>
                    <a:pt x="12157" y="8095"/>
                    <a:pt x="12133" y="8262"/>
                  </a:cubicBezTo>
                  <a:cubicBezTo>
                    <a:pt x="11621" y="8524"/>
                    <a:pt x="11073" y="8845"/>
                    <a:pt x="10645" y="9214"/>
                  </a:cubicBezTo>
                  <a:cubicBezTo>
                    <a:pt x="10680" y="9024"/>
                    <a:pt x="10704" y="8833"/>
                    <a:pt x="10740" y="8631"/>
                  </a:cubicBezTo>
                  <a:cubicBezTo>
                    <a:pt x="11049" y="8476"/>
                    <a:pt x="11335" y="8285"/>
                    <a:pt x="11633" y="8095"/>
                  </a:cubicBezTo>
                  <a:cubicBezTo>
                    <a:pt x="11811" y="7988"/>
                    <a:pt x="12014" y="7869"/>
                    <a:pt x="12192" y="7750"/>
                  </a:cubicBezTo>
                  <a:close/>
                  <a:moveTo>
                    <a:pt x="12109" y="8440"/>
                  </a:moveTo>
                  <a:lnTo>
                    <a:pt x="12109" y="8440"/>
                  </a:lnTo>
                  <a:cubicBezTo>
                    <a:pt x="12085" y="8607"/>
                    <a:pt x="12061" y="8762"/>
                    <a:pt x="12038" y="8917"/>
                  </a:cubicBezTo>
                  <a:cubicBezTo>
                    <a:pt x="11490" y="9286"/>
                    <a:pt x="10978" y="9714"/>
                    <a:pt x="10454" y="10107"/>
                  </a:cubicBezTo>
                  <a:cubicBezTo>
                    <a:pt x="10514" y="9857"/>
                    <a:pt x="10573" y="9595"/>
                    <a:pt x="10621" y="9333"/>
                  </a:cubicBezTo>
                  <a:cubicBezTo>
                    <a:pt x="10883" y="9178"/>
                    <a:pt x="11145" y="9000"/>
                    <a:pt x="11395" y="8845"/>
                  </a:cubicBezTo>
                  <a:cubicBezTo>
                    <a:pt x="11633" y="8702"/>
                    <a:pt x="11871" y="8583"/>
                    <a:pt x="12109" y="8440"/>
                  </a:cubicBezTo>
                  <a:close/>
                  <a:moveTo>
                    <a:pt x="12002" y="9119"/>
                  </a:moveTo>
                  <a:lnTo>
                    <a:pt x="12002" y="9119"/>
                  </a:lnTo>
                  <a:cubicBezTo>
                    <a:pt x="11954" y="9357"/>
                    <a:pt x="11907" y="9583"/>
                    <a:pt x="11859" y="9809"/>
                  </a:cubicBezTo>
                  <a:cubicBezTo>
                    <a:pt x="11311" y="10083"/>
                    <a:pt x="10788" y="10417"/>
                    <a:pt x="10299" y="10750"/>
                  </a:cubicBezTo>
                  <a:cubicBezTo>
                    <a:pt x="10323" y="10643"/>
                    <a:pt x="10347" y="10536"/>
                    <a:pt x="10383" y="10429"/>
                  </a:cubicBezTo>
                  <a:cubicBezTo>
                    <a:pt x="10395" y="10357"/>
                    <a:pt x="10407" y="10298"/>
                    <a:pt x="10430" y="10226"/>
                  </a:cubicBezTo>
                  <a:cubicBezTo>
                    <a:pt x="10954" y="9893"/>
                    <a:pt x="11514" y="9536"/>
                    <a:pt x="12002" y="9119"/>
                  </a:cubicBezTo>
                  <a:close/>
                  <a:moveTo>
                    <a:pt x="11800" y="10036"/>
                  </a:moveTo>
                  <a:cubicBezTo>
                    <a:pt x="11776" y="10143"/>
                    <a:pt x="11752" y="10250"/>
                    <a:pt x="11716" y="10357"/>
                  </a:cubicBezTo>
                  <a:cubicBezTo>
                    <a:pt x="11180" y="10667"/>
                    <a:pt x="10633" y="10988"/>
                    <a:pt x="10133" y="11345"/>
                  </a:cubicBezTo>
                  <a:cubicBezTo>
                    <a:pt x="10180" y="11179"/>
                    <a:pt x="10216" y="11024"/>
                    <a:pt x="10264" y="10869"/>
                  </a:cubicBezTo>
                  <a:cubicBezTo>
                    <a:pt x="10776" y="10595"/>
                    <a:pt x="11299" y="10321"/>
                    <a:pt x="11800" y="10036"/>
                  </a:cubicBezTo>
                  <a:close/>
                  <a:moveTo>
                    <a:pt x="11669" y="10536"/>
                  </a:moveTo>
                  <a:lnTo>
                    <a:pt x="11669" y="10536"/>
                  </a:lnTo>
                  <a:cubicBezTo>
                    <a:pt x="11633" y="10691"/>
                    <a:pt x="11585" y="10845"/>
                    <a:pt x="11538" y="11000"/>
                  </a:cubicBezTo>
                  <a:cubicBezTo>
                    <a:pt x="10990" y="11333"/>
                    <a:pt x="10478" y="11714"/>
                    <a:pt x="9918" y="12036"/>
                  </a:cubicBezTo>
                  <a:cubicBezTo>
                    <a:pt x="9978" y="11834"/>
                    <a:pt x="10037" y="11631"/>
                    <a:pt x="10097" y="11429"/>
                  </a:cubicBezTo>
                  <a:cubicBezTo>
                    <a:pt x="10645" y="11167"/>
                    <a:pt x="11157" y="10845"/>
                    <a:pt x="11669" y="10536"/>
                  </a:cubicBezTo>
                  <a:close/>
                  <a:moveTo>
                    <a:pt x="11466" y="11250"/>
                  </a:moveTo>
                  <a:lnTo>
                    <a:pt x="11466" y="11250"/>
                  </a:lnTo>
                  <a:cubicBezTo>
                    <a:pt x="11407" y="11441"/>
                    <a:pt x="11347" y="11643"/>
                    <a:pt x="11276" y="11834"/>
                  </a:cubicBezTo>
                  <a:cubicBezTo>
                    <a:pt x="10692" y="12167"/>
                    <a:pt x="10121" y="12572"/>
                    <a:pt x="9585" y="12988"/>
                  </a:cubicBezTo>
                  <a:cubicBezTo>
                    <a:pt x="9692" y="12703"/>
                    <a:pt x="9787" y="12429"/>
                    <a:pt x="9883" y="12143"/>
                  </a:cubicBezTo>
                  <a:cubicBezTo>
                    <a:pt x="10418" y="11881"/>
                    <a:pt x="10978" y="11595"/>
                    <a:pt x="11466" y="11250"/>
                  </a:cubicBezTo>
                  <a:close/>
                  <a:moveTo>
                    <a:pt x="11204" y="12060"/>
                  </a:moveTo>
                  <a:lnTo>
                    <a:pt x="11204" y="12060"/>
                  </a:lnTo>
                  <a:cubicBezTo>
                    <a:pt x="11121" y="12286"/>
                    <a:pt x="11038" y="12512"/>
                    <a:pt x="10954" y="12738"/>
                  </a:cubicBezTo>
                  <a:cubicBezTo>
                    <a:pt x="10383" y="13096"/>
                    <a:pt x="9823" y="13465"/>
                    <a:pt x="9252" y="13822"/>
                  </a:cubicBezTo>
                  <a:cubicBezTo>
                    <a:pt x="9359" y="13584"/>
                    <a:pt x="9454" y="13346"/>
                    <a:pt x="9537" y="13096"/>
                  </a:cubicBezTo>
                  <a:cubicBezTo>
                    <a:pt x="10085" y="12738"/>
                    <a:pt x="10645" y="12405"/>
                    <a:pt x="11204" y="12060"/>
                  </a:cubicBezTo>
                  <a:close/>
                  <a:moveTo>
                    <a:pt x="10883" y="12929"/>
                  </a:moveTo>
                  <a:lnTo>
                    <a:pt x="10883" y="12929"/>
                  </a:lnTo>
                  <a:cubicBezTo>
                    <a:pt x="10788" y="13155"/>
                    <a:pt x="10704" y="13381"/>
                    <a:pt x="10609" y="13608"/>
                  </a:cubicBezTo>
                  <a:cubicBezTo>
                    <a:pt x="10037" y="13917"/>
                    <a:pt x="9466" y="14262"/>
                    <a:pt x="8918" y="14608"/>
                  </a:cubicBezTo>
                  <a:cubicBezTo>
                    <a:pt x="9013" y="14393"/>
                    <a:pt x="9109" y="14179"/>
                    <a:pt x="9204" y="13965"/>
                  </a:cubicBezTo>
                  <a:cubicBezTo>
                    <a:pt x="9764" y="13619"/>
                    <a:pt x="10323" y="13286"/>
                    <a:pt x="10883" y="12929"/>
                  </a:cubicBezTo>
                  <a:close/>
                  <a:moveTo>
                    <a:pt x="10526" y="13810"/>
                  </a:moveTo>
                  <a:cubicBezTo>
                    <a:pt x="10454" y="13977"/>
                    <a:pt x="10383" y="14143"/>
                    <a:pt x="10311" y="14310"/>
                  </a:cubicBezTo>
                  <a:cubicBezTo>
                    <a:pt x="9716" y="14643"/>
                    <a:pt x="9133" y="15024"/>
                    <a:pt x="8561" y="15393"/>
                  </a:cubicBezTo>
                  <a:cubicBezTo>
                    <a:pt x="8668" y="15179"/>
                    <a:pt x="8763" y="14953"/>
                    <a:pt x="8871" y="14727"/>
                  </a:cubicBezTo>
                  <a:cubicBezTo>
                    <a:pt x="9430" y="14441"/>
                    <a:pt x="9978" y="14143"/>
                    <a:pt x="10526" y="13810"/>
                  </a:cubicBezTo>
                  <a:close/>
                  <a:moveTo>
                    <a:pt x="10192" y="14572"/>
                  </a:moveTo>
                  <a:lnTo>
                    <a:pt x="10192" y="14572"/>
                  </a:lnTo>
                  <a:cubicBezTo>
                    <a:pt x="10121" y="14739"/>
                    <a:pt x="10037" y="14905"/>
                    <a:pt x="9966" y="15072"/>
                  </a:cubicBezTo>
                  <a:cubicBezTo>
                    <a:pt x="9323" y="15489"/>
                    <a:pt x="8692" y="15917"/>
                    <a:pt x="8073" y="16370"/>
                  </a:cubicBezTo>
                  <a:cubicBezTo>
                    <a:pt x="8216" y="16096"/>
                    <a:pt x="8359" y="15822"/>
                    <a:pt x="8490" y="15536"/>
                  </a:cubicBezTo>
                  <a:cubicBezTo>
                    <a:pt x="9061" y="15227"/>
                    <a:pt x="9633" y="14905"/>
                    <a:pt x="10192" y="14572"/>
                  </a:cubicBezTo>
                  <a:close/>
                  <a:moveTo>
                    <a:pt x="9847" y="15322"/>
                  </a:moveTo>
                  <a:cubicBezTo>
                    <a:pt x="9692" y="15644"/>
                    <a:pt x="9537" y="15953"/>
                    <a:pt x="9383" y="16275"/>
                  </a:cubicBezTo>
                  <a:cubicBezTo>
                    <a:pt x="8716" y="16644"/>
                    <a:pt x="8073" y="17072"/>
                    <a:pt x="7430" y="17513"/>
                  </a:cubicBezTo>
                  <a:cubicBezTo>
                    <a:pt x="7620" y="17203"/>
                    <a:pt x="7799" y="16882"/>
                    <a:pt x="7966" y="16560"/>
                  </a:cubicBezTo>
                  <a:cubicBezTo>
                    <a:pt x="8609" y="16167"/>
                    <a:pt x="9228" y="15739"/>
                    <a:pt x="9847" y="15322"/>
                  </a:cubicBezTo>
                  <a:close/>
                  <a:moveTo>
                    <a:pt x="9264" y="16513"/>
                  </a:moveTo>
                  <a:lnTo>
                    <a:pt x="9264" y="16513"/>
                  </a:lnTo>
                  <a:cubicBezTo>
                    <a:pt x="9168" y="16703"/>
                    <a:pt x="9085" y="16882"/>
                    <a:pt x="8990" y="17060"/>
                  </a:cubicBezTo>
                  <a:cubicBezTo>
                    <a:pt x="8275" y="17477"/>
                    <a:pt x="7573" y="17953"/>
                    <a:pt x="6882" y="18418"/>
                  </a:cubicBezTo>
                  <a:cubicBezTo>
                    <a:pt x="7037" y="18180"/>
                    <a:pt x="7192" y="17930"/>
                    <a:pt x="7335" y="17679"/>
                  </a:cubicBezTo>
                  <a:cubicBezTo>
                    <a:pt x="7990" y="17310"/>
                    <a:pt x="8644" y="16929"/>
                    <a:pt x="9264" y="16513"/>
                  </a:cubicBezTo>
                  <a:close/>
                  <a:moveTo>
                    <a:pt x="8847" y="17334"/>
                  </a:moveTo>
                  <a:lnTo>
                    <a:pt x="8847" y="17334"/>
                  </a:lnTo>
                  <a:cubicBezTo>
                    <a:pt x="8728" y="17584"/>
                    <a:pt x="8597" y="17834"/>
                    <a:pt x="8466" y="18084"/>
                  </a:cubicBezTo>
                  <a:cubicBezTo>
                    <a:pt x="8442" y="18084"/>
                    <a:pt x="8418" y="18084"/>
                    <a:pt x="8394" y="18108"/>
                  </a:cubicBezTo>
                  <a:cubicBezTo>
                    <a:pt x="7751" y="18430"/>
                    <a:pt x="7037" y="18763"/>
                    <a:pt x="6406" y="19156"/>
                  </a:cubicBezTo>
                  <a:cubicBezTo>
                    <a:pt x="6525" y="18989"/>
                    <a:pt x="6632" y="18822"/>
                    <a:pt x="6739" y="18656"/>
                  </a:cubicBezTo>
                  <a:cubicBezTo>
                    <a:pt x="7454" y="18263"/>
                    <a:pt x="8192" y="17822"/>
                    <a:pt x="8847" y="17334"/>
                  </a:cubicBezTo>
                  <a:close/>
                  <a:moveTo>
                    <a:pt x="5427" y="743"/>
                  </a:moveTo>
                  <a:cubicBezTo>
                    <a:pt x="6715" y="743"/>
                    <a:pt x="8185" y="1059"/>
                    <a:pt x="9061" y="1987"/>
                  </a:cubicBezTo>
                  <a:cubicBezTo>
                    <a:pt x="11121" y="4190"/>
                    <a:pt x="10645" y="7833"/>
                    <a:pt x="9942" y="10464"/>
                  </a:cubicBezTo>
                  <a:cubicBezTo>
                    <a:pt x="9133" y="13572"/>
                    <a:pt x="7740" y="16513"/>
                    <a:pt x="5954" y="19168"/>
                  </a:cubicBezTo>
                  <a:cubicBezTo>
                    <a:pt x="5799" y="18870"/>
                    <a:pt x="5644" y="18572"/>
                    <a:pt x="5477" y="18275"/>
                  </a:cubicBezTo>
                  <a:cubicBezTo>
                    <a:pt x="5715" y="18251"/>
                    <a:pt x="5954" y="18227"/>
                    <a:pt x="6192" y="18180"/>
                  </a:cubicBezTo>
                  <a:cubicBezTo>
                    <a:pt x="6213" y="18180"/>
                    <a:pt x="6215" y="18142"/>
                    <a:pt x="6199" y="18142"/>
                  </a:cubicBezTo>
                  <a:cubicBezTo>
                    <a:pt x="6197" y="18142"/>
                    <a:pt x="6194" y="18143"/>
                    <a:pt x="6192" y="18144"/>
                  </a:cubicBezTo>
                  <a:cubicBezTo>
                    <a:pt x="5942" y="18156"/>
                    <a:pt x="5704" y="18191"/>
                    <a:pt x="5454" y="18227"/>
                  </a:cubicBezTo>
                  <a:cubicBezTo>
                    <a:pt x="5334" y="18001"/>
                    <a:pt x="5203" y="17763"/>
                    <a:pt x="5084" y="17537"/>
                  </a:cubicBezTo>
                  <a:lnTo>
                    <a:pt x="5084" y="17537"/>
                  </a:lnTo>
                  <a:cubicBezTo>
                    <a:pt x="5298" y="17543"/>
                    <a:pt x="5511" y="17550"/>
                    <a:pt x="5724" y="17550"/>
                  </a:cubicBezTo>
                  <a:cubicBezTo>
                    <a:pt x="5880" y="17550"/>
                    <a:pt x="6036" y="17547"/>
                    <a:pt x="6192" y="17537"/>
                  </a:cubicBezTo>
                  <a:cubicBezTo>
                    <a:pt x="6216" y="17537"/>
                    <a:pt x="6227" y="17477"/>
                    <a:pt x="6192" y="17477"/>
                  </a:cubicBezTo>
                  <a:cubicBezTo>
                    <a:pt x="6031" y="17467"/>
                    <a:pt x="5870" y="17463"/>
                    <a:pt x="5709" y="17463"/>
                  </a:cubicBezTo>
                  <a:cubicBezTo>
                    <a:pt x="5489" y="17463"/>
                    <a:pt x="5269" y="17470"/>
                    <a:pt x="5049" y="17477"/>
                  </a:cubicBezTo>
                  <a:cubicBezTo>
                    <a:pt x="4930" y="17263"/>
                    <a:pt x="4811" y="17048"/>
                    <a:pt x="4692" y="16834"/>
                  </a:cubicBezTo>
                  <a:cubicBezTo>
                    <a:pt x="5180" y="16775"/>
                    <a:pt x="5656" y="16763"/>
                    <a:pt x="6144" y="16751"/>
                  </a:cubicBezTo>
                  <a:cubicBezTo>
                    <a:pt x="6180" y="16751"/>
                    <a:pt x="6180" y="16691"/>
                    <a:pt x="6144" y="16691"/>
                  </a:cubicBezTo>
                  <a:cubicBezTo>
                    <a:pt x="6055" y="16687"/>
                    <a:pt x="5967" y="16685"/>
                    <a:pt x="5879" y="16685"/>
                  </a:cubicBezTo>
                  <a:cubicBezTo>
                    <a:pt x="5471" y="16685"/>
                    <a:pt x="5069" y="16728"/>
                    <a:pt x="4668" y="16787"/>
                  </a:cubicBezTo>
                  <a:cubicBezTo>
                    <a:pt x="4537" y="16536"/>
                    <a:pt x="4394" y="16298"/>
                    <a:pt x="4263" y="16060"/>
                  </a:cubicBezTo>
                  <a:lnTo>
                    <a:pt x="4263" y="16060"/>
                  </a:lnTo>
                  <a:cubicBezTo>
                    <a:pt x="4367" y="16063"/>
                    <a:pt x="4472" y="16065"/>
                    <a:pt x="4576" y="16065"/>
                  </a:cubicBezTo>
                  <a:cubicBezTo>
                    <a:pt x="4916" y="16065"/>
                    <a:pt x="5257" y="16049"/>
                    <a:pt x="5584" y="16013"/>
                  </a:cubicBezTo>
                  <a:cubicBezTo>
                    <a:pt x="5620" y="16001"/>
                    <a:pt x="5620" y="15965"/>
                    <a:pt x="5584" y="15965"/>
                  </a:cubicBezTo>
                  <a:cubicBezTo>
                    <a:pt x="5144" y="15989"/>
                    <a:pt x="4692" y="16013"/>
                    <a:pt x="4239" y="16013"/>
                  </a:cubicBezTo>
                  <a:cubicBezTo>
                    <a:pt x="4132" y="15822"/>
                    <a:pt x="4037" y="15632"/>
                    <a:pt x="3930" y="15429"/>
                  </a:cubicBezTo>
                  <a:cubicBezTo>
                    <a:pt x="4608" y="15405"/>
                    <a:pt x="5287" y="15382"/>
                    <a:pt x="5954" y="15322"/>
                  </a:cubicBezTo>
                  <a:cubicBezTo>
                    <a:pt x="6001" y="15322"/>
                    <a:pt x="6001" y="15263"/>
                    <a:pt x="5954" y="15263"/>
                  </a:cubicBezTo>
                  <a:cubicBezTo>
                    <a:pt x="5275" y="15286"/>
                    <a:pt x="4584" y="15334"/>
                    <a:pt x="3906" y="15382"/>
                  </a:cubicBezTo>
                  <a:cubicBezTo>
                    <a:pt x="3810" y="15203"/>
                    <a:pt x="3715" y="15024"/>
                    <a:pt x="3620" y="14846"/>
                  </a:cubicBezTo>
                  <a:cubicBezTo>
                    <a:pt x="4072" y="14822"/>
                    <a:pt x="4537" y="14786"/>
                    <a:pt x="4989" y="14739"/>
                  </a:cubicBezTo>
                  <a:cubicBezTo>
                    <a:pt x="5025" y="14739"/>
                    <a:pt x="5025" y="14679"/>
                    <a:pt x="4989" y="14679"/>
                  </a:cubicBezTo>
                  <a:cubicBezTo>
                    <a:pt x="4525" y="14703"/>
                    <a:pt x="4060" y="14751"/>
                    <a:pt x="3584" y="14786"/>
                  </a:cubicBezTo>
                  <a:cubicBezTo>
                    <a:pt x="3477" y="14572"/>
                    <a:pt x="3358" y="14346"/>
                    <a:pt x="3251" y="14131"/>
                  </a:cubicBezTo>
                  <a:cubicBezTo>
                    <a:pt x="3977" y="14131"/>
                    <a:pt x="4715" y="14108"/>
                    <a:pt x="5454" y="14036"/>
                  </a:cubicBezTo>
                  <a:cubicBezTo>
                    <a:pt x="5489" y="14036"/>
                    <a:pt x="5489" y="13965"/>
                    <a:pt x="5454" y="13965"/>
                  </a:cubicBezTo>
                  <a:cubicBezTo>
                    <a:pt x="4703" y="14024"/>
                    <a:pt x="3953" y="14048"/>
                    <a:pt x="3215" y="14060"/>
                  </a:cubicBezTo>
                  <a:cubicBezTo>
                    <a:pt x="3096" y="13834"/>
                    <a:pt x="2989" y="13619"/>
                    <a:pt x="2882" y="13393"/>
                  </a:cubicBezTo>
                  <a:lnTo>
                    <a:pt x="4025" y="13393"/>
                  </a:lnTo>
                  <a:cubicBezTo>
                    <a:pt x="4060" y="13393"/>
                    <a:pt x="4060" y="13322"/>
                    <a:pt x="4025" y="13322"/>
                  </a:cubicBezTo>
                  <a:lnTo>
                    <a:pt x="2846" y="13322"/>
                  </a:lnTo>
                  <a:cubicBezTo>
                    <a:pt x="2727" y="13084"/>
                    <a:pt x="2620" y="12846"/>
                    <a:pt x="2513" y="12607"/>
                  </a:cubicBezTo>
                  <a:lnTo>
                    <a:pt x="2513" y="12607"/>
                  </a:lnTo>
                  <a:cubicBezTo>
                    <a:pt x="2763" y="12611"/>
                    <a:pt x="3013" y="12614"/>
                    <a:pt x="3263" y="12614"/>
                  </a:cubicBezTo>
                  <a:cubicBezTo>
                    <a:pt x="3823" y="12614"/>
                    <a:pt x="4382" y="12601"/>
                    <a:pt x="4942" y="12560"/>
                  </a:cubicBezTo>
                  <a:cubicBezTo>
                    <a:pt x="4989" y="12560"/>
                    <a:pt x="4989" y="12500"/>
                    <a:pt x="4942" y="12500"/>
                  </a:cubicBezTo>
                  <a:cubicBezTo>
                    <a:pt x="4120" y="12512"/>
                    <a:pt x="3298" y="12536"/>
                    <a:pt x="2477" y="12536"/>
                  </a:cubicBezTo>
                  <a:cubicBezTo>
                    <a:pt x="2382" y="12334"/>
                    <a:pt x="2286" y="12119"/>
                    <a:pt x="2191" y="11905"/>
                  </a:cubicBezTo>
                  <a:lnTo>
                    <a:pt x="2191" y="11905"/>
                  </a:lnTo>
                  <a:cubicBezTo>
                    <a:pt x="2280" y="11908"/>
                    <a:pt x="2369" y="11909"/>
                    <a:pt x="2457" y="11909"/>
                  </a:cubicBezTo>
                  <a:cubicBezTo>
                    <a:pt x="2721" y="11909"/>
                    <a:pt x="2980" y="11896"/>
                    <a:pt x="3239" y="11869"/>
                  </a:cubicBezTo>
                  <a:cubicBezTo>
                    <a:pt x="3275" y="11869"/>
                    <a:pt x="3275" y="11810"/>
                    <a:pt x="3239" y="11810"/>
                  </a:cubicBezTo>
                  <a:cubicBezTo>
                    <a:pt x="2882" y="11845"/>
                    <a:pt x="2525" y="11869"/>
                    <a:pt x="2179" y="11869"/>
                  </a:cubicBezTo>
                  <a:cubicBezTo>
                    <a:pt x="2120" y="11738"/>
                    <a:pt x="2060" y="11607"/>
                    <a:pt x="2013" y="11476"/>
                  </a:cubicBezTo>
                  <a:cubicBezTo>
                    <a:pt x="1965" y="11381"/>
                    <a:pt x="1929" y="11274"/>
                    <a:pt x="1882" y="11167"/>
                  </a:cubicBezTo>
                  <a:lnTo>
                    <a:pt x="1882" y="11167"/>
                  </a:lnTo>
                  <a:cubicBezTo>
                    <a:pt x="2247" y="11194"/>
                    <a:pt x="2616" y="11204"/>
                    <a:pt x="2984" y="11204"/>
                  </a:cubicBezTo>
                  <a:cubicBezTo>
                    <a:pt x="3408" y="11204"/>
                    <a:pt x="3831" y="11191"/>
                    <a:pt x="4251" y="11179"/>
                  </a:cubicBezTo>
                  <a:cubicBezTo>
                    <a:pt x="4287" y="11179"/>
                    <a:pt x="4287" y="11119"/>
                    <a:pt x="4251" y="11107"/>
                  </a:cubicBezTo>
                  <a:cubicBezTo>
                    <a:pt x="3800" y="11100"/>
                    <a:pt x="3341" y="11086"/>
                    <a:pt x="2881" y="11086"/>
                  </a:cubicBezTo>
                  <a:cubicBezTo>
                    <a:pt x="2539" y="11086"/>
                    <a:pt x="2198" y="11094"/>
                    <a:pt x="1858" y="11119"/>
                  </a:cubicBezTo>
                  <a:cubicBezTo>
                    <a:pt x="1774" y="10905"/>
                    <a:pt x="1691" y="10691"/>
                    <a:pt x="1608" y="10476"/>
                  </a:cubicBezTo>
                  <a:lnTo>
                    <a:pt x="1620" y="10476"/>
                  </a:lnTo>
                  <a:cubicBezTo>
                    <a:pt x="1923" y="10449"/>
                    <a:pt x="2220" y="10436"/>
                    <a:pt x="2520" y="10436"/>
                  </a:cubicBezTo>
                  <a:cubicBezTo>
                    <a:pt x="2621" y="10436"/>
                    <a:pt x="2721" y="10438"/>
                    <a:pt x="2822" y="10441"/>
                  </a:cubicBezTo>
                  <a:cubicBezTo>
                    <a:pt x="2858" y="10441"/>
                    <a:pt x="2858" y="10381"/>
                    <a:pt x="2822" y="10381"/>
                  </a:cubicBezTo>
                  <a:cubicBezTo>
                    <a:pt x="2687" y="10369"/>
                    <a:pt x="2554" y="10364"/>
                    <a:pt x="2420" y="10364"/>
                  </a:cubicBezTo>
                  <a:cubicBezTo>
                    <a:pt x="2154" y="10364"/>
                    <a:pt x="1890" y="10385"/>
                    <a:pt x="1620" y="10417"/>
                  </a:cubicBezTo>
                  <a:cubicBezTo>
                    <a:pt x="1608" y="10417"/>
                    <a:pt x="1596" y="10429"/>
                    <a:pt x="1596" y="10441"/>
                  </a:cubicBezTo>
                  <a:cubicBezTo>
                    <a:pt x="1501" y="10202"/>
                    <a:pt x="1417" y="9952"/>
                    <a:pt x="1334" y="9702"/>
                  </a:cubicBezTo>
                  <a:lnTo>
                    <a:pt x="1334" y="9702"/>
                  </a:lnTo>
                  <a:cubicBezTo>
                    <a:pt x="1644" y="9708"/>
                    <a:pt x="1953" y="9711"/>
                    <a:pt x="2263" y="9711"/>
                  </a:cubicBezTo>
                  <a:cubicBezTo>
                    <a:pt x="2572" y="9711"/>
                    <a:pt x="2882" y="9708"/>
                    <a:pt x="3191" y="9702"/>
                  </a:cubicBezTo>
                  <a:cubicBezTo>
                    <a:pt x="3227" y="9702"/>
                    <a:pt x="3227" y="9643"/>
                    <a:pt x="3191" y="9643"/>
                  </a:cubicBezTo>
                  <a:cubicBezTo>
                    <a:pt x="2827" y="9636"/>
                    <a:pt x="2467" y="9629"/>
                    <a:pt x="2106" y="9629"/>
                  </a:cubicBezTo>
                  <a:cubicBezTo>
                    <a:pt x="1841" y="9629"/>
                    <a:pt x="1577" y="9633"/>
                    <a:pt x="1310" y="9643"/>
                  </a:cubicBezTo>
                  <a:cubicBezTo>
                    <a:pt x="1239" y="9428"/>
                    <a:pt x="1179" y="9226"/>
                    <a:pt x="1108" y="9012"/>
                  </a:cubicBezTo>
                  <a:lnTo>
                    <a:pt x="1108" y="9012"/>
                  </a:lnTo>
                  <a:cubicBezTo>
                    <a:pt x="1149" y="9013"/>
                    <a:pt x="1189" y="9014"/>
                    <a:pt x="1230" y="9014"/>
                  </a:cubicBezTo>
                  <a:cubicBezTo>
                    <a:pt x="1508" y="9014"/>
                    <a:pt x="1778" y="8979"/>
                    <a:pt x="2048" y="8917"/>
                  </a:cubicBezTo>
                  <a:cubicBezTo>
                    <a:pt x="2070" y="8906"/>
                    <a:pt x="2062" y="8867"/>
                    <a:pt x="2044" y="8867"/>
                  </a:cubicBezTo>
                  <a:cubicBezTo>
                    <a:pt x="2041" y="8867"/>
                    <a:pt x="2039" y="8868"/>
                    <a:pt x="2036" y="8869"/>
                  </a:cubicBezTo>
                  <a:cubicBezTo>
                    <a:pt x="1715" y="8928"/>
                    <a:pt x="1405" y="8952"/>
                    <a:pt x="1096" y="8952"/>
                  </a:cubicBezTo>
                  <a:cubicBezTo>
                    <a:pt x="1024" y="8702"/>
                    <a:pt x="953" y="8464"/>
                    <a:pt x="893" y="8214"/>
                  </a:cubicBezTo>
                  <a:cubicBezTo>
                    <a:pt x="1263" y="8214"/>
                    <a:pt x="1632" y="8238"/>
                    <a:pt x="1989" y="8274"/>
                  </a:cubicBezTo>
                  <a:cubicBezTo>
                    <a:pt x="2025" y="8274"/>
                    <a:pt x="2036" y="8214"/>
                    <a:pt x="2001" y="8202"/>
                  </a:cubicBezTo>
                  <a:cubicBezTo>
                    <a:pt x="1755" y="8170"/>
                    <a:pt x="1509" y="8155"/>
                    <a:pt x="1259" y="8155"/>
                  </a:cubicBezTo>
                  <a:cubicBezTo>
                    <a:pt x="1134" y="8155"/>
                    <a:pt x="1009" y="8158"/>
                    <a:pt x="882" y="8166"/>
                  </a:cubicBezTo>
                  <a:cubicBezTo>
                    <a:pt x="834" y="7952"/>
                    <a:pt x="798" y="7750"/>
                    <a:pt x="762" y="7535"/>
                  </a:cubicBezTo>
                  <a:lnTo>
                    <a:pt x="1715" y="7535"/>
                  </a:lnTo>
                  <a:cubicBezTo>
                    <a:pt x="1751" y="7523"/>
                    <a:pt x="1751" y="7476"/>
                    <a:pt x="1715" y="7476"/>
                  </a:cubicBezTo>
                  <a:cubicBezTo>
                    <a:pt x="1393" y="7464"/>
                    <a:pt x="1072" y="7464"/>
                    <a:pt x="751" y="7464"/>
                  </a:cubicBezTo>
                  <a:cubicBezTo>
                    <a:pt x="703" y="7178"/>
                    <a:pt x="667" y="6904"/>
                    <a:pt x="643" y="6619"/>
                  </a:cubicBezTo>
                  <a:lnTo>
                    <a:pt x="1346" y="6619"/>
                  </a:lnTo>
                  <a:cubicBezTo>
                    <a:pt x="1393" y="6619"/>
                    <a:pt x="1393" y="6547"/>
                    <a:pt x="1346" y="6547"/>
                  </a:cubicBezTo>
                  <a:cubicBezTo>
                    <a:pt x="1227" y="6541"/>
                    <a:pt x="1108" y="6538"/>
                    <a:pt x="990" y="6538"/>
                  </a:cubicBezTo>
                  <a:cubicBezTo>
                    <a:pt x="873" y="6538"/>
                    <a:pt x="756" y="6541"/>
                    <a:pt x="643" y="6547"/>
                  </a:cubicBezTo>
                  <a:cubicBezTo>
                    <a:pt x="620" y="6238"/>
                    <a:pt x="620" y="5940"/>
                    <a:pt x="631" y="5642"/>
                  </a:cubicBezTo>
                  <a:cubicBezTo>
                    <a:pt x="814" y="5642"/>
                    <a:pt x="991" y="5648"/>
                    <a:pt x="1170" y="5648"/>
                  </a:cubicBezTo>
                  <a:cubicBezTo>
                    <a:pt x="1260" y="5648"/>
                    <a:pt x="1350" y="5646"/>
                    <a:pt x="1441" y="5642"/>
                  </a:cubicBezTo>
                  <a:cubicBezTo>
                    <a:pt x="1477" y="5642"/>
                    <a:pt x="1477" y="5583"/>
                    <a:pt x="1441" y="5583"/>
                  </a:cubicBezTo>
                  <a:cubicBezTo>
                    <a:pt x="1304" y="5577"/>
                    <a:pt x="1170" y="5574"/>
                    <a:pt x="1036" y="5574"/>
                  </a:cubicBezTo>
                  <a:cubicBezTo>
                    <a:pt x="902" y="5574"/>
                    <a:pt x="768" y="5577"/>
                    <a:pt x="631" y="5583"/>
                  </a:cubicBezTo>
                  <a:cubicBezTo>
                    <a:pt x="655" y="5273"/>
                    <a:pt x="691" y="4976"/>
                    <a:pt x="751" y="4666"/>
                  </a:cubicBezTo>
                  <a:cubicBezTo>
                    <a:pt x="989" y="4678"/>
                    <a:pt x="1215" y="4678"/>
                    <a:pt x="1441" y="4678"/>
                  </a:cubicBezTo>
                  <a:cubicBezTo>
                    <a:pt x="1477" y="4678"/>
                    <a:pt x="1477" y="4618"/>
                    <a:pt x="1441" y="4618"/>
                  </a:cubicBezTo>
                  <a:cubicBezTo>
                    <a:pt x="1366" y="4614"/>
                    <a:pt x="1290" y="4613"/>
                    <a:pt x="1215" y="4613"/>
                  </a:cubicBezTo>
                  <a:cubicBezTo>
                    <a:pt x="1064" y="4613"/>
                    <a:pt x="913" y="4618"/>
                    <a:pt x="762" y="4618"/>
                  </a:cubicBezTo>
                  <a:cubicBezTo>
                    <a:pt x="822" y="4368"/>
                    <a:pt x="893" y="4130"/>
                    <a:pt x="977" y="3892"/>
                  </a:cubicBezTo>
                  <a:cubicBezTo>
                    <a:pt x="1151" y="3892"/>
                    <a:pt x="1326" y="3897"/>
                    <a:pt x="1501" y="3897"/>
                  </a:cubicBezTo>
                  <a:cubicBezTo>
                    <a:pt x="1588" y="3897"/>
                    <a:pt x="1675" y="3896"/>
                    <a:pt x="1763" y="3892"/>
                  </a:cubicBezTo>
                  <a:cubicBezTo>
                    <a:pt x="1810" y="3892"/>
                    <a:pt x="1810" y="3821"/>
                    <a:pt x="1763" y="3821"/>
                  </a:cubicBezTo>
                  <a:cubicBezTo>
                    <a:pt x="1513" y="3821"/>
                    <a:pt x="1251" y="3821"/>
                    <a:pt x="1001" y="3833"/>
                  </a:cubicBezTo>
                  <a:cubicBezTo>
                    <a:pt x="1096" y="3571"/>
                    <a:pt x="1203" y="3321"/>
                    <a:pt x="1346" y="3071"/>
                  </a:cubicBezTo>
                  <a:cubicBezTo>
                    <a:pt x="1655" y="3094"/>
                    <a:pt x="1965" y="3106"/>
                    <a:pt x="2263" y="3118"/>
                  </a:cubicBezTo>
                  <a:cubicBezTo>
                    <a:pt x="2310" y="3118"/>
                    <a:pt x="2310" y="3047"/>
                    <a:pt x="2263" y="3035"/>
                  </a:cubicBezTo>
                  <a:cubicBezTo>
                    <a:pt x="1977" y="3023"/>
                    <a:pt x="1679" y="3011"/>
                    <a:pt x="1393" y="2999"/>
                  </a:cubicBezTo>
                  <a:cubicBezTo>
                    <a:pt x="1548" y="2725"/>
                    <a:pt x="1739" y="2463"/>
                    <a:pt x="1953" y="2225"/>
                  </a:cubicBezTo>
                  <a:cubicBezTo>
                    <a:pt x="2370" y="2261"/>
                    <a:pt x="2798" y="2309"/>
                    <a:pt x="3227" y="2380"/>
                  </a:cubicBezTo>
                  <a:cubicBezTo>
                    <a:pt x="3230" y="2381"/>
                    <a:pt x="3233" y="2381"/>
                    <a:pt x="3236" y="2381"/>
                  </a:cubicBezTo>
                  <a:cubicBezTo>
                    <a:pt x="3278" y="2381"/>
                    <a:pt x="3295" y="2308"/>
                    <a:pt x="3251" y="2297"/>
                  </a:cubicBezTo>
                  <a:cubicBezTo>
                    <a:pt x="2834" y="2213"/>
                    <a:pt x="2417" y="2178"/>
                    <a:pt x="1989" y="2178"/>
                  </a:cubicBezTo>
                  <a:cubicBezTo>
                    <a:pt x="2155" y="1987"/>
                    <a:pt x="2346" y="1820"/>
                    <a:pt x="2536" y="1678"/>
                  </a:cubicBezTo>
                  <a:cubicBezTo>
                    <a:pt x="2780" y="1655"/>
                    <a:pt x="3023" y="1646"/>
                    <a:pt x="3267" y="1646"/>
                  </a:cubicBezTo>
                  <a:cubicBezTo>
                    <a:pt x="3547" y="1646"/>
                    <a:pt x="3828" y="1658"/>
                    <a:pt x="4108" y="1678"/>
                  </a:cubicBezTo>
                  <a:cubicBezTo>
                    <a:pt x="4112" y="1678"/>
                    <a:pt x="4115" y="1679"/>
                    <a:pt x="4118" y="1679"/>
                  </a:cubicBezTo>
                  <a:cubicBezTo>
                    <a:pt x="4155" y="1679"/>
                    <a:pt x="4152" y="1617"/>
                    <a:pt x="4108" y="1606"/>
                  </a:cubicBezTo>
                  <a:cubicBezTo>
                    <a:pt x="3850" y="1575"/>
                    <a:pt x="3593" y="1560"/>
                    <a:pt x="3333" y="1560"/>
                  </a:cubicBezTo>
                  <a:cubicBezTo>
                    <a:pt x="3101" y="1560"/>
                    <a:pt x="2868" y="1572"/>
                    <a:pt x="2632" y="1594"/>
                  </a:cubicBezTo>
                  <a:cubicBezTo>
                    <a:pt x="2941" y="1368"/>
                    <a:pt x="3263" y="1189"/>
                    <a:pt x="3620" y="1046"/>
                  </a:cubicBezTo>
                  <a:cubicBezTo>
                    <a:pt x="3620" y="1070"/>
                    <a:pt x="3620" y="1094"/>
                    <a:pt x="3656" y="1094"/>
                  </a:cubicBezTo>
                  <a:cubicBezTo>
                    <a:pt x="4001" y="1118"/>
                    <a:pt x="4358" y="1154"/>
                    <a:pt x="4715" y="1166"/>
                  </a:cubicBezTo>
                  <a:cubicBezTo>
                    <a:pt x="4718" y="1166"/>
                    <a:pt x="4721" y="1167"/>
                    <a:pt x="4724" y="1167"/>
                  </a:cubicBezTo>
                  <a:cubicBezTo>
                    <a:pt x="4763" y="1167"/>
                    <a:pt x="4760" y="1094"/>
                    <a:pt x="4715" y="1094"/>
                  </a:cubicBezTo>
                  <a:cubicBezTo>
                    <a:pt x="4453" y="1070"/>
                    <a:pt x="4180" y="1058"/>
                    <a:pt x="3918" y="1035"/>
                  </a:cubicBezTo>
                  <a:cubicBezTo>
                    <a:pt x="3941" y="1023"/>
                    <a:pt x="3953" y="987"/>
                    <a:pt x="3965" y="951"/>
                  </a:cubicBezTo>
                  <a:cubicBezTo>
                    <a:pt x="3965" y="939"/>
                    <a:pt x="3977" y="939"/>
                    <a:pt x="3977" y="927"/>
                  </a:cubicBezTo>
                  <a:cubicBezTo>
                    <a:pt x="4275" y="844"/>
                    <a:pt x="4572" y="785"/>
                    <a:pt x="4894" y="761"/>
                  </a:cubicBezTo>
                  <a:cubicBezTo>
                    <a:pt x="5066" y="749"/>
                    <a:pt x="5245" y="743"/>
                    <a:pt x="5427" y="743"/>
                  </a:cubicBezTo>
                  <a:close/>
                  <a:moveTo>
                    <a:pt x="6334" y="1"/>
                  </a:moveTo>
                  <a:cubicBezTo>
                    <a:pt x="6073" y="1"/>
                    <a:pt x="5810" y="16"/>
                    <a:pt x="5549" y="46"/>
                  </a:cubicBezTo>
                  <a:cubicBezTo>
                    <a:pt x="5096" y="94"/>
                    <a:pt x="4060" y="165"/>
                    <a:pt x="3715" y="594"/>
                  </a:cubicBezTo>
                  <a:cubicBezTo>
                    <a:pt x="3251" y="761"/>
                    <a:pt x="2810" y="975"/>
                    <a:pt x="2453" y="1249"/>
                  </a:cubicBezTo>
                  <a:cubicBezTo>
                    <a:pt x="0" y="3082"/>
                    <a:pt x="0" y="6452"/>
                    <a:pt x="774" y="9131"/>
                  </a:cubicBezTo>
                  <a:cubicBezTo>
                    <a:pt x="1298" y="10893"/>
                    <a:pt x="2060" y="12607"/>
                    <a:pt x="2870" y="14262"/>
                  </a:cubicBezTo>
                  <a:cubicBezTo>
                    <a:pt x="3727" y="16025"/>
                    <a:pt x="4632" y="17870"/>
                    <a:pt x="5823" y="19430"/>
                  </a:cubicBezTo>
                  <a:cubicBezTo>
                    <a:pt x="5858" y="19477"/>
                    <a:pt x="5906" y="19489"/>
                    <a:pt x="5942" y="19489"/>
                  </a:cubicBezTo>
                  <a:cubicBezTo>
                    <a:pt x="5918" y="19513"/>
                    <a:pt x="5918" y="19561"/>
                    <a:pt x="5942" y="19596"/>
                  </a:cubicBezTo>
                  <a:lnTo>
                    <a:pt x="6001" y="19668"/>
                  </a:lnTo>
                  <a:cubicBezTo>
                    <a:pt x="6019" y="19695"/>
                    <a:pt x="6064" y="19708"/>
                    <a:pt x="6105" y="19708"/>
                  </a:cubicBezTo>
                  <a:cubicBezTo>
                    <a:pt x="6119" y="19708"/>
                    <a:pt x="6132" y="19707"/>
                    <a:pt x="6144" y="19704"/>
                  </a:cubicBezTo>
                  <a:cubicBezTo>
                    <a:pt x="6989" y="19430"/>
                    <a:pt x="7823" y="18882"/>
                    <a:pt x="8585" y="18441"/>
                  </a:cubicBezTo>
                  <a:cubicBezTo>
                    <a:pt x="8680" y="18394"/>
                    <a:pt x="8692" y="18299"/>
                    <a:pt x="8668" y="18227"/>
                  </a:cubicBezTo>
                  <a:cubicBezTo>
                    <a:pt x="10014" y="16298"/>
                    <a:pt x="10954" y="14036"/>
                    <a:pt x="11633" y="11786"/>
                  </a:cubicBezTo>
                  <a:cubicBezTo>
                    <a:pt x="11645" y="11774"/>
                    <a:pt x="11657" y="11774"/>
                    <a:pt x="11669" y="11762"/>
                  </a:cubicBezTo>
                  <a:cubicBezTo>
                    <a:pt x="11704" y="11738"/>
                    <a:pt x="11704" y="11691"/>
                    <a:pt x="11669" y="11667"/>
                  </a:cubicBezTo>
                  <a:cubicBezTo>
                    <a:pt x="11692" y="11584"/>
                    <a:pt x="11716" y="11512"/>
                    <a:pt x="11740" y="11429"/>
                  </a:cubicBezTo>
                  <a:cubicBezTo>
                    <a:pt x="11800" y="11262"/>
                    <a:pt x="11847" y="11083"/>
                    <a:pt x="11895" y="10905"/>
                  </a:cubicBezTo>
                  <a:cubicBezTo>
                    <a:pt x="11907" y="10893"/>
                    <a:pt x="11907" y="10881"/>
                    <a:pt x="11907" y="10869"/>
                  </a:cubicBezTo>
                  <a:cubicBezTo>
                    <a:pt x="12002" y="10512"/>
                    <a:pt x="12097" y="10167"/>
                    <a:pt x="12181" y="9809"/>
                  </a:cubicBezTo>
                  <a:cubicBezTo>
                    <a:pt x="12192" y="9798"/>
                    <a:pt x="12204" y="9786"/>
                    <a:pt x="12216" y="9786"/>
                  </a:cubicBezTo>
                  <a:cubicBezTo>
                    <a:pt x="12276" y="9750"/>
                    <a:pt x="12252" y="9690"/>
                    <a:pt x="12216" y="9667"/>
                  </a:cubicBezTo>
                  <a:cubicBezTo>
                    <a:pt x="12609" y="7964"/>
                    <a:pt x="12812" y="6190"/>
                    <a:pt x="12395" y="4499"/>
                  </a:cubicBezTo>
                  <a:cubicBezTo>
                    <a:pt x="11931" y="2606"/>
                    <a:pt x="10680" y="1142"/>
                    <a:pt x="8859" y="463"/>
                  </a:cubicBezTo>
                  <a:cubicBezTo>
                    <a:pt x="8047" y="162"/>
                    <a:pt x="7193" y="1"/>
                    <a:pt x="633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3"/>
            <p:cNvSpPr/>
            <p:nvPr/>
          </p:nvSpPr>
          <p:spPr>
            <a:xfrm>
              <a:off x="2427075" y="2409050"/>
              <a:ext cx="167300" cy="162750"/>
            </a:xfrm>
            <a:custGeom>
              <a:rect b="b" l="l" r="r" t="t"/>
              <a:pathLst>
                <a:path extrusionOk="0" h="6510" w="6692">
                  <a:moveTo>
                    <a:pt x="3876" y="435"/>
                  </a:moveTo>
                  <a:cubicBezTo>
                    <a:pt x="4240" y="435"/>
                    <a:pt x="4566" y="540"/>
                    <a:pt x="4846" y="727"/>
                  </a:cubicBezTo>
                  <a:cubicBezTo>
                    <a:pt x="4715" y="727"/>
                    <a:pt x="4584" y="739"/>
                    <a:pt x="4454" y="751"/>
                  </a:cubicBezTo>
                  <a:cubicBezTo>
                    <a:pt x="4299" y="668"/>
                    <a:pt x="4132" y="608"/>
                    <a:pt x="3989" y="548"/>
                  </a:cubicBezTo>
                  <a:cubicBezTo>
                    <a:pt x="3894" y="513"/>
                    <a:pt x="3811" y="477"/>
                    <a:pt x="3715" y="441"/>
                  </a:cubicBezTo>
                  <a:cubicBezTo>
                    <a:pt x="3770" y="437"/>
                    <a:pt x="3823" y="435"/>
                    <a:pt x="3876" y="435"/>
                  </a:cubicBezTo>
                  <a:close/>
                  <a:moveTo>
                    <a:pt x="3513" y="465"/>
                  </a:moveTo>
                  <a:cubicBezTo>
                    <a:pt x="3668" y="537"/>
                    <a:pt x="3811" y="608"/>
                    <a:pt x="3965" y="679"/>
                  </a:cubicBezTo>
                  <a:cubicBezTo>
                    <a:pt x="4037" y="715"/>
                    <a:pt x="4108" y="763"/>
                    <a:pt x="4180" y="798"/>
                  </a:cubicBezTo>
                  <a:cubicBezTo>
                    <a:pt x="4049" y="822"/>
                    <a:pt x="3930" y="846"/>
                    <a:pt x="3811" y="894"/>
                  </a:cubicBezTo>
                  <a:cubicBezTo>
                    <a:pt x="3703" y="822"/>
                    <a:pt x="3584" y="763"/>
                    <a:pt x="3465" y="703"/>
                  </a:cubicBezTo>
                  <a:cubicBezTo>
                    <a:pt x="3370" y="656"/>
                    <a:pt x="3275" y="596"/>
                    <a:pt x="3180" y="548"/>
                  </a:cubicBezTo>
                  <a:cubicBezTo>
                    <a:pt x="3299" y="513"/>
                    <a:pt x="3406" y="489"/>
                    <a:pt x="3513" y="465"/>
                  </a:cubicBezTo>
                  <a:close/>
                  <a:moveTo>
                    <a:pt x="2810" y="537"/>
                  </a:moveTo>
                  <a:cubicBezTo>
                    <a:pt x="2842" y="579"/>
                    <a:pt x="2893" y="622"/>
                    <a:pt x="2946" y="622"/>
                  </a:cubicBezTo>
                  <a:cubicBezTo>
                    <a:pt x="2953" y="622"/>
                    <a:pt x="2959" y="621"/>
                    <a:pt x="2965" y="620"/>
                  </a:cubicBezTo>
                  <a:cubicBezTo>
                    <a:pt x="3108" y="703"/>
                    <a:pt x="3239" y="798"/>
                    <a:pt x="3370" y="882"/>
                  </a:cubicBezTo>
                  <a:cubicBezTo>
                    <a:pt x="3430" y="918"/>
                    <a:pt x="3477" y="965"/>
                    <a:pt x="3537" y="1001"/>
                  </a:cubicBezTo>
                  <a:cubicBezTo>
                    <a:pt x="3465" y="1037"/>
                    <a:pt x="3406" y="1072"/>
                    <a:pt x="3334" y="1108"/>
                  </a:cubicBezTo>
                  <a:cubicBezTo>
                    <a:pt x="3060" y="929"/>
                    <a:pt x="2775" y="775"/>
                    <a:pt x="2489" y="608"/>
                  </a:cubicBezTo>
                  <a:cubicBezTo>
                    <a:pt x="2596" y="584"/>
                    <a:pt x="2703" y="560"/>
                    <a:pt x="2810" y="537"/>
                  </a:cubicBezTo>
                  <a:close/>
                  <a:moveTo>
                    <a:pt x="2298" y="668"/>
                  </a:moveTo>
                  <a:cubicBezTo>
                    <a:pt x="2572" y="858"/>
                    <a:pt x="2870" y="1072"/>
                    <a:pt x="3180" y="1215"/>
                  </a:cubicBezTo>
                  <a:cubicBezTo>
                    <a:pt x="3084" y="1287"/>
                    <a:pt x="2989" y="1370"/>
                    <a:pt x="2906" y="1453"/>
                  </a:cubicBezTo>
                  <a:cubicBezTo>
                    <a:pt x="2525" y="1251"/>
                    <a:pt x="2096" y="1084"/>
                    <a:pt x="1691" y="918"/>
                  </a:cubicBezTo>
                  <a:cubicBezTo>
                    <a:pt x="1894" y="810"/>
                    <a:pt x="2096" y="727"/>
                    <a:pt x="2298" y="668"/>
                  </a:cubicBezTo>
                  <a:close/>
                  <a:moveTo>
                    <a:pt x="1620" y="965"/>
                  </a:moveTo>
                  <a:cubicBezTo>
                    <a:pt x="2013" y="1168"/>
                    <a:pt x="2418" y="1394"/>
                    <a:pt x="2822" y="1549"/>
                  </a:cubicBezTo>
                  <a:cubicBezTo>
                    <a:pt x="2727" y="1668"/>
                    <a:pt x="2632" y="1799"/>
                    <a:pt x="2560" y="1941"/>
                  </a:cubicBezTo>
                  <a:cubicBezTo>
                    <a:pt x="2120" y="1703"/>
                    <a:pt x="1667" y="1513"/>
                    <a:pt x="1215" y="1299"/>
                  </a:cubicBezTo>
                  <a:cubicBezTo>
                    <a:pt x="1346" y="1168"/>
                    <a:pt x="1477" y="1060"/>
                    <a:pt x="1620" y="965"/>
                  </a:cubicBezTo>
                  <a:close/>
                  <a:moveTo>
                    <a:pt x="1155" y="1370"/>
                  </a:moveTo>
                  <a:cubicBezTo>
                    <a:pt x="1596" y="1596"/>
                    <a:pt x="2048" y="1846"/>
                    <a:pt x="2501" y="2037"/>
                  </a:cubicBezTo>
                  <a:cubicBezTo>
                    <a:pt x="2441" y="2168"/>
                    <a:pt x="2394" y="2311"/>
                    <a:pt x="2346" y="2453"/>
                  </a:cubicBezTo>
                  <a:cubicBezTo>
                    <a:pt x="1846" y="2239"/>
                    <a:pt x="1334" y="2061"/>
                    <a:pt x="834" y="1846"/>
                  </a:cubicBezTo>
                  <a:cubicBezTo>
                    <a:pt x="929" y="1668"/>
                    <a:pt x="1025" y="1513"/>
                    <a:pt x="1155" y="1370"/>
                  </a:cubicBezTo>
                  <a:close/>
                  <a:moveTo>
                    <a:pt x="810" y="1894"/>
                  </a:moveTo>
                  <a:cubicBezTo>
                    <a:pt x="1286" y="2144"/>
                    <a:pt x="1798" y="2406"/>
                    <a:pt x="2322" y="2549"/>
                  </a:cubicBezTo>
                  <a:cubicBezTo>
                    <a:pt x="2287" y="2680"/>
                    <a:pt x="2263" y="2811"/>
                    <a:pt x="2251" y="2954"/>
                  </a:cubicBezTo>
                  <a:cubicBezTo>
                    <a:pt x="1727" y="2763"/>
                    <a:pt x="1203" y="2549"/>
                    <a:pt x="667" y="2382"/>
                  </a:cubicBezTo>
                  <a:cubicBezTo>
                    <a:pt x="665" y="2381"/>
                    <a:pt x="662" y="2380"/>
                    <a:pt x="660" y="2380"/>
                  </a:cubicBezTo>
                  <a:cubicBezTo>
                    <a:pt x="639" y="2380"/>
                    <a:pt x="622" y="2419"/>
                    <a:pt x="644" y="2430"/>
                  </a:cubicBezTo>
                  <a:cubicBezTo>
                    <a:pt x="1155" y="2680"/>
                    <a:pt x="1691" y="2906"/>
                    <a:pt x="2239" y="3096"/>
                  </a:cubicBezTo>
                  <a:cubicBezTo>
                    <a:pt x="2227" y="3275"/>
                    <a:pt x="2227" y="3454"/>
                    <a:pt x="2239" y="3656"/>
                  </a:cubicBezTo>
                  <a:cubicBezTo>
                    <a:pt x="1703" y="3406"/>
                    <a:pt x="1096" y="3239"/>
                    <a:pt x="536" y="3061"/>
                  </a:cubicBezTo>
                  <a:cubicBezTo>
                    <a:pt x="548" y="2656"/>
                    <a:pt x="632" y="2263"/>
                    <a:pt x="810" y="1894"/>
                  </a:cubicBezTo>
                  <a:close/>
                  <a:moveTo>
                    <a:pt x="524" y="3144"/>
                  </a:moveTo>
                  <a:lnTo>
                    <a:pt x="524" y="3144"/>
                  </a:lnTo>
                  <a:cubicBezTo>
                    <a:pt x="1084" y="3382"/>
                    <a:pt x="1667" y="3632"/>
                    <a:pt x="2239" y="3787"/>
                  </a:cubicBezTo>
                  <a:cubicBezTo>
                    <a:pt x="2263" y="3954"/>
                    <a:pt x="2287" y="4132"/>
                    <a:pt x="2310" y="4299"/>
                  </a:cubicBezTo>
                  <a:cubicBezTo>
                    <a:pt x="1739" y="4073"/>
                    <a:pt x="1144" y="3894"/>
                    <a:pt x="560" y="3680"/>
                  </a:cubicBezTo>
                  <a:cubicBezTo>
                    <a:pt x="536" y="3501"/>
                    <a:pt x="524" y="3323"/>
                    <a:pt x="524" y="3144"/>
                  </a:cubicBezTo>
                  <a:close/>
                  <a:moveTo>
                    <a:pt x="572" y="3775"/>
                  </a:moveTo>
                  <a:lnTo>
                    <a:pt x="572" y="3775"/>
                  </a:lnTo>
                  <a:cubicBezTo>
                    <a:pt x="786" y="3918"/>
                    <a:pt x="1132" y="3989"/>
                    <a:pt x="1322" y="4061"/>
                  </a:cubicBezTo>
                  <a:cubicBezTo>
                    <a:pt x="1525" y="4144"/>
                    <a:pt x="1715" y="4216"/>
                    <a:pt x="1917" y="4287"/>
                  </a:cubicBezTo>
                  <a:cubicBezTo>
                    <a:pt x="2013" y="4335"/>
                    <a:pt x="2120" y="4370"/>
                    <a:pt x="2215" y="4406"/>
                  </a:cubicBezTo>
                  <a:cubicBezTo>
                    <a:pt x="2263" y="4418"/>
                    <a:pt x="2298" y="4442"/>
                    <a:pt x="2346" y="4454"/>
                  </a:cubicBezTo>
                  <a:cubicBezTo>
                    <a:pt x="2394" y="4656"/>
                    <a:pt x="2453" y="4847"/>
                    <a:pt x="2537" y="5037"/>
                  </a:cubicBezTo>
                  <a:cubicBezTo>
                    <a:pt x="1953" y="4811"/>
                    <a:pt x="1346" y="4644"/>
                    <a:pt x="751" y="4418"/>
                  </a:cubicBezTo>
                  <a:cubicBezTo>
                    <a:pt x="691" y="4251"/>
                    <a:pt x="632" y="4085"/>
                    <a:pt x="596" y="3894"/>
                  </a:cubicBezTo>
                  <a:cubicBezTo>
                    <a:pt x="584" y="3858"/>
                    <a:pt x="584" y="3811"/>
                    <a:pt x="572" y="3775"/>
                  </a:cubicBezTo>
                  <a:close/>
                  <a:moveTo>
                    <a:pt x="810" y="4537"/>
                  </a:moveTo>
                  <a:lnTo>
                    <a:pt x="810" y="4537"/>
                  </a:lnTo>
                  <a:cubicBezTo>
                    <a:pt x="1370" y="4823"/>
                    <a:pt x="2001" y="5085"/>
                    <a:pt x="2608" y="5204"/>
                  </a:cubicBezTo>
                  <a:cubicBezTo>
                    <a:pt x="2656" y="5311"/>
                    <a:pt x="2715" y="5406"/>
                    <a:pt x="2775" y="5501"/>
                  </a:cubicBezTo>
                  <a:cubicBezTo>
                    <a:pt x="2263" y="5394"/>
                    <a:pt x="1763" y="5311"/>
                    <a:pt x="1251" y="5204"/>
                  </a:cubicBezTo>
                  <a:cubicBezTo>
                    <a:pt x="1072" y="5013"/>
                    <a:pt x="929" y="4787"/>
                    <a:pt x="810" y="4537"/>
                  </a:cubicBezTo>
                  <a:close/>
                  <a:moveTo>
                    <a:pt x="4629" y="1104"/>
                  </a:moveTo>
                  <a:cubicBezTo>
                    <a:pt x="4845" y="1104"/>
                    <a:pt x="5065" y="1123"/>
                    <a:pt x="5287" y="1144"/>
                  </a:cubicBezTo>
                  <a:cubicBezTo>
                    <a:pt x="6430" y="2561"/>
                    <a:pt x="6216" y="5621"/>
                    <a:pt x="3846" y="6025"/>
                  </a:cubicBezTo>
                  <a:cubicBezTo>
                    <a:pt x="3763" y="6037"/>
                    <a:pt x="3680" y="6049"/>
                    <a:pt x="3596" y="6061"/>
                  </a:cubicBezTo>
                  <a:cubicBezTo>
                    <a:pt x="3096" y="5132"/>
                    <a:pt x="2537" y="4418"/>
                    <a:pt x="2596" y="3275"/>
                  </a:cubicBezTo>
                  <a:cubicBezTo>
                    <a:pt x="2596" y="3251"/>
                    <a:pt x="2596" y="3215"/>
                    <a:pt x="2596" y="3192"/>
                  </a:cubicBezTo>
                  <a:cubicBezTo>
                    <a:pt x="2632" y="3168"/>
                    <a:pt x="2632" y="3120"/>
                    <a:pt x="2608" y="3096"/>
                  </a:cubicBezTo>
                  <a:cubicBezTo>
                    <a:pt x="2668" y="2442"/>
                    <a:pt x="2906" y="1822"/>
                    <a:pt x="3453" y="1430"/>
                  </a:cubicBezTo>
                  <a:cubicBezTo>
                    <a:pt x="3827" y="1173"/>
                    <a:pt x="4221" y="1104"/>
                    <a:pt x="4629" y="1104"/>
                  </a:cubicBezTo>
                  <a:close/>
                  <a:moveTo>
                    <a:pt x="1382" y="5335"/>
                  </a:moveTo>
                  <a:lnTo>
                    <a:pt x="1382" y="5335"/>
                  </a:lnTo>
                  <a:cubicBezTo>
                    <a:pt x="1882" y="5466"/>
                    <a:pt x="2382" y="5597"/>
                    <a:pt x="2894" y="5668"/>
                  </a:cubicBezTo>
                  <a:cubicBezTo>
                    <a:pt x="3013" y="5823"/>
                    <a:pt x="3144" y="5966"/>
                    <a:pt x="3299" y="6073"/>
                  </a:cubicBezTo>
                  <a:cubicBezTo>
                    <a:pt x="2560" y="6073"/>
                    <a:pt x="1882" y="5811"/>
                    <a:pt x="1382" y="5335"/>
                  </a:cubicBezTo>
                  <a:close/>
                  <a:moveTo>
                    <a:pt x="3270" y="1"/>
                  </a:moveTo>
                  <a:cubicBezTo>
                    <a:pt x="3153" y="1"/>
                    <a:pt x="3031" y="19"/>
                    <a:pt x="2918" y="36"/>
                  </a:cubicBezTo>
                  <a:cubicBezTo>
                    <a:pt x="2703" y="60"/>
                    <a:pt x="2501" y="120"/>
                    <a:pt x="2310" y="215"/>
                  </a:cubicBezTo>
                  <a:cubicBezTo>
                    <a:pt x="858" y="334"/>
                    <a:pt x="1" y="2370"/>
                    <a:pt x="155" y="3680"/>
                  </a:cubicBezTo>
                  <a:cubicBezTo>
                    <a:pt x="367" y="5372"/>
                    <a:pt x="1677" y="6509"/>
                    <a:pt x="3302" y="6509"/>
                  </a:cubicBezTo>
                  <a:cubicBezTo>
                    <a:pt x="3507" y="6509"/>
                    <a:pt x="3716" y="6491"/>
                    <a:pt x="3930" y="6454"/>
                  </a:cubicBezTo>
                  <a:cubicBezTo>
                    <a:pt x="5763" y="6144"/>
                    <a:pt x="6692" y="4311"/>
                    <a:pt x="6406" y="2573"/>
                  </a:cubicBezTo>
                  <a:cubicBezTo>
                    <a:pt x="6311" y="1941"/>
                    <a:pt x="6037" y="1370"/>
                    <a:pt x="5644" y="918"/>
                  </a:cubicBezTo>
                  <a:cubicBezTo>
                    <a:pt x="5632" y="846"/>
                    <a:pt x="5597" y="787"/>
                    <a:pt x="5501" y="775"/>
                  </a:cubicBezTo>
                  <a:cubicBezTo>
                    <a:pt x="5059" y="332"/>
                    <a:pt x="4487" y="58"/>
                    <a:pt x="3849" y="58"/>
                  </a:cubicBezTo>
                  <a:cubicBezTo>
                    <a:pt x="3766" y="58"/>
                    <a:pt x="3682" y="63"/>
                    <a:pt x="3596" y="72"/>
                  </a:cubicBezTo>
                  <a:cubicBezTo>
                    <a:pt x="3501" y="19"/>
                    <a:pt x="3388" y="1"/>
                    <a:pt x="327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1" name="Google Shape;491;p43"/>
          <p:cNvGrpSpPr/>
          <p:nvPr/>
        </p:nvGrpSpPr>
        <p:grpSpPr>
          <a:xfrm>
            <a:off x="2825485" y="1347269"/>
            <a:ext cx="273536" cy="412362"/>
            <a:chOff x="2373500" y="2355225"/>
            <a:chExt cx="320300" cy="492725"/>
          </a:xfrm>
        </p:grpSpPr>
        <p:sp>
          <p:nvSpPr>
            <p:cNvPr id="492" name="Google Shape;492;p43"/>
            <p:cNvSpPr/>
            <p:nvPr/>
          </p:nvSpPr>
          <p:spPr>
            <a:xfrm>
              <a:off x="2373500" y="2355225"/>
              <a:ext cx="320300" cy="492725"/>
            </a:xfrm>
            <a:custGeom>
              <a:rect b="b" l="l" r="r" t="t"/>
              <a:pathLst>
                <a:path extrusionOk="0" h="19709" w="12812">
                  <a:moveTo>
                    <a:pt x="6918" y="392"/>
                  </a:moveTo>
                  <a:cubicBezTo>
                    <a:pt x="7394" y="439"/>
                    <a:pt x="7870" y="523"/>
                    <a:pt x="8335" y="654"/>
                  </a:cubicBezTo>
                  <a:cubicBezTo>
                    <a:pt x="8275" y="701"/>
                    <a:pt x="8228" y="761"/>
                    <a:pt x="8192" y="832"/>
                  </a:cubicBezTo>
                  <a:cubicBezTo>
                    <a:pt x="7740" y="630"/>
                    <a:pt x="7251" y="475"/>
                    <a:pt x="6739" y="392"/>
                  </a:cubicBezTo>
                  <a:close/>
                  <a:moveTo>
                    <a:pt x="8430" y="689"/>
                  </a:moveTo>
                  <a:cubicBezTo>
                    <a:pt x="8680" y="761"/>
                    <a:pt x="8918" y="856"/>
                    <a:pt x="9156" y="963"/>
                  </a:cubicBezTo>
                  <a:cubicBezTo>
                    <a:pt x="9049" y="1035"/>
                    <a:pt x="8942" y="1118"/>
                    <a:pt x="8847" y="1213"/>
                  </a:cubicBezTo>
                  <a:cubicBezTo>
                    <a:pt x="8656" y="1082"/>
                    <a:pt x="8454" y="963"/>
                    <a:pt x="8240" y="868"/>
                  </a:cubicBezTo>
                  <a:cubicBezTo>
                    <a:pt x="8287" y="785"/>
                    <a:pt x="8347" y="725"/>
                    <a:pt x="8430" y="689"/>
                  </a:cubicBezTo>
                  <a:close/>
                  <a:moveTo>
                    <a:pt x="9264" y="1011"/>
                  </a:moveTo>
                  <a:cubicBezTo>
                    <a:pt x="9478" y="1106"/>
                    <a:pt x="9680" y="1225"/>
                    <a:pt x="9871" y="1344"/>
                  </a:cubicBezTo>
                  <a:cubicBezTo>
                    <a:pt x="9895" y="1356"/>
                    <a:pt x="9918" y="1380"/>
                    <a:pt x="9954" y="1392"/>
                  </a:cubicBezTo>
                  <a:cubicBezTo>
                    <a:pt x="9775" y="1475"/>
                    <a:pt x="9597" y="1594"/>
                    <a:pt x="9442" y="1701"/>
                  </a:cubicBezTo>
                  <a:cubicBezTo>
                    <a:pt x="9430" y="1701"/>
                    <a:pt x="9430" y="1713"/>
                    <a:pt x="9430" y="1713"/>
                  </a:cubicBezTo>
                  <a:cubicBezTo>
                    <a:pt x="9264" y="1547"/>
                    <a:pt x="9085" y="1392"/>
                    <a:pt x="8894" y="1261"/>
                  </a:cubicBezTo>
                  <a:cubicBezTo>
                    <a:pt x="8966" y="1201"/>
                    <a:pt x="9037" y="1154"/>
                    <a:pt x="9109" y="1106"/>
                  </a:cubicBezTo>
                  <a:cubicBezTo>
                    <a:pt x="9156" y="1070"/>
                    <a:pt x="9204" y="1035"/>
                    <a:pt x="9264" y="1011"/>
                  </a:cubicBezTo>
                  <a:close/>
                  <a:moveTo>
                    <a:pt x="10037" y="1451"/>
                  </a:moveTo>
                  <a:cubicBezTo>
                    <a:pt x="10192" y="1570"/>
                    <a:pt x="10347" y="1689"/>
                    <a:pt x="10502" y="1820"/>
                  </a:cubicBezTo>
                  <a:cubicBezTo>
                    <a:pt x="10276" y="1939"/>
                    <a:pt x="10061" y="2094"/>
                    <a:pt x="9871" y="2225"/>
                  </a:cubicBezTo>
                  <a:cubicBezTo>
                    <a:pt x="9859" y="2237"/>
                    <a:pt x="9859" y="2249"/>
                    <a:pt x="9859" y="2261"/>
                  </a:cubicBezTo>
                  <a:cubicBezTo>
                    <a:pt x="9787" y="2154"/>
                    <a:pt x="9704" y="2047"/>
                    <a:pt x="9633" y="1939"/>
                  </a:cubicBezTo>
                  <a:cubicBezTo>
                    <a:pt x="9585" y="1880"/>
                    <a:pt x="9525" y="1820"/>
                    <a:pt x="9466" y="1761"/>
                  </a:cubicBezTo>
                  <a:lnTo>
                    <a:pt x="9478" y="1761"/>
                  </a:lnTo>
                  <a:cubicBezTo>
                    <a:pt x="9656" y="1666"/>
                    <a:pt x="9871" y="1582"/>
                    <a:pt x="10037" y="1451"/>
                  </a:cubicBezTo>
                  <a:close/>
                  <a:moveTo>
                    <a:pt x="10585" y="1916"/>
                  </a:moveTo>
                  <a:cubicBezTo>
                    <a:pt x="10704" y="2023"/>
                    <a:pt x="10823" y="2154"/>
                    <a:pt x="10930" y="2285"/>
                  </a:cubicBezTo>
                  <a:cubicBezTo>
                    <a:pt x="10657" y="2428"/>
                    <a:pt x="10407" y="2606"/>
                    <a:pt x="10156" y="2773"/>
                  </a:cubicBezTo>
                  <a:cubicBezTo>
                    <a:pt x="10075" y="2609"/>
                    <a:pt x="9981" y="2457"/>
                    <a:pt x="9888" y="2293"/>
                  </a:cubicBezTo>
                  <a:lnTo>
                    <a:pt x="9888" y="2293"/>
                  </a:lnTo>
                  <a:cubicBezTo>
                    <a:pt x="9888" y="2294"/>
                    <a:pt x="9889" y="2294"/>
                    <a:pt x="9890" y="2294"/>
                  </a:cubicBezTo>
                  <a:cubicBezTo>
                    <a:pt x="9895" y="2294"/>
                    <a:pt x="9900" y="2291"/>
                    <a:pt x="9906" y="2285"/>
                  </a:cubicBezTo>
                  <a:cubicBezTo>
                    <a:pt x="10121" y="2154"/>
                    <a:pt x="10359" y="2047"/>
                    <a:pt x="10585" y="1916"/>
                  </a:cubicBezTo>
                  <a:close/>
                  <a:moveTo>
                    <a:pt x="11014" y="2392"/>
                  </a:moveTo>
                  <a:cubicBezTo>
                    <a:pt x="11145" y="2570"/>
                    <a:pt x="11276" y="2749"/>
                    <a:pt x="11383" y="2940"/>
                  </a:cubicBezTo>
                  <a:cubicBezTo>
                    <a:pt x="11240" y="3011"/>
                    <a:pt x="11121" y="3106"/>
                    <a:pt x="10990" y="3190"/>
                  </a:cubicBezTo>
                  <a:cubicBezTo>
                    <a:pt x="10823" y="3309"/>
                    <a:pt x="10645" y="3416"/>
                    <a:pt x="10478" y="3535"/>
                  </a:cubicBezTo>
                  <a:cubicBezTo>
                    <a:pt x="10395" y="3297"/>
                    <a:pt x="10299" y="3059"/>
                    <a:pt x="10192" y="2832"/>
                  </a:cubicBezTo>
                  <a:cubicBezTo>
                    <a:pt x="10454" y="2690"/>
                    <a:pt x="10752" y="2559"/>
                    <a:pt x="11014" y="2392"/>
                  </a:cubicBezTo>
                  <a:close/>
                  <a:moveTo>
                    <a:pt x="11442" y="3035"/>
                  </a:moveTo>
                  <a:cubicBezTo>
                    <a:pt x="11561" y="3261"/>
                    <a:pt x="11669" y="3487"/>
                    <a:pt x="11764" y="3725"/>
                  </a:cubicBezTo>
                  <a:cubicBezTo>
                    <a:pt x="11621" y="3809"/>
                    <a:pt x="11466" y="3892"/>
                    <a:pt x="11323" y="3975"/>
                  </a:cubicBezTo>
                  <a:cubicBezTo>
                    <a:pt x="11204" y="4047"/>
                    <a:pt x="10918" y="4261"/>
                    <a:pt x="10704" y="4333"/>
                  </a:cubicBezTo>
                  <a:cubicBezTo>
                    <a:pt x="10657" y="4094"/>
                    <a:pt x="10585" y="3856"/>
                    <a:pt x="10514" y="3618"/>
                  </a:cubicBezTo>
                  <a:cubicBezTo>
                    <a:pt x="10692" y="3511"/>
                    <a:pt x="10871" y="3404"/>
                    <a:pt x="11049" y="3285"/>
                  </a:cubicBezTo>
                  <a:cubicBezTo>
                    <a:pt x="11180" y="3213"/>
                    <a:pt x="11323" y="3130"/>
                    <a:pt x="11442" y="3035"/>
                  </a:cubicBezTo>
                  <a:close/>
                  <a:moveTo>
                    <a:pt x="11811" y="3833"/>
                  </a:moveTo>
                  <a:cubicBezTo>
                    <a:pt x="11871" y="4023"/>
                    <a:pt x="11931" y="4202"/>
                    <a:pt x="11990" y="4392"/>
                  </a:cubicBezTo>
                  <a:cubicBezTo>
                    <a:pt x="11597" y="4606"/>
                    <a:pt x="11228" y="4833"/>
                    <a:pt x="10835" y="5035"/>
                  </a:cubicBezTo>
                  <a:cubicBezTo>
                    <a:pt x="10835" y="5035"/>
                    <a:pt x="10835" y="5047"/>
                    <a:pt x="10823" y="5047"/>
                  </a:cubicBezTo>
                  <a:cubicBezTo>
                    <a:pt x="10799" y="4833"/>
                    <a:pt x="10764" y="4618"/>
                    <a:pt x="10716" y="4404"/>
                  </a:cubicBezTo>
                  <a:cubicBezTo>
                    <a:pt x="10811" y="4368"/>
                    <a:pt x="10895" y="4309"/>
                    <a:pt x="10966" y="4273"/>
                  </a:cubicBezTo>
                  <a:cubicBezTo>
                    <a:pt x="11240" y="4130"/>
                    <a:pt x="11538" y="3999"/>
                    <a:pt x="11811" y="3833"/>
                  </a:cubicBezTo>
                  <a:close/>
                  <a:moveTo>
                    <a:pt x="12026" y="4523"/>
                  </a:moveTo>
                  <a:cubicBezTo>
                    <a:pt x="12073" y="4714"/>
                    <a:pt x="12109" y="4904"/>
                    <a:pt x="12145" y="5095"/>
                  </a:cubicBezTo>
                  <a:cubicBezTo>
                    <a:pt x="11716" y="5333"/>
                    <a:pt x="11311" y="5618"/>
                    <a:pt x="10895" y="5880"/>
                  </a:cubicBezTo>
                  <a:cubicBezTo>
                    <a:pt x="10883" y="5607"/>
                    <a:pt x="10871" y="5345"/>
                    <a:pt x="10835" y="5083"/>
                  </a:cubicBezTo>
                  <a:lnTo>
                    <a:pt x="10835" y="5083"/>
                  </a:lnTo>
                  <a:cubicBezTo>
                    <a:pt x="10835" y="5083"/>
                    <a:pt x="10840" y="5088"/>
                    <a:pt x="10847" y="5088"/>
                  </a:cubicBezTo>
                  <a:cubicBezTo>
                    <a:pt x="10851" y="5088"/>
                    <a:pt x="10855" y="5087"/>
                    <a:pt x="10859" y="5083"/>
                  </a:cubicBezTo>
                  <a:cubicBezTo>
                    <a:pt x="11240" y="4928"/>
                    <a:pt x="11657" y="4749"/>
                    <a:pt x="12026" y="4523"/>
                  </a:cubicBezTo>
                  <a:close/>
                  <a:moveTo>
                    <a:pt x="12169" y="5237"/>
                  </a:moveTo>
                  <a:cubicBezTo>
                    <a:pt x="12192" y="5392"/>
                    <a:pt x="12216" y="5559"/>
                    <a:pt x="12228" y="5714"/>
                  </a:cubicBezTo>
                  <a:cubicBezTo>
                    <a:pt x="11764" y="5928"/>
                    <a:pt x="11335" y="6285"/>
                    <a:pt x="10907" y="6583"/>
                  </a:cubicBezTo>
                  <a:cubicBezTo>
                    <a:pt x="10918" y="6369"/>
                    <a:pt x="10907" y="6166"/>
                    <a:pt x="10907" y="5952"/>
                  </a:cubicBezTo>
                  <a:cubicBezTo>
                    <a:pt x="11323" y="5726"/>
                    <a:pt x="11752" y="5488"/>
                    <a:pt x="12169" y="5237"/>
                  </a:cubicBezTo>
                  <a:close/>
                  <a:moveTo>
                    <a:pt x="12240" y="5833"/>
                  </a:moveTo>
                  <a:cubicBezTo>
                    <a:pt x="12252" y="5988"/>
                    <a:pt x="12252" y="6154"/>
                    <a:pt x="12264" y="6321"/>
                  </a:cubicBezTo>
                  <a:cubicBezTo>
                    <a:pt x="12038" y="6476"/>
                    <a:pt x="11788" y="6595"/>
                    <a:pt x="11561" y="6714"/>
                  </a:cubicBezTo>
                  <a:cubicBezTo>
                    <a:pt x="11335" y="6857"/>
                    <a:pt x="11109" y="6988"/>
                    <a:pt x="10895" y="7142"/>
                  </a:cubicBezTo>
                  <a:cubicBezTo>
                    <a:pt x="10907" y="6976"/>
                    <a:pt x="10907" y="6821"/>
                    <a:pt x="10907" y="6666"/>
                  </a:cubicBezTo>
                  <a:cubicBezTo>
                    <a:pt x="11347" y="6404"/>
                    <a:pt x="11847" y="6166"/>
                    <a:pt x="12240" y="5833"/>
                  </a:cubicBezTo>
                  <a:close/>
                  <a:moveTo>
                    <a:pt x="12264" y="6488"/>
                  </a:moveTo>
                  <a:cubicBezTo>
                    <a:pt x="12264" y="6500"/>
                    <a:pt x="12264" y="6500"/>
                    <a:pt x="12264" y="6511"/>
                  </a:cubicBezTo>
                  <a:cubicBezTo>
                    <a:pt x="12264" y="6642"/>
                    <a:pt x="12252" y="6773"/>
                    <a:pt x="12252" y="6904"/>
                  </a:cubicBezTo>
                  <a:cubicBezTo>
                    <a:pt x="11764" y="7166"/>
                    <a:pt x="11228" y="7464"/>
                    <a:pt x="10835" y="7845"/>
                  </a:cubicBezTo>
                  <a:cubicBezTo>
                    <a:pt x="10859" y="7631"/>
                    <a:pt x="10871" y="7428"/>
                    <a:pt x="10883" y="7214"/>
                  </a:cubicBezTo>
                  <a:cubicBezTo>
                    <a:pt x="11204" y="7083"/>
                    <a:pt x="11502" y="6892"/>
                    <a:pt x="11811" y="6726"/>
                  </a:cubicBezTo>
                  <a:cubicBezTo>
                    <a:pt x="11942" y="6654"/>
                    <a:pt x="12109" y="6583"/>
                    <a:pt x="12264" y="6488"/>
                  </a:cubicBezTo>
                  <a:close/>
                  <a:moveTo>
                    <a:pt x="12240" y="7071"/>
                  </a:moveTo>
                  <a:cubicBezTo>
                    <a:pt x="12240" y="7238"/>
                    <a:pt x="12228" y="7404"/>
                    <a:pt x="12216" y="7571"/>
                  </a:cubicBezTo>
                  <a:cubicBezTo>
                    <a:pt x="11954" y="7714"/>
                    <a:pt x="11704" y="7904"/>
                    <a:pt x="11454" y="8071"/>
                  </a:cubicBezTo>
                  <a:cubicBezTo>
                    <a:pt x="11216" y="8226"/>
                    <a:pt x="10978" y="8381"/>
                    <a:pt x="10752" y="8547"/>
                  </a:cubicBezTo>
                  <a:cubicBezTo>
                    <a:pt x="10776" y="8357"/>
                    <a:pt x="10799" y="8155"/>
                    <a:pt x="10823" y="7952"/>
                  </a:cubicBezTo>
                  <a:cubicBezTo>
                    <a:pt x="11097" y="7809"/>
                    <a:pt x="11359" y="7607"/>
                    <a:pt x="11621" y="7440"/>
                  </a:cubicBezTo>
                  <a:cubicBezTo>
                    <a:pt x="11823" y="7309"/>
                    <a:pt x="12038" y="7190"/>
                    <a:pt x="12240" y="7071"/>
                  </a:cubicBezTo>
                  <a:close/>
                  <a:moveTo>
                    <a:pt x="12192" y="7750"/>
                  </a:moveTo>
                  <a:cubicBezTo>
                    <a:pt x="12181" y="7916"/>
                    <a:pt x="12157" y="8095"/>
                    <a:pt x="12133" y="8262"/>
                  </a:cubicBezTo>
                  <a:cubicBezTo>
                    <a:pt x="11621" y="8524"/>
                    <a:pt x="11073" y="8845"/>
                    <a:pt x="10645" y="9214"/>
                  </a:cubicBezTo>
                  <a:cubicBezTo>
                    <a:pt x="10680" y="9024"/>
                    <a:pt x="10704" y="8833"/>
                    <a:pt x="10740" y="8631"/>
                  </a:cubicBezTo>
                  <a:cubicBezTo>
                    <a:pt x="11049" y="8476"/>
                    <a:pt x="11335" y="8285"/>
                    <a:pt x="11633" y="8095"/>
                  </a:cubicBezTo>
                  <a:cubicBezTo>
                    <a:pt x="11811" y="7988"/>
                    <a:pt x="12014" y="7869"/>
                    <a:pt x="12192" y="7750"/>
                  </a:cubicBezTo>
                  <a:close/>
                  <a:moveTo>
                    <a:pt x="12109" y="8440"/>
                  </a:moveTo>
                  <a:lnTo>
                    <a:pt x="12109" y="8440"/>
                  </a:lnTo>
                  <a:cubicBezTo>
                    <a:pt x="12085" y="8607"/>
                    <a:pt x="12061" y="8762"/>
                    <a:pt x="12038" y="8917"/>
                  </a:cubicBezTo>
                  <a:cubicBezTo>
                    <a:pt x="11490" y="9286"/>
                    <a:pt x="10978" y="9714"/>
                    <a:pt x="10454" y="10107"/>
                  </a:cubicBezTo>
                  <a:cubicBezTo>
                    <a:pt x="10514" y="9857"/>
                    <a:pt x="10573" y="9595"/>
                    <a:pt x="10621" y="9333"/>
                  </a:cubicBezTo>
                  <a:cubicBezTo>
                    <a:pt x="10883" y="9178"/>
                    <a:pt x="11145" y="9000"/>
                    <a:pt x="11395" y="8845"/>
                  </a:cubicBezTo>
                  <a:cubicBezTo>
                    <a:pt x="11633" y="8702"/>
                    <a:pt x="11871" y="8583"/>
                    <a:pt x="12109" y="8440"/>
                  </a:cubicBezTo>
                  <a:close/>
                  <a:moveTo>
                    <a:pt x="12002" y="9119"/>
                  </a:moveTo>
                  <a:lnTo>
                    <a:pt x="12002" y="9119"/>
                  </a:lnTo>
                  <a:cubicBezTo>
                    <a:pt x="11954" y="9357"/>
                    <a:pt x="11907" y="9583"/>
                    <a:pt x="11859" y="9809"/>
                  </a:cubicBezTo>
                  <a:cubicBezTo>
                    <a:pt x="11311" y="10083"/>
                    <a:pt x="10788" y="10417"/>
                    <a:pt x="10299" y="10750"/>
                  </a:cubicBezTo>
                  <a:cubicBezTo>
                    <a:pt x="10323" y="10643"/>
                    <a:pt x="10347" y="10536"/>
                    <a:pt x="10383" y="10429"/>
                  </a:cubicBezTo>
                  <a:cubicBezTo>
                    <a:pt x="10395" y="10357"/>
                    <a:pt x="10407" y="10298"/>
                    <a:pt x="10430" y="10226"/>
                  </a:cubicBezTo>
                  <a:cubicBezTo>
                    <a:pt x="10954" y="9893"/>
                    <a:pt x="11514" y="9536"/>
                    <a:pt x="12002" y="9119"/>
                  </a:cubicBezTo>
                  <a:close/>
                  <a:moveTo>
                    <a:pt x="11800" y="10036"/>
                  </a:moveTo>
                  <a:cubicBezTo>
                    <a:pt x="11776" y="10143"/>
                    <a:pt x="11752" y="10250"/>
                    <a:pt x="11716" y="10357"/>
                  </a:cubicBezTo>
                  <a:cubicBezTo>
                    <a:pt x="11180" y="10667"/>
                    <a:pt x="10633" y="10988"/>
                    <a:pt x="10133" y="11345"/>
                  </a:cubicBezTo>
                  <a:cubicBezTo>
                    <a:pt x="10180" y="11179"/>
                    <a:pt x="10216" y="11024"/>
                    <a:pt x="10264" y="10869"/>
                  </a:cubicBezTo>
                  <a:cubicBezTo>
                    <a:pt x="10776" y="10595"/>
                    <a:pt x="11299" y="10321"/>
                    <a:pt x="11800" y="10036"/>
                  </a:cubicBezTo>
                  <a:close/>
                  <a:moveTo>
                    <a:pt x="11669" y="10536"/>
                  </a:moveTo>
                  <a:lnTo>
                    <a:pt x="11669" y="10536"/>
                  </a:lnTo>
                  <a:cubicBezTo>
                    <a:pt x="11633" y="10691"/>
                    <a:pt x="11585" y="10845"/>
                    <a:pt x="11538" y="11000"/>
                  </a:cubicBezTo>
                  <a:cubicBezTo>
                    <a:pt x="10990" y="11333"/>
                    <a:pt x="10478" y="11714"/>
                    <a:pt x="9918" y="12036"/>
                  </a:cubicBezTo>
                  <a:cubicBezTo>
                    <a:pt x="9978" y="11834"/>
                    <a:pt x="10037" y="11631"/>
                    <a:pt x="10097" y="11429"/>
                  </a:cubicBezTo>
                  <a:cubicBezTo>
                    <a:pt x="10645" y="11167"/>
                    <a:pt x="11157" y="10845"/>
                    <a:pt x="11669" y="10536"/>
                  </a:cubicBezTo>
                  <a:close/>
                  <a:moveTo>
                    <a:pt x="11466" y="11250"/>
                  </a:moveTo>
                  <a:lnTo>
                    <a:pt x="11466" y="11250"/>
                  </a:lnTo>
                  <a:cubicBezTo>
                    <a:pt x="11407" y="11441"/>
                    <a:pt x="11347" y="11643"/>
                    <a:pt x="11276" y="11834"/>
                  </a:cubicBezTo>
                  <a:cubicBezTo>
                    <a:pt x="10692" y="12167"/>
                    <a:pt x="10121" y="12572"/>
                    <a:pt x="9585" y="12988"/>
                  </a:cubicBezTo>
                  <a:cubicBezTo>
                    <a:pt x="9692" y="12703"/>
                    <a:pt x="9787" y="12429"/>
                    <a:pt x="9883" y="12143"/>
                  </a:cubicBezTo>
                  <a:cubicBezTo>
                    <a:pt x="10418" y="11881"/>
                    <a:pt x="10978" y="11595"/>
                    <a:pt x="11466" y="11250"/>
                  </a:cubicBezTo>
                  <a:close/>
                  <a:moveTo>
                    <a:pt x="11204" y="12060"/>
                  </a:moveTo>
                  <a:lnTo>
                    <a:pt x="11204" y="12060"/>
                  </a:lnTo>
                  <a:cubicBezTo>
                    <a:pt x="11121" y="12286"/>
                    <a:pt x="11038" y="12512"/>
                    <a:pt x="10954" y="12738"/>
                  </a:cubicBezTo>
                  <a:cubicBezTo>
                    <a:pt x="10383" y="13096"/>
                    <a:pt x="9823" y="13465"/>
                    <a:pt x="9252" y="13822"/>
                  </a:cubicBezTo>
                  <a:cubicBezTo>
                    <a:pt x="9359" y="13584"/>
                    <a:pt x="9454" y="13346"/>
                    <a:pt x="9537" y="13096"/>
                  </a:cubicBezTo>
                  <a:cubicBezTo>
                    <a:pt x="10085" y="12738"/>
                    <a:pt x="10645" y="12405"/>
                    <a:pt x="11204" y="12060"/>
                  </a:cubicBezTo>
                  <a:close/>
                  <a:moveTo>
                    <a:pt x="10883" y="12929"/>
                  </a:moveTo>
                  <a:lnTo>
                    <a:pt x="10883" y="12929"/>
                  </a:lnTo>
                  <a:cubicBezTo>
                    <a:pt x="10788" y="13155"/>
                    <a:pt x="10704" y="13381"/>
                    <a:pt x="10609" y="13608"/>
                  </a:cubicBezTo>
                  <a:cubicBezTo>
                    <a:pt x="10037" y="13917"/>
                    <a:pt x="9466" y="14262"/>
                    <a:pt x="8918" y="14608"/>
                  </a:cubicBezTo>
                  <a:cubicBezTo>
                    <a:pt x="9013" y="14393"/>
                    <a:pt x="9109" y="14179"/>
                    <a:pt x="9204" y="13965"/>
                  </a:cubicBezTo>
                  <a:cubicBezTo>
                    <a:pt x="9764" y="13619"/>
                    <a:pt x="10323" y="13286"/>
                    <a:pt x="10883" y="12929"/>
                  </a:cubicBezTo>
                  <a:close/>
                  <a:moveTo>
                    <a:pt x="10526" y="13810"/>
                  </a:moveTo>
                  <a:cubicBezTo>
                    <a:pt x="10454" y="13977"/>
                    <a:pt x="10383" y="14143"/>
                    <a:pt x="10311" y="14310"/>
                  </a:cubicBezTo>
                  <a:cubicBezTo>
                    <a:pt x="9716" y="14643"/>
                    <a:pt x="9133" y="15024"/>
                    <a:pt x="8561" y="15393"/>
                  </a:cubicBezTo>
                  <a:cubicBezTo>
                    <a:pt x="8668" y="15179"/>
                    <a:pt x="8763" y="14953"/>
                    <a:pt x="8871" y="14727"/>
                  </a:cubicBezTo>
                  <a:cubicBezTo>
                    <a:pt x="9430" y="14441"/>
                    <a:pt x="9978" y="14143"/>
                    <a:pt x="10526" y="13810"/>
                  </a:cubicBezTo>
                  <a:close/>
                  <a:moveTo>
                    <a:pt x="10192" y="14572"/>
                  </a:moveTo>
                  <a:lnTo>
                    <a:pt x="10192" y="14572"/>
                  </a:lnTo>
                  <a:cubicBezTo>
                    <a:pt x="10121" y="14739"/>
                    <a:pt x="10037" y="14905"/>
                    <a:pt x="9966" y="15072"/>
                  </a:cubicBezTo>
                  <a:cubicBezTo>
                    <a:pt x="9323" y="15489"/>
                    <a:pt x="8692" y="15917"/>
                    <a:pt x="8073" y="16370"/>
                  </a:cubicBezTo>
                  <a:cubicBezTo>
                    <a:pt x="8216" y="16096"/>
                    <a:pt x="8359" y="15822"/>
                    <a:pt x="8490" y="15536"/>
                  </a:cubicBezTo>
                  <a:cubicBezTo>
                    <a:pt x="9061" y="15227"/>
                    <a:pt x="9633" y="14905"/>
                    <a:pt x="10192" y="14572"/>
                  </a:cubicBezTo>
                  <a:close/>
                  <a:moveTo>
                    <a:pt x="9847" y="15322"/>
                  </a:moveTo>
                  <a:cubicBezTo>
                    <a:pt x="9692" y="15644"/>
                    <a:pt x="9537" y="15953"/>
                    <a:pt x="9383" y="16275"/>
                  </a:cubicBezTo>
                  <a:cubicBezTo>
                    <a:pt x="8716" y="16644"/>
                    <a:pt x="8073" y="17072"/>
                    <a:pt x="7430" y="17513"/>
                  </a:cubicBezTo>
                  <a:cubicBezTo>
                    <a:pt x="7620" y="17203"/>
                    <a:pt x="7799" y="16882"/>
                    <a:pt x="7966" y="16560"/>
                  </a:cubicBezTo>
                  <a:cubicBezTo>
                    <a:pt x="8609" y="16167"/>
                    <a:pt x="9228" y="15739"/>
                    <a:pt x="9847" y="15322"/>
                  </a:cubicBezTo>
                  <a:close/>
                  <a:moveTo>
                    <a:pt x="9264" y="16513"/>
                  </a:moveTo>
                  <a:lnTo>
                    <a:pt x="9264" y="16513"/>
                  </a:lnTo>
                  <a:cubicBezTo>
                    <a:pt x="9168" y="16703"/>
                    <a:pt x="9085" y="16882"/>
                    <a:pt x="8990" y="17060"/>
                  </a:cubicBezTo>
                  <a:cubicBezTo>
                    <a:pt x="8275" y="17477"/>
                    <a:pt x="7573" y="17953"/>
                    <a:pt x="6882" y="18418"/>
                  </a:cubicBezTo>
                  <a:cubicBezTo>
                    <a:pt x="7037" y="18180"/>
                    <a:pt x="7192" y="17930"/>
                    <a:pt x="7335" y="17679"/>
                  </a:cubicBezTo>
                  <a:cubicBezTo>
                    <a:pt x="7990" y="17310"/>
                    <a:pt x="8644" y="16929"/>
                    <a:pt x="9264" y="16513"/>
                  </a:cubicBezTo>
                  <a:close/>
                  <a:moveTo>
                    <a:pt x="8847" y="17334"/>
                  </a:moveTo>
                  <a:lnTo>
                    <a:pt x="8847" y="17334"/>
                  </a:lnTo>
                  <a:cubicBezTo>
                    <a:pt x="8728" y="17584"/>
                    <a:pt x="8597" y="17834"/>
                    <a:pt x="8466" y="18084"/>
                  </a:cubicBezTo>
                  <a:cubicBezTo>
                    <a:pt x="8442" y="18084"/>
                    <a:pt x="8418" y="18084"/>
                    <a:pt x="8394" y="18108"/>
                  </a:cubicBezTo>
                  <a:cubicBezTo>
                    <a:pt x="7751" y="18430"/>
                    <a:pt x="7037" y="18763"/>
                    <a:pt x="6406" y="19156"/>
                  </a:cubicBezTo>
                  <a:cubicBezTo>
                    <a:pt x="6525" y="18989"/>
                    <a:pt x="6632" y="18822"/>
                    <a:pt x="6739" y="18656"/>
                  </a:cubicBezTo>
                  <a:cubicBezTo>
                    <a:pt x="7454" y="18263"/>
                    <a:pt x="8192" y="17822"/>
                    <a:pt x="8847" y="17334"/>
                  </a:cubicBezTo>
                  <a:close/>
                  <a:moveTo>
                    <a:pt x="5427" y="743"/>
                  </a:moveTo>
                  <a:cubicBezTo>
                    <a:pt x="6715" y="743"/>
                    <a:pt x="8185" y="1059"/>
                    <a:pt x="9061" y="1987"/>
                  </a:cubicBezTo>
                  <a:cubicBezTo>
                    <a:pt x="11121" y="4190"/>
                    <a:pt x="10645" y="7833"/>
                    <a:pt x="9942" y="10464"/>
                  </a:cubicBezTo>
                  <a:cubicBezTo>
                    <a:pt x="9133" y="13572"/>
                    <a:pt x="7740" y="16513"/>
                    <a:pt x="5954" y="19168"/>
                  </a:cubicBezTo>
                  <a:cubicBezTo>
                    <a:pt x="5799" y="18870"/>
                    <a:pt x="5644" y="18572"/>
                    <a:pt x="5477" y="18275"/>
                  </a:cubicBezTo>
                  <a:cubicBezTo>
                    <a:pt x="5715" y="18251"/>
                    <a:pt x="5954" y="18227"/>
                    <a:pt x="6192" y="18180"/>
                  </a:cubicBezTo>
                  <a:cubicBezTo>
                    <a:pt x="6213" y="18180"/>
                    <a:pt x="6215" y="18142"/>
                    <a:pt x="6199" y="18142"/>
                  </a:cubicBezTo>
                  <a:cubicBezTo>
                    <a:pt x="6197" y="18142"/>
                    <a:pt x="6194" y="18143"/>
                    <a:pt x="6192" y="18144"/>
                  </a:cubicBezTo>
                  <a:cubicBezTo>
                    <a:pt x="5942" y="18156"/>
                    <a:pt x="5704" y="18191"/>
                    <a:pt x="5454" y="18227"/>
                  </a:cubicBezTo>
                  <a:cubicBezTo>
                    <a:pt x="5334" y="18001"/>
                    <a:pt x="5203" y="17763"/>
                    <a:pt x="5084" y="17537"/>
                  </a:cubicBezTo>
                  <a:lnTo>
                    <a:pt x="5084" y="17537"/>
                  </a:lnTo>
                  <a:cubicBezTo>
                    <a:pt x="5298" y="17543"/>
                    <a:pt x="5511" y="17550"/>
                    <a:pt x="5724" y="17550"/>
                  </a:cubicBezTo>
                  <a:cubicBezTo>
                    <a:pt x="5880" y="17550"/>
                    <a:pt x="6036" y="17547"/>
                    <a:pt x="6192" y="17537"/>
                  </a:cubicBezTo>
                  <a:cubicBezTo>
                    <a:pt x="6216" y="17537"/>
                    <a:pt x="6227" y="17477"/>
                    <a:pt x="6192" y="17477"/>
                  </a:cubicBezTo>
                  <a:cubicBezTo>
                    <a:pt x="6031" y="17467"/>
                    <a:pt x="5870" y="17463"/>
                    <a:pt x="5709" y="17463"/>
                  </a:cubicBezTo>
                  <a:cubicBezTo>
                    <a:pt x="5489" y="17463"/>
                    <a:pt x="5269" y="17470"/>
                    <a:pt x="5049" y="17477"/>
                  </a:cubicBezTo>
                  <a:cubicBezTo>
                    <a:pt x="4930" y="17263"/>
                    <a:pt x="4811" y="17048"/>
                    <a:pt x="4692" y="16834"/>
                  </a:cubicBezTo>
                  <a:cubicBezTo>
                    <a:pt x="5180" y="16775"/>
                    <a:pt x="5656" y="16763"/>
                    <a:pt x="6144" y="16751"/>
                  </a:cubicBezTo>
                  <a:cubicBezTo>
                    <a:pt x="6180" y="16751"/>
                    <a:pt x="6180" y="16691"/>
                    <a:pt x="6144" y="16691"/>
                  </a:cubicBezTo>
                  <a:cubicBezTo>
                    <a:pt x="6055" y="16687"/>
                    <a:pt x="5967" y="16685"/>
                    <a:pt x="5879" y="16685"/>
                  </a:cubicBezTo>
                  <a:cubicBezTo>
                    <a:pt x="5471" y="16685"/>
                    <a:pt x="5069" y="16728"/>
                    <a:pt x="4668" y="16787"/>
                  </a:cubicBezTo>
                  <a:cubicBezTo>
                    <a:pt x="4537" y="16536"/>
                    <a:pt x="4394" y="16298"/>
                    <a:pt x="4263" y="16060"/>
                  </a:cubicBezTo>
                  <a:lnTo>
                    <a:pt x="4263" y="16060"/>
                  </a:lnTo>
                  <a:cubicBezTo>
                    <a:pt x="4367" y="16063"/>
                    <a:pt x="4472" y="16065"/>
                    <a:pt x="4576" y="16065"/>
                  </a:cubicBezTo>
                  <a:cubicBezTo>
                    <a:pt x="4916" y="16065"/>
                    <a:pt x="5257" y="16049"/>
                    <a:pt x="5584" y="16013"/>
                  </a:cubicBezTo>
                  <a:cubicBezTo>
                    <a:pt x="5620" y="16001"/>
                    <a:pt x="5620" y="15965"/>
                    <a:pt x="5584" y="15965"/>
                  </a:cubicBezTo>
                  <a:cubicBezTo>
                    <a:pt x="5144" y="15989"/>
                    <a:pt x="4692" y="16013"/>
                    <a:pt x="4239" y="16013"/>
                  </a:cubicBezTo>
                  <a:cubicBezTo>
                    <a:pt x="4132" y="15822"/>
                    <a:pt x="4037" y="15632"/>
                    <a:pt x="3930" y="15429"/>
                  </a:cubicBezTo>
                  <a:cubicBezTo>
                    <a:pt x="4608" y="15405"/>
                    <a:pt x="5287" y="15382"/>
                    <a:pt x="5954" y="15322"/>
                  </a:cubicBezTo>
                  <a:cubicBezTo>
                    <a:pt x="6001" y="15322"/>
                    <a:pt x="6001" y="15263"/>
                    <a:pt x="5954" y="15263"/>
                  </a:cubicBezTo>
                  <a:cubicBezTo>
                    <a:pt x="5275" y="15286"/>
                    <a:pt x="4584" y="15334"/>
                    <a:pt x="3906" y="15382"/>
                  </a:cubicBezTo>
                  <a:cubicBezTo>
                    <a:pt x="3810" y="15203"/>
                    <a:pt x="3715" y="15024"/>
                    <a:pt x="3620" y="14846"/>
                  </a:cubicBezTo>
                  <a:cubicBezTo>
                    <a:pt x="4072" y="14822"/>
                    <a:pt x="4537" y="14786"/>
                    <a:pt x="4989" y="14739"/>
                  </a:cubicBezTo>
                  <a:cubicBezTo>
                    <a:pt x="5025" y="14739"/>
                    <a:pt x="5025" y="14679"/>
                    <a:pt x="4989" y="14679"/>
                  </a:cubicBezTo>
                  <a:cubicBezTo>
                    <a:pt x="4525" y="14703"/>
                    <a:pt x="4060" y="14751"/>
                    <a:pt x="3584" y="14786"/>
                  </a:cubicBezTo>
                  <a:cubicBezTo>
                    <a:pt x="3477" y="14572"/>
                    <a:pt x="3358" y="14346"/>
                    <a:pt x="3251" y="14131"/>
                  </a:cubicBezTo>
                  <a:cubicBezTo>
                    <a:pt x="3977" y="14131"/>
                    <a:pt x="4715" y="14108"/>
                    <a:pt x="5454" y="14036"/>
                  </a:cubicBezTo>
                  <a:cubicBezTo>
                    <a:pt x="5489" y="14036"/>
                    <a:pt x="5489" y="13965"/>
                    <a:pt x="5454" y="13965"/>
                  </a:cubicBezTo>
                  <a:cubicBezTo>
                    <a:pt x="4703" y="14024"/>
                    <a:pt x="3953" y="14048"/>
                    <a:pt x="3215" y="14060"/>
                  </a:cubicBezTo>
                  <a:cubicBezTo>
                    <a:pt x="3096" y="13834"/>
                    <a:pt x="2989" y="13619"/>
                    <a:pt x="2882" y="13393"/>
                  </a:cubicBezTo>
                  <a:lnTo>
                    <a:pt x="4025" y="13393"/>
                  </a:lnTo>
                  <a:cubicBezTo>
                    <a:pt x="4060" y="13393"/>
                    <a:pt x="4060" y="13322"/>
                    <a:pt x="4025" y="13322"/>
                  </a:cubicBezTo>
                  <a:lnTo>
                    <a:pt x="2846" y="13322"/>
                  </a:lnTo>
                  <a:cubicBezTo>
                    <a:pt x="2727" y="13084"/>
                    <a:pt x="2620" y="12846"/>
                    <a:pt x="2513" y="12607"/>
                  </a:cubicBezTo>
                  <a:lnTo>
                    <a:pt x="2513" y="12607"/>
                  </a:lnTo>
                  <a:cubicBezTo>
                    <a:pt x="2763" y="12611"/>
                    <a:pt x="3013" y="12614"/>
                    <a:pt x="3263" y="12614"/>
                  </a:cubicBezTo>
                  <a:cubicBezTo>
                    <a:pt x="3823" y="12614"/>
                    <a:pt x="4382" y="12601"/>
                    <a:pt x="4942" y="12560"/>
                  </a:cubicBezTo>
                  <a:cubicBezTo>
                    <a:pt x="4989" y="12560"/>
                    <a:pt x="4989" y="12500"/>
                    <a:pt x="4942" y="12500"/>
                  </a:cubicBezTo>
                  <a:cubicBezTo>
                    <a:pt x="4120" y="12512"/>
                    <a:pt x="3298" y="12536"/>
                    <a:pt x="2477" y="12536"/>
                  </a:cubicBezTo>
                  <a:cubicBezTo>
                    <a:pt x="2382" y="12334"/>
                    <a:pt x="2286" y="12119"/>
                    <a:pt x="2191" y="11905"/>
                  </a:cubicBezTo>
                  <a:lnTo>
                    <a:pt x="2191" y="11905"/>
                  </a:lnTo>
                  <a:cubicBezTo>
                    <a:pt x="2280" y="11908"/>
                    <a:pt x="2369" y="11909"/>
                    <a:pt x="2457" y="11909"/>
                  </a:cubicBezTo>
                  <a:cubicBezTo>
                    <a:pt x="2721" y="11909"/>
                    <a:pt x="2980" y="11896"/>
                    <a:pt x="3239" y="11869"/>
                  </a:cubicBezTo>
                  <a:cubicBezTo>
                    <a:pt x="3275" y="11869"/>
                    <a:pt x="3275" y="11810"/>
                    <a:pt x="3239" y="11810"/>
                  </a:cubicBezTo>
                  <a:cubicBezTo>
                    <a:pt x="2882" y="11845"/>
                    <a:pt x="2525" y="11869"/>
                    <a:pt x="2179" y="11869"/>
                  </a:cubicBezTo>
                  <a:cubicBezTo>
                    <a:pt x="2120" y="11738"/>
                    <a:pt x="2060" y="11607"/>
                    <a:pt x="2013" y="11476"/>
                  </a:cubicBezTo>
                  <a:cubicBezTo>
                    <a:pt x="1965" y="11381"/>
                    <a:pt x="1929" y="11274"/>
                    <a:pt x="1882" y="11167"/>
                  </a:cubicBezTo>
                  <a:lnTo>
                    <a:pt x="1882" y="11167"/>
                  </a:lnTo>
                  <a:cubicBezTo>
                    <a:pt x="2247" y="11194"/>
                    <a:pt x="2616" y="11204"/>
                    <a:pt x="2984" y="11204"/>
                  </a:cubicBezTo>
                  <a:cubicBezTo>
                    <a:pt x="3408" y="11204"/>
                    <a:pt x="3831" y="11191"/>
                    <a:pt x="4251" y="11179"/>
                  </a:cubicBezTo>
                  <a:cubicBezTo>
                    <a:pt x="4287" y="11179"/>
                    <a:pt x="4287" y="11119"/>
                    <a:pt x="4251" y="11107"/>
                  </a:cubicBezTo>
                  <a:cubicBezTo>
                    <a:pt x="3800" y="11100"/>
                    <a:pt x="3341" y="11086"/>
                    <a:pt x="2881" y="11086"/>
                  </a:cubicBezTo>
                  <a:cubicBezTo>
                    <a:pt x="2539" y="11086"/>
                    <a:pt x="2198" y="11094"/>
                    <a:pt x="1858" y="11119"/>
                  </a:cubicBezTo>
                  <a:cubicBezTo>
                    <a:pt x="1774" y="10905"/>
                    <a:pt x="1691" y="10691"/>
                    <a:pt x="1608" y="10476"/>
                  </a:cubicBezTo>
                  <a:lnTo>
                    <a:pt x="1620" y="10476"/>
                  </a:lnTo>
                  <a:cubicBezTo>
                    <a:pt x="1923" y="10449"/>
                    <a:pt x="2220" y="10436"/>
                    <a:pt x="2520" y="10436"/>
                  </a:cubicBezTo>
                  <a:cubicBezTo>
                    <a:pt x="2621" y="10436"/>
                    <a:pt x="2721" y="10438"/>
                    <a:pt x="2822" y="10441"/>
                  </a:cubicBezTo>
                  <a:cubicBezTo>
                    <a:pt x="2858" y="10441"/>
                    <a:pt x="2858" y="10381"/>
                    <a:pt x="2822" y="10381"/>
                  </a:cubicBezTo>
                  <a:cubicBezTo>
                    <a:pt x="2687" y="10369"/>
                    <a:pt x="2554" y="10364"/>
                    <a:pt x="2420" y="10364"/>
                  </a:cubicBezTo>
                  <a:cubicBezTo>
                    <a:pt x="2154" y="10364"/>
                    <a:pt x="1890" y="10385"/>
                    <a:pt x="1620" y="10417"/>
                  </a:cubicBezTo>
                  <a:cubicBezTo>
                    <a:pt x="1608" y="10417"/>
                    <a:pt x="1596" y="10429"/>
                    <a:pt x="1596" y="10441"/>
                  </a:cubicBezTo>
                  <a:cubicBezTo>
                    <a:pt x="1501" y="10202"/>
                    <a:pt x="1417" y="9952"/>
                    <a:pt x="1334" y="9702"/>
                  </a:cubicBezTo>
                  <a:lnTo>
                    <a:pt x="1334" y="9702"/>
                  </a:lnTo>
                  <a:cubicBezTo>
                    <a:pt x="1644" y="9708"/>
                    <a:pt x="1953" y="9711"/>
                    <a:pt x="2263" y="9711"/>
                  </a:cubicBezTo>
                  <a:cubicBezTo>
                    <a:pt x="2572" y="9711"/>
                    <a:pt x="2882" y="9708"/>
                    <a:pt x="3191" y="9702"/>
                  </a:cubicBezTo>
                  <a:cubicBezTo>
                    <a:pt x="3227" y="9702"/>
                    <a:pt x="3227" y="9643"/>
                    <a:pt x="3191" y="9643"/>
                  </a:cubicBezTo>
                  <a:cubicBezTo>
                    <a:pt x="2827" y="9636"/>
                    <a:pt x="2467" y="9629"/>
                    <a:pt x="2106" y="9629"/>
                  </a:cubicBezTo>
                  <a:cubicBezTo>
                    <a:pt x="1841" y="9629"/>
                    <a:pt x="1577" y="9633"/>
                    <a:pt x="1310" y="9643"/>
                  </a:cubicBezTo>
                  <a:cubicBezTo>
                    <a:pt x="1239" y="9428"/>
                    <a:pt x="1179" y="9226"/>
                    <a:pt x="1108" y="9012"/>
                  </a:cubicBezTo>
                  <a:lnTo>
                    <a:pt x="1108" y="9012"/>
                  </a:lnTo>
                  <a:cubicBezTo>
                    <a:pt x="1149" y="9013"/>
                    <a:pt x="1189" y="9014"/>
                    <a:pt x="1230" y="9014"/>
                  </a:cubicBezTo>
                  <a:cubicBezTo>
                    <a:pt x="1508" y="9014"/>
                    <a:pt x="1778" y="8979"/>
                    <a:pt x="2048" y="8917"/>
                  </a:cubicBezTo>
                  <a:cubicBezTo>
                    <a:pt x="2070" y="8906"/>
                    <a:pt x="2062" y="8867"/>
                    <a:pt x="2044" y="8867"/>
                  </a:cubicBezTo>
                  <a:cubicBezTo>
                    <a:pt x="2041" y="8867"/>
                    <a:pt x="2039" y="8868"/>
                    <a:pt x="2036" y="8869"/>
                  </a:cubicBezTo>
                  <a:cubicBezTo>
                    <a:pt x="1715" y="8928"/>
                    <a:pt x="1405" y="8952"/>
                    <a:pt x="1096" y="8952"/>
                  </a:cubicBezTo>
                  <a:cubicBezTo>
                    <a:pt x="1024" y="8702"/>
                    <a:pt x="953" y="8464"/>
                    <a:pt x="893" y="8214"/>
                  </a:cubicBezTo>
                  <a:cubicBezTo>
                    <a:pt x="1263" y="8214"/>
                    <a:pt x="1632" y="8238"/>
                    <a:pt x="1989" y="8274"/>
                  </a:cubicBezTo>
                  <a:cubicBezTo>
                    <a:pt x="2025" y="8274"/>
                    <a:pt x="2036" y="8214"/>
                    <a:pt x="2001" y="8202"/>
                  </a:cubicBezTo>
                  <a:cubicBezTo>
                    <a:pt x="1755" y="8170"/>
                    <a:pt x="1509" y="8155"/>
                    <a:pt x="1259" y="8155"/>
                  </a:cubicBezTo>
                  <a:cubicBezTo>
                    <a:pt x="1134" y="8155"/>
                    <a:pt x="1009" y="8158"/>
                    <a:pt x="882" y="8166"/>
                  </a:cubicBezTo>
                  <a:cubicBezTo>
                    <a:pt x="834" y="7952"/>
                    <a:pt x="798" y="7750"/>
                    <a:pt x="762" y="7535"/>
                  </a:cubicBezTo>
                  <a:lnTo>
                    <a:pt x="1715" y="7535"/>
                  </a:lnTo>
                  <a:cubicBezTo>
                    <a:pt x="1751" y="7523"/>
                    <a:pt x="1751" y="7476"/>
                    <a:pt x="1715" y="7476"/>
                  </a:cubicBezTo>
                  <a:cubicBezTo>
                    <a:pt x="1393" y="7464"/>
                    <a:pt x="1072" y="7464"/>
                    <a:pt x="751" y="7464"/>
                  </a:cubicBezTo>
                  <a:cubicBezTo>
                    <a:pt x="703" y="7178"/>
                    <a:pt x="667" y="6904"/>
                    <a:pt x="643" y="6619"/>
                  </a:cubicBezTo>
                  <a:lnTo>
                    <a:pt x="1346" y="6619"/>
                  </a:lnTo>
                  <a:cubicBezTo>
                    <a:pt x="1393" y="6619"/>
                    <a:pt x="1393" y="6547"/>
                    <a:pt x="1346" y="6547"/>
                  </a:cubicBezTo>
                  <a:cubicBezTo>
                    <a:pt x="1227" y="6541"/>
                    <a:pt x="1108" y="6538"/>
                    <a:pt x="990" y="6538"/>
                  </a:cubicBezTo>
                  <a:cubicBezTo>
                    <a:pt x="873" y="6538"/>
                    <a:pt x="756" y="6541"/>
                    <a:pt x="643" y="6547"/>
                  </a:cubicBezTo>
                  <a:cubicBezTo>
                    <a:pt x="620" y="6238"/>
                    <a:pt x="620" y="5940"/>
                    <a:pt x="631" y="5642"/>
                  </a:cubicBezTo>
                  <a:cubicBezTo>
                    <a:pt x="814" y="5642"/>
                    <a:pt x="991" y="5648"/>
                    <a:pt x="1170" y="5648"/>
                  </a:cubicBezTo>
                  <a:cubicBezTo>
                    <a:pt x="1260" y="5648"/>
                    <a:pt x="1350" y="5646"/>
                    <a:pt x="1441" y="5642"/>
                  </a:cubicBezTo>
                  <a:cubicBezTo>
                    <a:pt x="1477" y="5642"/>
                    <a:pt x="1477" y="5583"/>
                    <a:pt x="1441" y="5583"/>
                  </a:cubicBezTo>
                  <a:cubicBezTo>
                    <a:pt x="1304" y="5577"/>
                    <a:pt x="1170" y="5574"/>
                    <a:pt x="1036" y="5574"/>
                  </a:cubicBezTo>
                  <a:cubicBezTo>
                    <a:pt x="902" y="5574"/>
                    <a:pt x="768" y="5577"/>
                    <a:pt x="631" y="5583"/>
                  </a:cubicBezTo>
                  <a:cubicBezTo>
                    <a:pt x="655" y="5273"/>
                    <a:pt x="691" y="4976"/>
                    <a:pt x="751" y="4666"/>
                  </a:cubicBezTo>
                  <a:cubicBezTo>
                    <a:pt x="989" y="4678"/>
                    <a:pt x="1215" y="4678"/>
                    <a:pt x="1441" y="4678"/>
                  </a:cubicBezTo>
                  <a:cubicBezTo>
                    <a:pt x="1477" y="4678"/>
                    <a:pt x="1477" y="4618"/>
                    <a:pt x="1441" y="4618"/>
                  </a:cubicBezTo>
                  <a:cubicBezTo>
                    <a:pt x="1366" y="4614"/>
                    <a:pt x="1290" y="4613"/>
                    <a:pt x="1215" y="4613"/>
                  </a:cubicBezTo>
                  <a:cubicBezTo>
                    <a:pt x="1064" y="4613"/>
                    <a:pt x="913" y="4618"/>
                    <a:pt x="762" y="4618"/>
                  </a:cubicBezTo>
                  <a:cubicBezTo>
                    <a:pt x="822" y="4368"/>
                    <a:pt x="893" y="4130"/>
                    <a:pt x="977" y="3892"/>
                  </a:cubicBezTo>
                  <a:cubicBezTo>
                    <a:pt x="1151" y="3892"/>
                    <a:pt x="1326" y="3897"/>
                    <a:pt x="1501" y="3897"/>
                  </a:cubicBezTo>
                  <a:cubicBezTo>
                    <a:pt x="1588" y="3897"/>
                    <a:pt x="1675" y="3896"/>
                    <a:pt x="1763" y="3892"/>
                  </a:cubicBezTo>
                  <a:cubicBezTo>
                    <a:pt x="1810" y="3892"/>
                    <a:pt x="1810" y="3821"/>
                    <a:pt x="1763" y="3821"/>
                  </a:cubicBezTo>
                  <a:cubicBezTo>
                    <a:pt x="1513" y="3821"/>
                    <a:pt x="1251" y="3821"/>
                    <a:pt x="1001" y="3833"/>
                  </a:cubicBezTo>
                  <a:cubicBezTo>
                    <a:pt x="1096" y="3571"/>
                    <a:pt x="1203" y="3321"/>
                    <a:pt x="1346" y="3071"/>
                  </a:cubicBezTo>
                  <a:cubicBezTo>
                    <a:pt x="1655" y="3094"/>
                    <a:pt x="1965" y="3106"/>
                    <a:pt x="2263" y="3118"/>
                  </a:cubicBezTo>
                  <a:cubicBezTo>
                    <a:pt x="2310" y="3118"/>
                    <a:pt x="2310" y="3047"/>
                    <a:pt x="2263" y="3035"/>
                  </a:cubicBezTo>
                  <a:cubicBezTo>
                    <a:pt x="1977" y="3023"/>
                    <a:pt x="1679" y="3011"/>
                    <a:pt x="1393" y="2999"/>
                  </a:cubicBezTo>
                  <a:cubicBezTo>
                    <a:pt x="1548" y="2725"/>
                    <a:pt x="1739" y="2463"/>
                    <a:pt x="1953" y="2225"/>
                  </a:cubicBezTo>
                  <a:cubicBezTo>
                    <a:pt x="2370" y="2261"/>
                    <a:pt x="2798" y="2309"/>
                    <a:pt x="3227" y="2380"/>
                  </a:cubicBezTo>
                  <a:cubicBezTo>
                    <a:pt x="3230" y="2381"/>
                    <a:pt x="3233" y="2381"/>
                    <a:pt x="3236" y="2381"/>
                  </a:cubicBezTo>
                  <a:cubicBezTo>
                    <a:pt x="3278" y="2381"/>
                    <a:pt x="3295" y="2308"/>
                    <a:pt x="3251" y="2297"/>
                  </a:cubicBezTo>
                  <a:cubicBezTo>
                    <a:pt x="2834" y="2213"/>
                    <a:pt x="2417" y="2178"/>
                    <a:pt x="1989" y="2178"/>
                  </a:cubicBezTo>
                  <a:cubicBezTo>
                    <a:pt x="2155" y="1987"/>
                    <a:pt x="2346" y="1820"/>
                    <a:pt x="2536" y="1678"/>
                  </a:cubicBezTo>
                  <a:cubicBezTo>
                    <a:pt x="2780" y="1655"/>
                    <a:pt x="3023" y="1646"/>
                    <a:pt x="3267" y="1646"/>
                  </a:cubicBezTo>
                  <a:cubicBezTo>
                    <a:pt x="3547" y="1646"/>
                    <a:pt x="3828" y="1658"/>
                    <a:pt x="4108" y="1678"/>
                  </a:cubicBezTo>
                  <a:cubicBezTo>
                    <a:pt x="4112" y="1678"/>
                    <a:pt x="4115" y="1679"/>
                    <a:pt x="4118" y="1679"/>
                  </a:cubicBezTo>
                  <a:cubicBezTo>
                    <a:pt x="4155" y="1679"/>
                    <a:pt x="4152" y="1617"/>
                    <a:pt x="4108" y="1606"/>
                  </a:cubicBezTo>
                  <a:cubicBezTo>
                    <a:pt x="3850" y="1575"/>
                    <a:pt x="3593" y="1560"/>
                    <a:pt x="3333" y="1560"/>
                  </a:cubicBezTo>
                  <a:cubicBezTo>
                    <a:pt x="3101" y="1560"/>
                    <a:pt x="2868" y="1572"/>
                    <a:pt x="2632" y="1594"/>
                  </a:cubicBezTo>
                  <a:cubicBezTo>
                    <a:pt x="2941" y="1368"/>
                    <a:pt x="3263" y="1189"/>
                    <a:pt x="3620" y="1046"/>
                  </a:cubicBezTo>
                  <a:cubicBezTo>
                    <a:pt x="3620" y="1070"/>
                    <a:pt x="3620" y="1094"/>
                    <a:pt x="3656" y="1094"/>
                  </a:cubicBezTo>
                  <a:cubicBezTo>
                    <a:pt x="4001" y="1118"/>
                    <a:pt x="4358" y="1154"/>
                    <a:pt x="4715" y="1166"/>
                  </a:cubicBezTo>
                  <a:cubicBezTo>
                    <a:pt x="4718" y="1166"/>
                    <a:pt x="4721" y="1167"/>
                    <a:pt x="4724" y="1167"/>
                  </a:cubicBezTo>
                  <a:cubicBezTo>
                    <a:pt x="4763" y="1167"/>
                    <a:pt x="4760" y="1094"/>
                    <a:pt x="4715" y="1094"/>
                  </a:cubicBezTo>
                  <a:cubicBezTo>
                    <a:pt x="4453" y="1070"/>
                    <a:pt x="4180" y="1058"/>
                    <a:pt x="3918" y="1035"/>
                  </a:cubicBezTo>
                  <a:cubicBezTo>
                    <a:pt x="3941" y="1023"/>
                    <a:pt x="3953" y="987"/>
                    <a:pt x="3965" y="951"/>
                  </a:cubicBezTo>
                  <a:cubicBezTo>
                    <a:pt x="3965" y="939"/>
                    <a:pt x="3977" y="939"/>
                    <a:pt x="3977" y="927"/>
                  </a:cubicBezTo>
                  <a:cubicBezTo>
                    <a:pt x="4275" y="844"/>
                    <a:pt x="4572" y="785"/>
                    <a:pt x="4894" y="761"/>
                  </a:cubicBezTo>
                  <a:cubicBezTo>
                    <a:pt x="5066" y="749"/>
                    <a:pt x="5245" y="743"/>
                    <a:pt x="5427" y="743"/>
                  </a:cubicBezTo>
                  <a:close/>
                  <a:moveTo>
                    <a:pt x="6334" y="1"/>
                  </a:moveTo>
                  <a:cubicBezTo>
                    <a:pt x="6073" y="1"/>
                    <a:pt x="5810" y="16"/>
                    <a:pt x="5549" y="46"/>
                  </a:cubicBezTo>
                  <a:cubicBezTo>
                    <a:pt x="5096" y="94"/>
                    <a:pt x="4060" y="165"/>
                    <a:pt x="3715" y="594"/>
                  </a:cubicBezTo>
                  <a:cubicBezTo>
                    <a:pt x="3251" y="761"/>
                    <a:pt x="2810" y="975"/>
                    <a:pt x="2453" y="1249"/>
                  </a:cubicBezTo>
                  <a:cubicBezTo>
                    <a:pt x="0" y="3082"/>
                    <a:pt x="0" y="6452"/>
                    <a:pt x="774" y="9131"/>
                  </a:cubicBezTo>
                  <a:cubicBezTo>
                    <a:pt x="1298" y="10893"/>
                    <a:pt x="2060" y="12607"/>
                    <a:pt x="2870" y="14262"/>
                  </a:cubicBezTo>
                  <a:cubicBezTo>
                    <a:pt x="3727" y="16025"/>
                    <a:pt x="4632" y="17870"/>
                    <a:pt x="5823" y="19430"/>
                  </a:cubicBezTo>
                  <a:cubicBezTo>
                    <a:pt x="5858" y="19477"/>
                    <a:pt x="5906" y="19489"/>
                    <a:pt x="5942" y="19489"/>
                  </a:cubicBezTo>
                  <a:cubicBezTo>
                    <a:pt x="5918" y="19513"/>
                    <a:pt x="5918" y="19561"/>
                    <a:pt x="5942" y="19596"/>
                  </a:cubicBezTo>
                  <a:lnTo>
                    <a:pt x="6001" y="19668"/>
                  </a:lnTo>
                  <a:cubicBezTo>
                    <a:pt x="6019" y="19695"/>
                    <a:pt x="6064" y="19708"/>
                    <a:pt x="6105" y="19708"/>
                  </a:cubicBezTo>
                  <a:cubicBezTo>
                    <a:pt x="6119" y="19708"/>
                    <a:pt x="6132" y="19707"/>
                    <a:pt x="6144" y="19704"/>
                  </a:cubicBezTo>
                  <a:cubicBezTo>
                    <a:pt x="6989" y="19430"/>
                    <a:pt x="7823" y="18882"/>
                    <a:pt x="8585" y="18441"/>
                  </a:cubicBezTo>
                  <a:cubicBezTo>
                    <a:pt x="8680" y="18394"/>
                    <a:pt x="8692" y="18299"/>
                    <a:pt x="8668" y="18227"/>
                  </a:cubicBezTo>
                  <a:cubicBezTo>
                    <a:pt x="10014" y="16298"/>
                    <a:pt x="10954" y="14036"/>
                    <a:pt x="11633" y="11786"/>
                  </a:cubicBezTo>
                  <a:cubicBezTo>
                    <a:pt x="11645" y="11774"/>
                    <a:pt x="11657" y="11774"/>
                    <a:pt x="11669" y="11762"/>
                  </a:cubicBezTo>
                  <a:cubicBezTo>
                    <a:pt x="11704" y="11738"/>
                    <a:pt x="11704" y="11691"/>
                    <a:pt x="11669" y="11667"/>
                  </a:cubicBezTo>
                  <a:cubicBezTo>
                    <a:pt x="11692" y="11584"/>
                    <a:pt x="11716" y="11512"/>
                    <a:pt x="11740" y="11429"/>
                  </a:cubicBezTo>
                  <a:cubicBezTo>
                    <a:pt x="11800" y="11262"/>
                    <a:pt x="11847" y="11083"/>
                    <a:pt x="11895" y="10905"/>
                  </a:cubicBezTo>
                  <a:cubicBezTo>
                    <a:pt x="11907" y="10893"/>
                    <a:pt x="11907" y="10881"/>
                    <a:pt x="11907" y="10869"/>
                  </a:cubicBezTo>
                  <a:cubicBezTo>
                    <a:pt x="12002" y="10512"/>
                    <a:pt x="12097" y="10167"/>
                    <a:pt x="12181" y="9809"/>
                  </a:cubicBezTo>
                  <a:cubicBezTo>
                    <a:pt x="12192" y="9798"/>
                    <a:pt x="12204" y="9786"/>
                    <a:pt x="12216" y="9786"/>
                  </a:cubicBezTo>
                  <a:cubicBezTo>
                    <a:pt x="12276" y="9750"/>
                    <a:pt x="12252" y="9690"/>
                    <a:pt x="12216" y="9667"/>
                  </a:cubicBezTo>
                  <a:cubicBezTo>
                    <a:pt x="12609" y="7964"/>
                    <a:pt x="12812" y="6190"/>
                    <a:pt x="12395" y="4499"/>
                  </a:cubicBezTo>
                  <a:cubicBezTo>
                    <a:pt x="11931" y="2606"/>
                    <a:pt x="10680" y="1142"/>
                    <a:pt x="8859" y="463"/>
                  </a:cubicBezTo>
                  <a:cubicBezTo>
                    <a:pt x="8047" y="162"/>
                    <a:pt x="7193" y="1"/>
                    <a:pt x="63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43"/>
            <p:cNvSpPr/>
            <p:nvPr/>
          </p:nvSpPr>
          <p:spPr>
            <a:xfrm>
              <a:off x="2427075" y="2409050"/>
              <a:ext cx="167300" cy="162750"/>
            </a:xfrm>
            <a:custGeom>
              <a:rect b="b" l="l" r="r" t="t"/>
              <a:pathLst>
                <a:path extrusionOk="0" h="6510" w="6692">
                  <a:moveTo>
                    <a:pt x="3876" y="435"/>
                  </a:moveTo>
                  <a:cubicBezTo>
                    <a:pt x="4240" y="435"/>
                    <a:pt x="4566" y="540"/>
                    <a:pt x="4846" y="727"/>
                  </a:cubicBezTo>
                  <a:cubicBezTo>
                    <a:pt x="4715" y="727"/>
                    <a:pt x="4584" y="739"/>
                    <a:pt x="4454" y="751"/>
                  </a:cubicBezTo>
                  <a:cubicBezTo>
                    <a:pt x="4299" y="668"/>
                    <a:pt x="4132" y="608"/>
                    <a:pt x="3989" y="548"/>
                  </a:cubicBezTo>
                  <a:cubicBezTo>
                    <a:pt x="3894" y="513"/>
                    <a:pt x="3811" y="477"/>
                    <a:pt x="3715" y="441"/>
                  </a:cubicBezTo>
                  <a:cubicBezTo>
                    <a:pt x="3770" y="437"/>
                    <a:pt x="3823" y="435"/>
                    <a:pt x="3876" y="435"/>
                  </a:cubicBezTo>
                  <a:close/>
                  <a:moveTo>
                    <a:pt x="3513" y="465"/>
                  </a:moveTo>
                  <a:cubicBezTo>
                    <a:pt x="3668" y="537"/>
                    <a:pt x="3811" y="608"/>
                    <a:pt x="3965" y="679"/>
                  </a:cubicBezTo>
                  <a:cubicBezTo>
                    <a:pt x="4037" y="715"/>
                    <a:pt x="4108" y="763"/>
                    <a:pt x="4180" y="798"/>
                  </a:cubicBezTo>
                  <a:cubicBezTo>
                    <a:pt x="4049" y="822"/>
                    <a:pt x="3930" y="846"/>
                    <a:pt x="3811" y="894"/>
                  </a:cubicBezTo>
                  <a:cubicBezTo>
                    <a:pt x="3703" y="822"/>
                    <a:pt x="3584" y="763"/>
                    <a:pt x="3465" y="703"/>
                  </a:cubicBezTo>
                  <a:cubicBezTo>
                    <a:pt x="3370" y="656"/>
                    <a:pt x="3275" y="596"/>
                    <a:pt x="3180" y="548"/>
                  </a:cubicBezTo>
                  <a:cubicBezTo>
                    <a:pt x="3299" y="513"/>
                    <a:pt x="3406" y="489"/>
                    <a:pt x="3513" y="465"/>
                  </a:cubicBezTo>
                  <a:close/>
                  <a:moveTo>
                    <a:pt x="2810" y="537"/>
                  </a:moveTo>
                  <a:cubicBezTo>
                    <a:pt x="2842" y="579"/>
                    <a:pt x="2893" y="622"/>
                    <a:pt x="2946" y="622"/>
                  </a:cubicBezTo>
                  <a:cubicBezTo>
                    <a:pt x="2953" y="622"/>
                    <a:pt x="2959" y="621"/>
                    <a:pt x="2965" y="620"/>
                  </a:cubicBezTo>
                  <a:cubicBezTo>
                    <a:pt x="3108" y="703"/>
                    <a:pt x="3239" y="798"/>
                    <a:pt x="3370" y="882"/>
                  </a:cubicBezTo>
                  <a:cubicBezTo>
                    <a:pt x="3430" y="918"/>
                    <a:pt x="3477" y="965"/>
                    <a:pt x="3537" y="1001"/>
                  </a:cubicBezTo>
                  <a:cubicBezTo>
                    <a:pt x="3465" y="1037"/>
                    <a:pt x="3406" y="1072"/>
                    <a:pt x="3334" y="1108"/>
                  </a:cubicBezTo>
                  <a:cubicBezTo>
                    <a:pt x="3060" y="929"/>
                    <a:pt x="2775" y="775"/>
                    <a:pt x="2489" y="608"/>
                  </a:cubicBezTo>
                  <a:cubicBezTo>
                    <a:pt x="2596" y="584"/>
                    <a:pt x="2703" y="560"/>
                    <a:pt x="2810" y="537"/>
                  </a:cubicBezTo>
                  <a:close/>
                  <a:moveTo>
                    <a:pt x="2298" y="668"/>
                  </a:moveTo>
                  <a:cubicBezTo>
                    <a:pt x="2572" y="858"/>
                    <a:pt x="2870" y="1072"/>
                    <a:pt x="3180" y="1215"/>
                  </a:cubicBezTo>
                  <a:cubicBezTo>
                    <a:pt x="3084" y="1287"/>
                    <a:pt x="2989" y="1370"/>
                    <a:pt x="2906" y="1453"/>
                  </a:cubicBezTo>
                  <a:cubicBezTo>
                    <a:pt x="2525" y="1251"/>
                    <a:pt x="2096" y="1084"/>
                    <a:pt x="1691" y="918"/>
                  </a:cubicBezTo>
                  <a:cubicBezTo>
                    <a:pt x="1894" y="810"/>
                    <a:pt x="2096" y="727"/>
                    <a:pt x="2298" y="668"/>
                  </a:cubicBezTo>
                  <a:close/>
                  <a:moveTo>
                    <a:pt x="1620" y="965"/>
                  </a:moveTo>
                  <a:cubicBezTo>
                    <a:pt x="2013" y="1168"/>
                    <a:pt x="2418" y="1394"/>
                    <a:pt x="2822" y="1549"/>
                  </a:cubicBezTo>
                  <a:cubicBezTo>
                    <a:pt x="2727" y="1668"/>
                    <a:pt x="2632" y="1799"/>
                    <a:pt x="2560" y="1941"/>
                  </a:cubicBezTo>
                  <a:cubicBezTo>
                    <a:pt x="2120" y="1703"/>
                    <a:pt x="1667" y="1513"/>
                    <a:pt x="1215" y="1299"/>
                  </a:cubicBezTo>
                  <a:cubicBezTo>
                    <a:pt x="1346" y="1168"/>
                    <a:pt x="1477" y="1060"/>
                    <a:pt x="1620" y="965"/>
                  </a:cubicBezTo>
                  <a:close/>
                  <a:moveTo>
                    <a:pt x="1155" y="1370"/>
                  </a:moveTo>
                  <a:cubicBezTo>
                    <a:pt x="1596" y="1596"/>
                    <a:pt x="2048" y="1846"/>
                    <a:pt x="2501" y="2037"/>
                  </a:cubicBezTo>
                  <a:cubicBezTo>
                    <a:pt x="2441" y="2168"/>
                    <a:pt x="2394" y="2311"/>
                    <a:pt x="2346" y="2453"/>
                  </a:cubicBezTo>
                  <a:cubicBezTo>
                    <a:pt x="1846" y="2239"/>
                    <a:pt x="1334" y="2061"/>
                    <a:pt x="834" y="1846"/>
                  </a:cubicBezTo>
                  <a:cubicBezTo>
                    <a:pt x="929" y="1668"/>
                    <a:pt x="1025" y="1513"/>
                    <a:pt x="1155" y="1370"/>
                  </a:cubicBezTo>
                  <a:close/>
                  <a:moveTo>
                    <a:pt x="810" y="1894"/>
                  </a:moveTo>
                  <a:cubicBezTo>
                    <a:pt x="1286" y="2144"/>
                    <a:pt x="1798" y="2406"/>
                    <a:pt x="2322" y="2549"/>
                  </a:cubicBezTo>
                  <a:cubicBezTo>
                    <a:pt x="2287" y="2680"/>
                    <a:pt x="2263" y="2811"/>
                    <a:pt x="2251" y="2954"/>
                  </a:cubicBezTo>
                  <a:cubicBezTo>
                    <a:pt x="1727" y="2763"/>
                    <a:pt x="1203" y="2549"/>
                    <a:pt x="667" y="2382"/>
                  </a:cubicBezTo>
                  <a:cubicBezTo>
                    <a:pt x="665" y="2381"/>
                    <a:pt x="662" y="2380"/>
                    <a:pt x="660" y="2380"/>
                  </a:cubicBezTo>
                  <a:cubicBezTo>
                    <a:pt x="639" y="2380"/>
                    <a:pt x="622" y="2419"/>
                    <a:pt x="644" y="2430"/>
                  </a:cubicBezTo>
                  <a:cubicBezTo>
                    <a:pt x="1155" y="2680"/>
                    <a:pt x="1691" y="2906"/>
                    <a:pt x="2239" y="3096"/>
                  </a:cubicBezTo>
                  <a:cubicBezTo>
                    <a:pt x="2227" y="3275"/>
                    <a:pt x="2227" y="3454"/>
                    <a:pt x="2239" y="3656"/>
                  </a:cubicBezTo>
                  <a:cubicBezTo>
                    <a:pt x="1703" y="3406"/>
                    <a:pt x="1096" y="3239"/>
                    <a:pt x="536" y="3061"/>
                  </a:cubicBezTo>
                  <a:cubicBezTo>
                    <a:pt x="548" y="2656"/>
                    <a:pt x="632" y="2263"/>
                    <a:pt x="810" y="1894"/>
                  </a:cubicBezTo>
                  <a:close/>
                  <a:moveTo>
                    <a:pt x="524" y="3144"/>
                  </a:moveTo>
                  <a:lnTo>
                    <a:pt x="524" y="3144"/>
                  </a:lnTo>
                  <a:cubicBezTo>
                    <a:pt x="1084" y="3382"/>
                    <a:pt x="1667" y="3632"/>
                    <a:pt x="2239" y="3787"/>
                  </a:cubicBezTo>
                  <a:cubicBezTo>
                    <a:pt x="2263" y="3954"/>
                    <a:pt x="2287" y="4132"/>
                    <a:pt x="2310" y="4299"/>
                  </a:cubicBezTo>
                  <a:cubicBezTo>
                    <a:pt x="1739" y="4073"/>
                    <a:pt x="1144" y="3894"/>
                    <a:pt x="560" y="3680"/>
                  </a:cubicBezTo>
                  <a:cubicBezTo>
                    <a:pt x="536" y="3501"/>
                    <a:pt x="524" y="3323"/>
                    <a:pt x="524" y="3144"/>
                  </a:cubicBezTo>
                  <a:close/>
                  <a:moveTo>
                    <a:pt x="572" y="3775"/>
                  </a:moveTo>
                  <a:lnTo>
                    <a:pt x="572" y="3775"/>
                  </a:lnTo>
                  <a:cubicBezTo>
                    <a:pt x="786" y="3918"/>
                    <a:pt x="1132" y="3989"/>
                    <a:pt x="1322" y="4061"/>
                  </a:cubicBezTo>
                  <a:cubicBezTo>
                    <a:pt x="1525" y="4144"/>
                    <a:pt x="1715" y="4216"/>
                    <a:pt x="1917" y="4287"/>
                  </a:cubicBezTo>
                  <a:cubicBezTo>
                    <a:pt x="2013" y="4335"/>
                    <a:pt x="2120" y="4370"/>
                    <a:pt x="2215" y="4406"/>
                  </a:cubicBezTo>
                  <a:cubicBezTo>
                    <a:pt x="2263" y="4418"/>
                    <a:pt x="2298" y="4442"/>
                    <a:pt x="2346" y="4454"/>
                  </a:cubicBezTo>
                  <a:cubicBezTo>
                    <a:pt x="2394" y="4656"/>
                    <a:pt x="2453" y="4847"/>
                    <a:pt x="2537" y="5037"/>
                  </a:cubicBezTo>
                  <a:cubicBezTo>
                    <a:pt x="1953" y="4811"/>
                    <a:pt x="1346" y="4644"/>
                    <a:pt x="751" y="4418"/>
                  </a:cubicBezTo>
                  <a:cubicBezTo>
                    <a:pt x="691" y="4251"/>
                    <a:pt x="632" y="4085"/>
                    <a:pt x="596" y="3894"/>
                  </a:cubicBezTo>
                  <a:cubicBezTo>
                    <a:pt x="584" y="3858"/>
                    <a:pt x="584" y="3811"/>
                    <a:pt x="572" y="3775"/>
                  </a:cubicBezTo>
                  <a:close/>
                  <a:moveTo>
                    <a:pt x="810" y="4537"/>
                  </a:moveTo>
                  <a:lnTo>
                    <a:pt x="810" y="4537"/>
                  </a:lnTo>
                  <a:cubicBezTo>
                    <a:pt x="1370" y="4823"/>
                    <a:pt x="2001" y="5085"/>
                    <a:pt x="2608" y="5204"/>
                  </a:cubicBezTo>
                  <a:cubicBezTo>
                    <a:pt x="2656" y="5311"/>
                    <a:pt x="2715" y="5406"/>
                    <a:pt x="2775" y="5501"/>
                  </a:cubicBezTo>
                  <a:cubicBezTo>
                    <a:pt x="2263" y="5394"/>
                    <a:pt x="1763" y="5311"/>
                    <a:pt x="1251" y="5204"/>
                  </a:cubicBezTo>
                  <a:cubicBezTo>
                    <a:pt x="1072" y="5013"/>
                    <a:pt x="929" y="4787"/>
                    <a:pt x="810" y="4537"/>
                  </a:cubicBezTo>
                  <a:close/>
                  <a:moveTo>
                    <a:pt x="4629" y="1104"/>
                  </a:moveTo>
                  <a:cubicBezTo>
                    <a:pt x="4845" y="1104"/>
                    <a:pt x="5065" y="1123"/>
                    <a:pt x="5287" y="1144"/>
                  </a:cubicBezTo>
                  <a:cubicBezTo>
                    <a:pt x="6430" y="2561"/>
                    <a:pt x="6216" y="5621"/>
                    <a:pt x="3846" y="6025"/>
                  </a:cubicBezTo>
                  <a:cubicBezTo>
                    <a:pt x="3763" y="6037"/>
                    <a:pt x="3680" y="6049"/>
                    <a:pt x="3596" y="6061"/>
                  </a:cubicBezTo>
                  <a:cubicBezTo>
                    <a:pt x="3096" y="5132"/>
                    <a:pt x="2537" y="4418"/>
                    <a:pt x="2596" y="3275"/>
                  </a:cubicBezTo>
                  <a:cubicBezTo>
                    <a:pt x="2596" y="3251"/>
                    <a:pt x="2596" y="3215"/>
                    <a:pt x="2596" y="3192"/>
                  </a:cubicBezTo>
                  <a:cubicBezTo>
                    <a:pt x="2632" y="3168"/>
                    <a:pt x="2632" y="3120"/>
                    <a:pt x="2608" y="3096"/>
                  </a:cubicBezTo>
                  <a:cubicBezTo>
                    <a:pt x="2668" y="2442"/>
                    <a:pt x="2906" y="1822"/>
                    <a:pt x="3453" y="1430"/>
                  </a:cubicBezTo>
                  <a:cubicBezTo>
                    <a:pt x="3827" y="1173"/>
                    <a:pt x="4221" y="1104"/>
                    <a:pt x="4629" y="1104"/>
                  </a:cubicBezTo>
                  <a:close/>
                  <a:moveTo>
                    <a:pt x="1382" y="5335"/>
                  </a:moveTo>
                  <a:lnTo>
                    <a:pt x="1382" y="5335"/>
                  </a:lnTo>
                  <a:cubicBezTo>
                    <a:pt x="1882" y="5466"/>
                    <a:pt x="2382" y="5597"/>
                    <a:pt x="2894" y="5668"/>
                  </a:cubicBezTo>
                  <a:cubicBezTo>
                    <a:pt x="3013" y="5823"/>
                    <a:pt x="3144" y="5966"/>
                    <a:pt x="3299" y="6073"/>
                  </a:cubicBezTo>
                  <a:cubicBezTo>
                    <a:pt x="2560" y="6073"/>
                    <a:pt x="1882" y="5811"/>
                    <a:pt x="1382" y="5335"/>
                  </a:cubicBezTo>
                  <a:close/>
                  <a:moveTo>
                    <a:pt x="3270" y="1"/>
                  </a:moveTo>
                  <a:cubicBezTo>
                    <a:pt x="3153" y="1"/>
                    <a:pt x="3031" y="19"/>
                    <a:pt x="2918" y="36"/>
                  </a:cubicBezTo>
                  <a:cubicBezTo>
                    <a:pt x="2703" y="60"/>
                    <a:pt x="2501" y="120"/>
                    <a:pt x="2310" y="215"/>
                  </a:cubicBezTo>
                  <a:cubicBezTo>
                    <a:pt x="858" y="334"/>
                    <a:pt x="1" y="2370"/>
                    <a:pt x="155" y="3680"/>
                  </a:cubicBezTo>
                  <a:cubicBezTo>
                    <a:pt x="367" y="5372"/>
                    <a:pt x="1677" y="6509"/>
                    <a:pt x="3302" y="6509"/>
                  </a:cubicBezTo>
                  <a:cubicBezTo>
                    <a:pt x="3507" y="6509"/>
                    <a:pt x="3716" y="6491"/>
                    <a:pt x="3930" y="6454"/>
                  </a:cubicBezTo>
                  <a:cubicBezTo>
                    <a:pt x="5763" y="6144"/>
                    <a:pt x="6692" y="4311"/>
                    <a:pt x="6406" y="2573"/>
                  </a:cubicBezTo>
                  <a:cubicBezTo>
                    <a:pt x="6311" y="1941"/>
                    <a:pt x="6037" y="1370"/>
                    <a:pt x="5644" y="918"/>
                  </a:cubicBezTo>
                  <a:cubicBezTo>
                    <a:pt x="5632" y="846"/>
                    <a:pt x="5597" y="787"/>
                    <a:pt x="5501" y="775"/>
                  </a:cubicBezTo>
                  <a:cubicBezTo>
                    <a:pt x="5059" y="332"/>
                    <a:pt x="4487" y="58"/>
                    <a:pt x="3849" y="58"/>
                  </a:cubicBezTo>
                  <a:cubicBezTo>
                    <a:pt x="3766" y="58"/>
                    <a:pt x="3682" y="63"/>
                    <a:pt x="3596" y="72"/>
                  </a:cubicBezTo>
                  <a:cubicBezTo>
                    <a:pt x="3501" y="19"/>
                    <a:pt x="3388" y="1"/>
                    <a:pt x="32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4" name="Google Shape;494;p43"/>
          <p:cNvGrpSpPr/>
          <p:nvPr/>
        </p:nvGrpSpPr>
        <p:grpSpPr>
          <a:xfrm>
            <a:off x="5208083" y="2919419"/>
            <a:ext cx="273536" cy="412362"/>
            <a:chOff x="2373500" y="2355225"/>
            <a:chExt cx="320300" cy="492725"/>
          </a:xfrm>
        </p:grpSpPr>
        <p:sp>
          <p:nvSpPr>
            <p:cNvPr id="495" name="Google Shape;495;p43"/>
            <p:cNvSpPr/>
            <p:nvPr/>
          </p:nvSpPr>
          <p:spPr>
            <a:xfrm>
              <a:off x="2373500" y="2355225"/>
              <a:ext cx="320300" cy="492725"/>
            </a:xfrm>
            <a:custGeom>
              <a:rect b="b" l="l" r="r" t="t"/>
              <a:pathLst>
                <a:path extrusionOk="0" h="19709" w="12812">
                  <a:moveTo>
                    <a:pt x="6918" y="392"/>
                  </a:moveTo>
                  <a:cubicBezTo>
                    <a:pt x="7394" y="439"/>
                    <a:pt x="7870" y="523"/>
                    <a:pt x="8335" y="654"/>
                  </a:cubicBezTo>
                  <a:cubicBezTo>
                    <a:pt x="8275" y="701"/>
                    <a:pt x="8228" y="761"/>
                    <a:pt x="8192" y="832"/>
                  </a:cubicBezTo>
                  <a:cubicBezTo>
                    <a:pt x="7740" y="630"/>
                    <a:pt x="7251" y="475"/>
                    <a:pt x="6739" y="392"/>
                  </a:cubicBezTo>
                  <a:close/>
                  <a:moveTo>
                    <a:pt x="8430" y="689"/>
                  </a:moveTo>
                  <a:cubicBezTo>
                    <a:pt x="8680" y="761"/>
                    <a:pt x="8918" y="856"/>
                    <a:pt x="9156" y="963"/>
                  </a:cubicBezTo>
                  <a:cubicBezTo>
                    <a:pt x="9049" y="1035"/>
                    <a:pt x="8942" y="1118"/>
                    <a:pt x="8847" y="1213"/>
                  </a:cubicBezTo>
                  <a:cubicBezTo>
                    <a:pt x="8656" y="1082"/>
                    <a:pt x="8454" y="963"/>
                    <a:pt x="8240" y="868"/>
                  </a:cubicBezTo>
                  <a:cubicBezTo>
                    <a:pt x="8287" y="785"/>
                    <a:pt x="8347" y="725"/>
                    <a:pt x="8430" y="689"/>
                  </a:cubicBezTo>
                  <a:close/>
                  <a:moveTo>
                    <a:pt x="9264" y="1011"/>
                  </a:moveTo>
                  <a:cubicBezTo>
                    <a:pt x="9478" y="1106"/>
                    <a:pt x="9680" y="1225"/>
                    <a:pt x="9871" y="1344"/>
                  </a:cubicBezTo>
                  <a:cubicBezTo>
                    <a:pt x="9895" y="1356"/>
                    <a:pt x="9918" y="1380"/>
                    <a:pt x="9954" y="1392"/>
                  </a:cubicBezTo>
                  <a:cubicBezTo>
                    <a:pt x="9775" y="1475"/>
                    <a:pt x="9597" y="1594"/>
                    <a:pt x="9442" y="1701"/>
                  </a:cubicBezTo>
                  <a:cubicBezTo>
                    <a:pt x="9430" y="1701"/>
                    <a:pt x="9430" y="1713"/>
                    <a:pt x="9430" y="1713"/>
                  </a:cubicBezTo>
                  <a:cubicBezTo>
                    <a:pt x="9264" y="1547"/>
                    <a:pt x="9085" y="1392"/>
                    <a:pt x="8894" y="1261"/>
                  </a:cubicBezTo>
                  <a:cubicBezTo>
                    <a:pt x="8966" y="1201"/>
                    <a:pt x="9037" y="1154"/>
                    <a:pt x="9109" y="1106"/>
                  </a:cubicBezTo>
                  <a:cubicBezTo>
                    <a:pt x="9156" y="1070"/>
                    <a:pt x="9204" y="1035"/>
                    <a:pt x="9264" y="1011"/>
                  </a:cubicBezTo>
                  <a:close/>
                  <a:moveTo>
                    <a:pt x="10037" y="1451"/>
                  </a:moveTo>
                  <a:cubicBezTo>
                    <a:pt x="10192" y="1570"/>
                    <a:pt x="10347" y="1689"/>
                    <a:pt x="10502" y="1820"/>
                  </a:cubicBezTo>
                  <a:cubicBezTo>
                    <a:pt x="10276" y="1939"/>
                    <a:pt x="10061" y="2094"/>
                    <a:pt x="9871" y="2225"/>
                  </a:cubicBezTo>
                  <a:cubicBezTo>
                    <a:pt x="9859" y="2237"/>
                    <a:pt x="9859" y="2249"/>
                    <a:pt x="9859" y="2261"/>
                  </a:cubicBezTo>
                  <a:cubicBezTo>
                    <a:pt x="9787" y="2154"/>
                    <a:pt x="9704" y="2047"/>
                    <a:pt x="9633" y="1939"/>
                  </a:cubicBezTo>
                  <a:cubicBezTo>
                    <a:pt x="9585" y="1880"/>
                    <a:pt x="9525" y="1820"/>
                    <a:pt x="9466" y="1761"/>
                  </a:cubicBezTo>
                  <a:lnTo>
                    <a:pt x="9478" y="1761"/>
                  </a:lnTo>
                  <a:cubicBezTo>
                    <a:pt x="9656" y="1666"/>
                    <a:pt x="9871" y="1582"/>
                    <a:pt x="10037" y="1451"/>
                  </a:cubicBezTo>
                  <a:close/>
                  <a:moveTo>
                    <a:pt x="10585" y="1916"/>
                  </a:moveTo>
                  <a:cubicBezTo>
                    <a:pt x="10704" y="2023"/>
                    <a:pt x="10823" y="2154"/>
                    <a:pt x="10930" y="2285"/>
                  </a:cubicBezTo>
                  <a:cubicBezTo>
                    <a:pt x="10657" y="2428"/>
                    <a:pt x="10407" y="2606"/>
                    <a:pt x="10156" y="2773"/>
                  </a:cubicBezTo>
                  <a:cubicBezTo>
                    <a:pt x="10075" y="2609"/>
                    <a:pt x="9981" y="2457"/>
                    <a:pt x="9888" y="2293"/>
                  </a:cubicBezTo>
                  <a:lnTo>
                    <a:pt x="9888" y="2293"/>
                  </a:lnTo>
                  <a:cubicBezTo>
                    <a:pt x="9888" y="2294"/>
                    <a:pt x="9889" y="2294"/>
                    <a:pt x="9890" y="2294"/>
                  </a:cubicBezTo>
                  <a:cubicBezTo>
                    <a:pt x="9895" y="2294"/>
                    <a:pt x="9900" y="2291"/>
                    <a:pt x="9906" y="2285"/>
                  </a:cubicBezTo>
                  <a:cubicBezTo>
                    <a:pt x="10121" y="2154"/>
                    <a:pt x="10359" y="2047"/>
                    <a:pt x="10585" y="1916"/>
                  </a:cubicBezTo>
                  <a:close/>
                  <a:moveTo>
                    <a:pt x="11014" y="2392"/>
                  </a:moveTo>
                  <a:cubicBezTo>
                    <a:pt x="11145" y="2570"/>
                    <a:pt x="11276" y="2749"/>
                    <a:pt x="11383" y="2940"/>
                  </a:cubicBezTo>
                  <a:cubicBezTo>
                    <a:pt x="11240" y="3011"/>
                    <a:pt x="11121" y="3106"/>
                    <a:pt x="10990" y="3190"/>
                  </a:cubicBezTo>
                  <a:cubicBezTo>
                    <a:pt x="10823" y="3309"/>
                    <a:pt x="10645" y="3416"/>
                    <a:pt x="10478" y="3535"/>
                  </a:cubicBezTo>
                  <a:cubicBezTo>
                    <a:pt x="10395" y="3297"/>
                    <a:pt x="10299" y="3059"/>
                    <a:pt x="10192" y="2832"/>
                  </a:cubicBezTo>
                  <a:cubicBezTo>
                    <a:pt x="10454" y="2690"/>
                    <a:pt x="10752" y="2559"/>
                    <a:pt x="11014" y="2392"/>
                  </a:cubicBezTo>
                  <a:close/>
                  <a:moveTo>
                    <a:pt x="11442" y="3035"/>
                  </a:moveTo>
                  <a:cubicBezTo>
                    <a:pt x="11561" y="3261"/>
                    <a:pt x="11669" y="3487"/>
                    <a:pt x="11764" y="3725"/>
                  </a:cubicBezTo>
                  <a:cubicBezTo>
                    <a:pt x="11621" y="3809"/>
                    <a:pt x="11466" y="3892"/>
                    <a:pt x="11323" y="3975"/>
                  </a:cubicBezTo>
                  <a:cubicBezTo>
                    <a:pt x="11204" y="4047"/>
                    <a:pt x="10918" y="4261"/>
                    <a:pt x="10704" y="4333"/>
                  </a:cubicBezTo>
                  <a:cubicBezTo>
                    <a:pt x="10657" y="4094"/>
                    <a:pt x="10585" y="3856"/>
                    <a:pt x="10514" y="3618"/>
                  </a:cubicBezTo>
                  <a:cubicBezTo>
                    <a:pt x="10692" y="3511"/>
                    <a:pt x="10871" y="3404"/>
                    <a:pt x="11049" y="3285"/>
                  </a:cubicBezTo>
                  <a:cubicBezTo>
                    <a:pt x="11180" y="3213"/>
                    <a:pt x="11323" y="3130"/>
                    <a:pt x="11442" y="3035"/>
                  </a:cubicBezTo>
                  <a:close/>
                  <a:moveTo>
                    <a:pt x="11811" y="3833"/>
                  </a:moveTo>
                  <a:cubicBezTo>
                    <a:pt x="11871" y="4023"/>
                    <a:pt x="11931" y="4202"/>
                    <a:pt x="11990" y="4392"/>
                  </a:cubicBezTo>
                  <a:cubicBezTo>
                    <a:pt x="11597" y="4606"/>
                    <a:pt x="11228" y="4833"/>
                    <a:pt x="10835" y="5035"/>
                  </a:cubicBezTo>
                  <a:cubicBezTo>
                    <a:pt x="10835" y="5035"/>
                    <a:pt x="10835" y="5047"/>
                    <a:pt x="10823" y="5047"/>
                  </a:cubicBezTo>
                  <a:cubicBezTo>
                    <a:pt x="10799" y="4833"/>
                    <a:pt x="10764" y="4618"/>
                    <a:pt x="10716" y="4404"/>
                  </a:cubicBezTo>
                  <a:cubicBezTo>
                    <a:pt x="10811" y="4368"/>
                    <a:pt x="10895" y="4309"/>
                    <a:pt x="10966" y="4273"/>
                  </a:cubicBezTo>
                  <a:cubicBezTo>
                    <a:pt x="11240" y="4130"/>
                    <a:pt x="11538" y="3999"/>
                    <a:pt x="11811" y="3833"/>
                  </a:cubicBezTo>
                  <a:close/>
                  <a:moveTo>
                    <a:pt x="12026" y="4523"/>
                  </a:moveTo>
                  <a:cubicBezTo>
                    <a:pt x="12073" y="4714"/>
                    <a:pt x="12109" y="4904"/>
                    <a:pt x="12145" y="5095"/>
                  </a:cubicBezTo>
                  <a:cubicBezTo>
                    <a:pt x="11716" y="5333"/>
                    <a:pt x="11311" y="5618"/>
                    <a:pt x="10895" y="5880"/>
                  </a:cubicBezTo>
                  <a:cubicBezTo>
                    <a:pt x="10883" y="5607"/>
                    <a:pt x="10871" y="5345"/>
                    <a:pt x="10835" y="5083"/>
                  </a:cubicBezTo>
                  <a:lnTo>
                    <a:pt x="10835" y="5083"/>
                  </a:lnTo>
                  <a:cubicBezTo>
                    <a:pt x="10835" y="5083"/>
                    <a:pt x="10840" y="5088"/>
                    <a:pt x="10847" y="5088"/>
                  </a:cubicBezTo>
                  <a:cubicBezTo>
                    <a:pt x="10851" y="5088"/>
                    <a:pt x="10855" y="5087"/>
                    <a:pt x="10859" y="5083"/>
                  </a:cubicBezTo>
                  <a:cubicBezTo>
                    <a:pt x="11240" y="4928"/>
                    <a:pt x="11657" y="4749"/>
                    <a:pt x="12026" y="4523"/>
                  </a:cubicBezTo>
                  <a:close/>
                  <a:moveTo>
                    <a:pt x="12169" y="5237"/>
                  </a:moveTo>
                  <a:cubicBezTo>
                    <a:pt x="12192" y="5392"/>
                    <a:pt x="12216" y="5559"/>
                    <a:pt x="12228" y="5714"/>
                  </a:cubicBezTo>
                  <a:cubicBezTo>
                    <a:pt x="11764" y="5928"/>
                    <a:pt x="11335" y="6285"/>
                    <a:pt x="10907" y="6583"/>
                  </a:cubicBezTo>
                  <a:cubicBezTo>
                    <a:pt x="10918" y="6369"/>
                    <a:pt x="10907" y="6166"/>
                    <a:pt x="10907" y="5952"/>
                  </a:cubicBezTo>
                  <a:cubicBezTo>
                    <a:pt x="11323" y="5726"/>
                    <a:pt x="11752" y="5488"/>
                    <a:pt x="12169" y="5237"/>
                  </a:cubicBezTo>
                  <a:close/>
                  <a:moveTo>
                    <a:pt x="12240" y="5833"/>
                  </a:moveTo>
                  <a:cubicBezTo>
                    <a:pt x="12252" y="5988"/>
                    <a:pt x="12252" y="6154"/>
                    <a:pt x="12264" y="6321"/>
                  </a:cubicBezTo>
                  <a:cubicBezTo>
                    <a:pt x="12038" y="6476"/>
                    <a:pt x="11788" y="6595"/>
                    <a:pt x="11561" y="6714"/>
                  </a:cubicBezTo>
                  <a:cubicBezTo>
                    <a:pt x="11335" y="6857"/>
                    <a:pt x="11109" y="6988"/>
                    <a:pt x="10895" y="7142"/>
                  </a:cubicBezTo>
                  <a:cubicBezTo>
                    <a:pt x="10907" y="6976"/>
                    <a:pt x="10907" y="6821"/>
                    <a:pt x="10907" y="6666"/>
                  </a:cubicBezTo>
                  <a:cubicBezTo>
                    <a:pt x="11347" y="6404"/>
                    <a:pt x="11847" y="6166"/>
                    <a:pt x="12240" y="5833"/>
                  </a:cubicBezTo>
                  <a:close/>
                  <a:moveTo>
                    <a:pt x="12264" y="6488"/>
                  </a:moveTo>
                  <a:cubicBezTo>
                    <a:pt x="12264" y="6500"/>
                    <a:pt x="12264" y="6500"/>
                    <a:pt x="12264" y="6511"/>
                  </a:cubicBezTo>
                  <a:cubicBezTo>
                    <a:pt x="12264" y="6642"/>
                    <a:pt x="12252" y="6773"/>
                    <a:pt x="12252" y="6904"/>
                  </a:cubicBezTo>
                  <a:cubicBezTo>
                    <a:pt x="11764" y="7166"/>
                    <a:pt x="11228" y="7464"/>
                    <a:pt x="10835" y="7845"/>
                  </a:cubicBezTo>
                  <a:cubicBezTo>
                    <a:pt x="10859" y="7631"/>
                    <a:pt x="10871" y="7428"/>
                    <a:pt x="10883" y="7214"/>
                  </a:cubicBezTo>
                  <a:cubicBezTo>
                    <a:pt x="11204" y="7083"/>
                    <a:pt x="11502" y="6892"/>
                    <a:pt x="11811" y="6726"/>
                  </a:cubicBezTo>
                  <a:cubicBezTo>
                    <a:pt x="11942" y="6654"/>
                    <a:pt x="12109" y="6583"/>
                    <a:pt x="12264" y="6488"/>
                  </a:cubicBezTo>
                  <a:close/>
                  <a:moveTo>
                    <a:pt x="12240" y="7071"/>
                  </a:moveTo>
                  <a:cubicBezTo>
                    <a:pt x="12240" y="7238"/>
                    <a:pt x="12228" y="7404"/>
                    <a:pt x="12216" y="7571"/>
                  </a:cubicBezTo>
                  <a:cubicBezTo>
                    <a:pt x="11954" y="7714"/>
                    <a:pt x="11704" y="7904"/>
                    <a:pt x="11454" y="8071"/>
                  </a:cubicBezTo>
                  <a:cubicBezTo>
                    <a:pt x="11216" y="8226"/>
                    <a:pt x="10978" y="8381"/>
                    <a:pt x="10752" y="8547"/>
                  </a:cubicBezTo>
                  <a:cubicBezTo>
                    <a:pt x="10776" y="8357"/>
                    <a:pt x="10799" y="8155"/>
                    <a:pt x="10823" y="7952"/>
                  </a:cubicBezTo>
                  <a:cubicBezTo>
                    <a:pt x="11097" y="7809"/>
                    <a:pt x="11359" y="7607"/>
                    <a:pt x="11621" y="7440"/>
                  </a:cubicBezTo>
                  <a:cubicBezTo>
                    <a:pt x="11823" y="7309"/>
                    <a:pt x="12038" y="7190"/>
                    <a:pt x="12240" y="7071"/>
                  </a:cubicBezTo>
                  <a:close/>
                  <a:moveTo>
                    <a:pt x="12192" y="7750"/>
                  </a:moveTo>
                  <a:cubicBezTo>
                    <a:pt x="12181" y="7916"/>
                    <a:pt x="12157" y="8095"/>
                    <a:pt x="12133" y="8262"/>
                  </a:cubicBezTo>
                  <a:cubicBezTo>
                    <a:pt x="11621" y="8524"/>
                    <a:pt x="11073" y="8845"/>
                    <a:pt x="10645" y="9214"/>
                  </a:cubicBezTo>
                  <a:cubicBezTo>
                    <a:pt x="10680" y="9024"/>
                    <a:pt x="10704" y="8833"/>
                    <a:pt x="10740" y="8631"/>
                  </a:cubicBezTo>
                  <a:cubicBezTo>
                    <a:pt x="11049" y="8476"/>
                    <a:pt x="11335" y="8285"/>
                    <a:pt x="11633" y="8095"/>
                  </a:cubicBezTo>
                  <a:cubicBezTo>
                    <a:pt x="11811" y="7988"/>
                    <a:pt x="12014" y="7869"/>
                    <a:pt x="12192" y="7750"/>
                  </a:cubicBezTo>
                  <a:close/>
                  <a:moveTo>
                    <a:pt x="12109" y="8440"/>
                  </a:moveTo>
                  <a:lnTo>
                    <a:pt x="12109" y="8440"/>
                  </a:lnTo>
                  <a:cubicBezTo>
                    <a:pt x="12085" y="8607"/>
                    <a:pt x="12061" y="8762"/>
                    <a:pt x="12038" y="8917"/>
                  </a:cubicBezTo>
                  <a:cubicBezTo>
                    <a:pt x="11490" y="9286"/>
                    <a:pt x="10978" y="9714"/>
                    <a:pt x="10454" y="10107"/>
                  </a:cubicBezTo>
                  <a:cubicBezTo>
                    <a:pt x="10514" y="9857"/>
                    <a:pt x="10573" y="9595"/>
                    <a:pt x="10621" y="9333"/>
                  </a:cubicBezTo>
                  <a:cubicBezTo>
                    <a:pt x="10883" y="9178"/>
                    <a:pt x="11145" y="9000"/>
                    <a:pt x="11395" y="8845"/>
                  </a:cubicBezTo>
                  <a:cubicBezTo>
                    <a:pt x="11633" y="8702"/>
                    <a:pt x="11871" y="8583"/>
                    <a:pt x="12109" y="8440"/>
                  </a:cubicBezTo>
                  <a:close/>
                  <a:moveTo>
                    <a:pt x="12002" y="9119"/>
                  </a:moveTo>
                  <a:lnTo>
                    <a:pt x="12002" y="9119"/>
                  </a:lnTo>
                  <a:cubicBezTo>
                    <a:pt x="11954" y="9357"/>
                    <a:pt x="11907" y="9583"/>
                    <a:pt x="11859" y="9809"/>
                  </a:cubicBezTo>
                  <a:cubicBezTo>
                    <a:pt x="11311" y="10083"/>
                    <a:pt x="10788" y="10417"/>
                    <a:pt x="10299" y="10750"/>
                  </a:cubicBezTo>
                  <a:cubicBezTo>
                    <a:pt x="10323" y="10643"/>
                    <a:pt x="10347" y="10536"/>
                    <a:pt x="10383" y="10429"/>
                  </a:cubicBezTo>
                  <a:cubicBezTo>
                    <a:pt x="10395" y="10357"/>
                    <a:pt x="10407" y="10298"/>
                    <a:pt x="10430" y="10226"/>
                  </a:cubicBezTo>
                  <a:cubicBezTo>
                    <a:pt x="10954" y="9893"/>
                    <a:pt x="11514" y="9536"/>
                    <a:pt x="12002" y="9119"/>
                  </a:cubicBezTo>
                  <a:close/>
                  <a:moveTo>
                    <a:pt x="11800" y="10036"/>
                  </a:moveTo>
                  <a:cubicBezTo>
                    <a:pt x="11776" y="10143"/>
                    <a:pt x="11752" y="10250"/>
                    <a:pt x="11716" y="10357"/>
                  </a:cubicBezTo>
                  <a:cubicBezTo>
                    <a:pt x="11180" y="10667"/>
                    <a:pt x="10633" y="10988"/>
                    <a:pt x="10133" y="11345"/>
                  </a:cubicBezTo>
                  <a:cubicBezTo>
                    <a:pt x="10180" y="11179"/>
                    <a:pt x="10216" y="11024"/>
                    <a:pt x="10264" y="10869"/>
                  </a:cubicBezTo>
                  <a:cubicBezTo>
                    <a:pt x="10776" y="10595"/>
                    <a:pt x="11299" y="10321"/>
                    <a:pt x="11800" y="10036"/>
                  </a:cubicBezTo>
                  <a:close/>
                  <a:moveTo>
                    <a:pt x="11669" y="10536"/>
                  </a:moveTo>
                  <a:lnTo>
                    <a:pt x="11669" y="10536"/>
                  </a:lnTo>
                  <a:cubicBezTo>
                    <a:pt x="11633" y="10691"/>
                    <a:pt x="11585" y="10845"/>
                    <a:pt x="11538" y="11000"/>
                  </a:cubicBezTo>
                  <a:cubicBezTo>
                    <a:pt x="10990" y="11333"/>
                    <a:pt x="10478" y="11714"/>
                    <a:pt x="9918" y="12036"/>
                  </a:cubicBezTo>
                  <a:cubicBezTo>
                    <a:pt x="9978" y="11834"/>
                    <a:pt x="10037" y="11631"/>
                    <a:pt x="10097" y="11429"/>
                  </a:cubicBezTo>
                  <a:cubicBezTo>
                    <a:pt x="10645" y="11167"/>
                    <a:pt x="11157" y="10845"/>
                    <a:pt x="11669" y="10536"/>
                  </a:cubicBezTo>
                  <a:close/>
                  <a:moveTo>
                    <a:pt x="11466" y="11250"/>
                  </a:moveTo>
                  <a:lnTo>
                    <a:pt x="11466" y="11250"/>
                  </a:lnTo>
                  <a:cubicBezTo>
                    <a:pt x="11407" y="11441"/>
                    <a:pt x="11347" y="11643"/>
                    <a:pt x="11276" y="11834"/>
                  </a:cubicBezTo>
                  <a:cubicBezTo>
                    <a:pt x="10692" y="12167"/>
                    <a:pt x="10121" y="12572"/>
                    <a:pt x="9585" y="12988"/>
                  </a:cubicBezTo>
                  <a:cubicBezTo>
                    <a:pt x="9692" y="12703"/>
                    <a:pt x="9787" y="12429"/>
                    <a:pt x="9883" y="12143"/>
                  </a:cubicBezTo>
                  <a:cubicBezTo>
                    <a:pt x="10418" y="11881"/>
                    <a:pt x="10978" y="11595"/>
                    <a:pt x="11466" y="11250"/>
                  </a:cubicBezTo>
                  <a:close/>
                  <a:moveTo>
                    <a:pt x="11204" y="12060"/>
                  </a:moveTo>
                  <a:lnTo>
                    <a:pt x="11204" y="12060"/>
                  </a:lnTo>
                  <a:cubicBezTo>
                    <a:pt x="11121" y="12286"/>
                    <a:pt x="11038" y="12512"/>
                    <a:pt x="10954" y="12738"/>
                  </a:cubicBezTo>
                  <a:cubicBezTo>
                    <a:pt x="10383" y="13096"/>
                    <a:pt x="9823" y="13465"/>
                    <a:pt x="9252" y="13822"/>
                  </a:cubicBezTo>
                  <a:cubicBezTo>
                    <a:pt x="9359" y="13584"/>
                    <a:pt x="9454" y="13346"/>
                    <a:pt x="9537" y="13096"/>
                  </a:cubicBezTo>
                  <a:cubicBezTo>
                    <a:pt x="10085" y="12738"/>
                    <a:pt x="10645" y="12405"/>
                    <a:pt x="11204" y="12060"/>
                  </a:cubicBezTo>
                  <a:close/>
                  <a:moveTo>
                    <a:pt x="10883" y="12929"/>
                  </a:moveTo>
                  <a:lnTo>
                    <a:pt x="10883" y="12929"/>
                  </a:lnTo>
                  <a:cubicBezTo>
                    <a:pt x="10788" y="13155"/>
                    <a:pt x="10704" y="13381"/>
                    <a:pt x="10609" y="13608"/>
                  </a:cubicBezTo>
                  <a:cubicBezTo>
                    <a:pt x="10037" y="13917"/>
                    <a:pt x="9466" y="14262"/>
                    <a:pt x="8918" y="14608"/>
                  </a:cubicBezTo>
                  <a:cubicBezTo>
                    <a:pt x="9013" y="14393"/>
                    <a:pt x="9109" y="14179"/>
                    <a:pt x="9204" y="13965"/>
                  </a:cubicBezTo>
                  <a:cubicBezTo>
                    <a:pt x="9764" y="13619"/>
                    <a:pt x="10323" y="13286"/>
                    <a:pt x="10883" y="12929"/>
                  </a:cubicBezTo>
                  <a:close/>
                  <a:moveTo>
                    <a:pt x="10526" y="13810"/>
                  </a:moveTo>
                  <a:cubicBezTo>
                    <a:pt x="10454" y="13977"/>
                    <a:pt x="10383" y="14143"/>
                    <a:pt x="10311" y="14310"/>
                  </a:cubicBezTo>
                  <a:cubicBezTo>
                    <a:pt x="9716" y="14643"/>
                    <a:pt x="9133" y="15024"/>
                    <a:pt x="8561" y="15393"/>
                  </a:cubicBezTo>
                  <a:cubicBezTo>
                    <a:pt x="8668" y="15179"/>
                    <a:pt x="8763" y="14953"/>
                    <a:pt x="8871" y="14727"/>
                  </a:cubicBezTo>
                  <a:cubicBezTo>
                    <a:pt x="9430" y="14441"/>
                    <a:pt x="9978" y="14143"/>
                    <a:pt x="10526" y="13810"/>
                  </a:cubicBezTo>
                  <a:close/>
                  <a:moveTo>
                    <a:pt x="10192" y="14572"/>
                  </a:moveTo>
                  <a:lnTo>
                    <a:pt x="10192" y="14572"/>
                  </a:lnTo>
                  <a:cubicBezTo>
                    <a:pt x="10121" y="14739"/>
                    <a:pt x="10037" y="14905"/>
                    <a:pt x="9966" y="15072"/>
                  </a:cubicBezTo>
                  <a:cubicBezTo>
                    <a:pt x="9323" y="15489"/>
                    <a:pt x="8692" y="15917"/>
                    <a:pt x="8073" y="16370"/>
                  </a:cubicBezTo>
                  <a:cubicBezTo>
                    <a:pt x="8216" y="16096"/>
                    <a:pt x="8359" y="15822"/>
                    <a:pt x="8490" y="15536"/>
                  </a:cubicBezTo>
                  <a:cubicBezTo>
                    <a:pt x="9061" y="15227"/>
                    <a:pt x="9633" y="14905"/>
                    <a:pt x="10192" y="14572"/>
                  </a:cubicBezTo>
                  <a:close/>
                  <a:moveTo>
                    <a:pt x="9847" y="15322"/>
                  </a:moveTo>
                  <a:cubicBezTo>
                    <a:pt x="9692" y="15644"/>
                    <a:pt x="9537" y="15953"/>
                    <a:pt x="9383" y="16275"/>
                  </a:cubicBezTo>
                  <a:cubicBezTo>
                    <a:pt x="8716" y="16644"/>
                    <a:pt x="8073" y="17072"/>
                    <a:pt x="7430" y="17513"/>
                  </a:cubicBezTo>
                  <a:cubicBezTo>
                    <a:pt x="7620" y="17203"/>
                    <a:pt x="7799" y="16882"/>
                    <a:pt x="7966" y="16560"/>
                  </a:cubicBezTo>
                  <a:cubicBezTo>
                    <a:pt x="8609" y="16167"/>
                    <a:pt x="9228" y="15739"/>
                    <a:pt x="9847" y="15322"/>
                  </a:cubicBezTo>
                  <a:close/>
                  <a:moveTo>
                    <a:pt x="9264" y="16513"/>
                  </a:moveTo>
                  <a:lnTo>
                    <a:pt x="9264" y="16513"/>
                  </a:lnTo>
                  <a:cubicBezTo>
                    <a:pt x="9168" y="16703"/>
                    <a:pt x="9085" y="16882"/>
                    <a:pt x="8990" y="17060"/>
                  </a:cubicBezTo>
                  <a:cubicBezTo>
                    <a:pt x="8275" y="17477"/>
                    <a:pt x="7573" y="17953"/>
                    <a:pt x="6882" y="18418"/>
                  </a:cubicBezTo>
                  <a:cubicBezTo>
                    <a:pt x="7037" y="18180"/>
                    <a:pt x="7192" y="17930"/>
                    <a:pt x="7335" y="17679"/>
                  </a:cubicBezTo>
                  <a:cubicBezTo>
                    <a:pt x="7990" y="17310"/>
                    <a:pt x="8644" y="16929"/>
                    <a:pt x="9264" y="16513"/>
                  </a:cubicBezTo>
                  <a:close/>
                  <a:moveTo>
                    <a:pt x="8847" y="17334"/>
                  </a:moveTo>
                  <a:lnTo>
                    <a:pt x="8847" y="17334"/>
                  </a:lnTo>
                  <a:cubicBezTo>
                    <a:pt x="8728" y="17584"/>
                    <a:pt x="8597" y="17834"/>
                    <a:pt x="8466" y="18084"/>
                  </a:cubicBezTo>
                  <a:cubicBezTo>
                    <a:pt x="8442" y="18084"/>
                    <a:pt x="8418" y="18084"/>
                    <a:pt x="8394" y="18108"/>
                  </a:cubicBezTo>
                  <a:cubicBezTo>
                    <a:pt x="7751" y="18430"/>
                    <a:pt x="7037" y="18763"/>
                    <a:pt x="6406" y="19156"/>
                  </a:cubicBezTo>
                  <a:cubicBezTo>
                    <a:pt x="6525" y="18989"/>
                    <a:pt x="6632" y="18822"/>
                    <a:pt x="6739" y="18656"/>
                  </a:cubicBezTo>
                  <a:cubicBezTo>
                    <a:pt x="7454" y="18263"/>
                    <a:pt x="8192" y="17822"/>
                    <a:pt x="8847" y="17334"/>
                  </a:cubicBezTo>
                  <a:close/>
                  <a:moveTo>
                    <a:pt x="5427" y="743"/>
                  </a:moveTo>
                  <a:cubicBezTo>
                    <a:pt x="6715" y="743"/>
                    <a:pt x="8185" y="1059"/>
                    <a:pt x="9061" y="1987"/>
                  </a:cubicBezTo>
                  <a:cubicBezTo>
                    <a:pt x="11121" y="4190"/>
                    <a:pt x="10645" y="7833"/>
                    <a:pt x="9942" y="10464"/>
                  </a:cubicBezTo>
                  <a:cubicBezTo>
                    <a:pt x="9133" y="13572"/>
                    <a:pt x="7740" y="16513"/>
                    <a:pt x="5954" y="19168"/>
                  </a:cubicBezTo>
                  <a:cubicBezTo>
                    <a:pt x="5799" y="18870"/>
                    <a:pt x="5644" y="18572"/>
                    <a:pt x="5477" y="18275"/>
                  </a:cubicBezTo>
                  <a:cubicBezTo>
                    <a:pt x="5715" y="18251"/>
                    <a:pt x="5954" y="18227"/>
                    <a:pt x="6192" y="18180"/>
                  </a:cubicBezTo>
                  <a:cubicBezTo>
                    <a:pt x="6213" y="18180"/>
                    <a:pt x="6215" y="18142"/>
                    <a:pt x="6199" y="18142"/>
                  </a:cubicBezTo>
                  <a:cubicBezTo>
                    <a:pt x="6197" y="18142"/>
                    <a:pt x="6194" y="18143"/>
                    <a:pt x="6192" y="18144"/>
                  </a:cubicBezTo>
                  <a:cubicBezTo>
                    <a:pt x="5942" y="18156"/>
                    <a:pt x="5704" y="18191"/>
                    <a:pt x="5454" y="18227"/>
                  </a:cubicBezTo>
                  <a:cubicBezTo>
                    <a:pt x="5334" y="18001"/>
                    <a:pt x="5203" y="17763"/>
                    <a:pt x="5084" y="17537"/>
                  </a:cubicBezTo>
                  <a:lnTo>
                    <a:pt x="5084" y="17537"/>
                  </a:lnTo>
                  <a:cubicBezTo>
                    <a:pt x="5298" y="17543"/>
                    <a:pt x="5511" y="17550"/>
                    <a:pt x="5724" y="17550"/>
                  </a:cubicBezTo>
                  <a:cubicBezTo>
                    <a:pt x="5880" y="17550"/>
                    <a:pt x="6036" y="17547"/>
                    <a:pt x="6192" y="17537"/>
                  </a:cubicBezTo>
                  <a:cubicBezTo>
                    <a:pt x="6216" y="17537"/>
                    <a:pt x="6227" y="17477"/>
                    <a:pt x="6192" y="17477"/>
                  </a:cubicBezTo>
                  <a:cubicBezTo>
                    <a:pt x="6031" y="17467"/>
                    <a:pt x="5870" y="17463"/>
                    <a:pt x="5709" y="17463"/>
                  </a:cubicBezTo>
                  <a:cubicBezTo>
                    <a:pt x="5489" y="17463"/>
                    <a:pt x="5269" y="17470"/>
                    <a:pt x="5049" y="17477"/>
                  </a:cubicBezTo>
                  <a:cubicBezTo>
                    <a:pt x="4930" y="17263"/>
                    <a:pt x="4811" y="17048"/>
                    <a:pt x="4692" y="16834"/>
                  </a:cubicBezTo>
                  <a:cubicBezTo>
                    <a:pt x="5180" y="16775"/>
                    <a:pt x="5656" y="16763"/>
                    <a:pt x="6144" y="16751"/>
                  </a:cubicBezTo>
                  <a:cubicBezTo>
                    <a:pt x="6180" y="16751"/>
                    <a:pt x="6180" y="16691"/>
                    <a:pt x="6144" y="16691"/>
                  </a:cubicBezTo>
                  <a:cubicBezTo>
                    <a:pt x="6055" y="16687"/>
                    <a:pt x="5967" y="16685"/>
                    <a:pt x="5879" y="16685"/>
                  </a:cubicBezTo>
                  <a:cubicBezTo>
                    <a:pt x="5471" y="16685"/>
                    <a:pt x="5069" y="16728"/>
                    <a:pt x="4668" y="16787"/>
                  </a:cubicBezTo>
                  <a:cubicBezTo>
                    <a:pt x="4537" y="16536"/>
                    <a:pt x="4394" y="16298"/>
                    <a:pt x="4263" y="16060"/>
                  </a:cubicBezTo>
                  <a:lnTo>
                    <a:pt x="4263" y="16060"/>
                  </a:lnTo>
                  <a:cubicBezTo>
                    <a:pt x="4367" y="16063"/>
                    <a:pt x="4472" y="16065"/>
                    <a:pt x="4576" y="16065"/>
                  </a:cubicBezTo>
                  <a:cubicBezTo>
                    <a:pt x="4916" y="16065"/>
                    <a:pt x="5257" y="16049"/>
                    <a:pt x="5584" y="16013"/>
                  </a:cubicBezTo>
                  <a:cubicBezTo>
                    <a:pt x="5620" y="16001"/>
                    <a:pt x="5620" y="15965"/>
                    <a:pt x="5584" y="15965"/>
                  </a:cubicBezTo>
                  <a:cubicBezTo>
                    <a:pt x="5144" y="15989"/>
                    <a:pt x="4692" y="16013"/>
                    <a:pt x="4239" y="16013"/>
                  </a:cubicBezTo>
                  <a:cubicBezTo>
                    <a:pt x="4132" y="15822"/>
                    <a:pt x="4037" y="15632"/>
                    <a:pt x="3930" y="15429"/>
                  </a:cubicBezTo>
                  <a:cubicBezTo>
                    <a:pt x="4608" y="15405"/>
                    <a:pt x="5287" y="15382"/>
                    <a:pt x="5954" y="15322"/>
                  </a:cubicBezTo>
                  <a:cubicBezTo>
                    <a:pt x="6001" y="15322"/>
                    <a:pt x="6001" y="15263"/>
                    <a:pt x="5954" y="15263"/>
                  </a:cubicBezTo>
                  <a:cubicBezTo>
                    <a:pt x="5275" y="15286"/>
                    <a:pt x="4584" y="15334"/>
                    <a:pt x="3906" y="15382"/>
                  </a:cubicBezTo>
                  <a:cubicBezTo>
                    <a:pt x="3810" y="15203"/>
                    <a:pt x="3715" y="15024"/>
                    <a:pt x="3620" y="14846"/>
                  </a:cubicBezTo>
                  <a:cubicBezTo>
                    <a:pt x="4072" y="14822"/>
                    <a:pt x="4537" y="14786"/>
                    <a:pt x="4989" y="14739"/>
                  </a:cubicBezTo>
                  <a:cubicBezTo>
                    <a:pt x="5025" y="14739"/>
                    <a:pt x="5025" y="14679"/>
                    <a:pt x="4989" y="14679"/>
                  </a:cubicBezTo>
                  <a:cubicBezTo>
                    <a:pt x="4525" y="14703"/>
                    <a:pt x="4060" y="14751"/>
                    <a:pt x="3584" y="14786"/>
                  </a:cubicBezTo>
                  <a:cubicBezTo>
                    <a:pt x="3477" y="14572"/>
                    <a:pt x="3358" y="14346"/>
                    <a:pt x="3251" y="14131"/>
                  </a:cubicBezTo>
                  <a:cubicBezTo>
                    <a:pt x="3977" y="14131"/>
                    <a:pt x="4715" y="14108"/>
                    <a:pt x="5454" y="14036"/>
                  </a:cubicBezTo>
                  <a:cubicBezTo>
                    <a:pt x="5489" y="14036"/>
                    <a:pt x="5489" y="13965"/>
                    <a:pt x="5454" y="13965"/>
                  </a:cubicBezTo>
                  <a:cubicBezTo>
                    <a:pt x="4703" y="14024"/>
                    <a:pt x="3953" y="14048"/>
                    <a:pt x="3215" y="14060"/>
                  </a:cubicBezTo>
                  <a:cubicBezTo>
                    <a:pt x="3096" y="13834"/>
                    <a:pt x="2989" y="13619"/>
                    <a:pt x="2882" y="13393"/>
                  </a:cubicBezTo>
                  <a:lnTo>
                    <a:pt x="4025" y="13393"/>
                  </a:lnTo>
                  <a:cubicBezTo>
                    <a:pt x="4060" y="13393"/>
                    <a:pt x="4060" y="13322"/>
                    <a:pt x="4025" y="13322"/>
                  </a:cubicBezTo>
                  <a:lnTo>
                    <a:pt x="2846" y="13322"/>
                  </a:lnTo>
                  <a:cubicBezTo>
                    <a:pt x="2727" y="13084"/>
                    <a:pt x="2620" y="12846"/>
                    <a:pt x="2513" y="12607"/>
                  </a:cubicBezTo>
                  <a:lnTo>
                    <a:pt x="2513" y="12607"/>
                  </a:lnTo>
                  <a:cubicBezTo>
                    <a:pt x="2763" y="12611"/>
                    <a:pt x="3013" y="12614"/>
                    <a:pt x="3263" y="12614"/>
                  </a:cubicBezTo>
                  <a:cubicBezTo>
                    <a:pt x="3823" y="12614"/>
                    <a:pt x="4382" y="12601"/>
                    <a:pt x="4942" y="12560"/>
                  </a:cubicBezTo>
                  <a:cubicBezTo>
                    <a:pt x="4989" y="12560"/>
                    <a:pt x="4989" y="12500"/>
                    <a:pt x="4942" y="12500"/>
                  </a:cubicBezTo>
                  <a:cubicBezTo>
                    <a:pt x="4120" y="12512"/>
                    <a:pt x="3298" y="12536"/>
                    <a:pt x="2477" y="12536"/>
                  </a:cubicBezTo>
                  <a:cubicBezTo>
                    <a:pt x="2382" y="12334"/>
                    <a:pt x="2286" y="12119"/>
                    <a:pt x="2191" y="11905"/>
                  </a:cubicBezTo>
                  <a:lnTo>
                    <a:pt x="2191" y="11905"/>
                  </a:lnTo>
                  <a:cubicBezTo>
                    <a:pt x="2280" y="11908"/>
                    <a:pt x="2369" y="11909"/>
                    <a:pt x="2457" y="11909"/>
                  </a:cubicBezTo>
                  <a:cubicBezTo>
                    <a:pt x="2721" y="11909"/>
                    <a:pt x="2980" y="11896"/>
                    <a:pt x="3239" y="11869"/>
                  </a:cubicBezTo>
                  <a:cubicBezTo>
                    <a:pt x="3275" y="11869"/>
                    <a:pt x="3275" y="11810"/>
                    <a:pt x="3239" y="11810"/>
                  </a:cubicBezTo>
                  <a:cubicBezTo>
                    <a:pt x="2882" y="11845"/>
                    <a:pt x="2525" y="11869"/>
                    <a:pt x="2179" y="11869"/>
                  </a:cubicBezTo>
                  <a:cubicBezTo>
                    <a:pt x="2120" y="11738"/>
                    <a:pt x="2060" y="11607"/>
                    <a:pt x="2013" y="11476"/>
                  </a:cubicBezTo>
                  <a:cubicBezTo>
                    <a:pt x="1965" y="11381"/>
                    <a:pt x="1929" y="11274"/>
                    <a:pt x="1882" y="11167"/>
                  </a:cubicBezTo>
                  <a:lnTo>
                    <a:pt x="1882" y="11167"/>
                  </a:lnTo>
                  <a:cubicBezTo>
                    <a:pt x="2247" y="11194"/>
                    <a:pt x="2616" y="11204"/>
                    <a:pt x="2984" y="11204"/>
                  </a:cubicBezTo>
                  <a:cubicBezTo>
                    <a:pt x="3408" y="11204"/>
                    <a:pt x="3831" y="11191"/>
                    <a:pt x="4251" y="11179"/>
                  </a:cubicBezTo>
                  <a:cubicBezTo>
                    <a:pt x="4287" y="11179"/>
                    <a:pt x="4287" y="11119"/>
                    <a:pt x="4251" y="11107"/>
                  </a:cubicBezTo>
                  <a:cubicBezTo>
                    <a:pt x="3800" y="11100"/>
                    <a:pt x="3341" y="11086"/>
                    <a:pt x="2881" y="11086"/>
                  </a:cubicBezTo>
                  <a:cubicBezTo>
                    <a:pt x="2539" y="11086"/>
                    <a:pt x="2198" y="11094"/>
                    <a:pt x="1858" y="11119"/>
                  </a:cubicBezTo>
                  <a:cubicBezTo>
                    <a:pt x="1774" y="10905"/>
                    <a:pt x="1691" y="10691"/>
                    <a:pt x="1608" y="10476"/>
                  </a:cubicBezTo>
                  <a:lnTo>
                    <a:pt x="1620" y="10476"/>
                  </a:lnTo>
                  <a:cubicBezTo>
                    <a:pt x="1923" y="10449"/>
                    <a:pt x="2220" y="10436"/>
                    <a:pt x="2520" y="10436"/>
                  </a:cubicBezTo>
                  <a:cubicBezTo>
                    <a:pt x="2621" y="10436"/>
                    <a:pt x="2721" y="10438"/>
                    <a:pt x="2822" y="10441"/>
                  </a:cubicBezTo>
                  <a:cubicBezTo>
                    <a:pt x="2858" y="10441"/>
                    <a:pt x="2858" y="10381"/>
                    <a:pt x="2822" y="10381"/>
                  </a:cubicBezTo>
                  <a:cubicBezTo>
                    <a:pt x="2687" y="10369"/>
                    <a:pt x="2554" y="10364"/>
                    <a:pt x="2420" y="10364"/>
                  </a:cubicBezTo>
                  <a:cubicBezTo>
                    <a:pt x="2154" y="10364"/>
                    <a:pt x="1890" y="10385"/>
                    <a:pt x="1620" y="10417"/>
                  </a:cubicBezTo>
                  <a:cubicBezTo>
                    <a:pt x="1608" y="10417"/>
                    <a:pt x="1596" y="10429"/>
                    <a:pt x="1596" y="10441"/>
                  </a:cubicBezTo>
                  <a:cubicBezTo>
                    <a:pt x="1501" y="10202"/>
                    <a:pt x="1417" y="9952"/>
                    <a:pt x="1334" y="9702"/>
                  </a:cubicBezTo>
                  <a:lnTo>
                    <a:pt x="1334" y="9702"/>
                  </a:lnTo>
                  <a:cubicBezTo>
                    <a:pt x="1644" y="9708"/>
                    <a:pt x="1953" y="9711"/>
                    <a:pt x="2263" y="9711"/>
                  </a:cubicBezTo>
                  <a:cubicBezTo>
                    <a:pt x="2572" y="9711"/>
                    <a:pt x="2882" y="9708"/>
                    <a:pt x="3191" y="9702"/>
                  </a:cubicBezTo>
                  <a:cubicBezTo>
                    <a:pt x="3227" y="9702"/>
                    <a:pt x="3227" y="9643"/>
                    <a:pt x="3191" y="9643"/>
                  </a:cubicBezTo>
                  <a:cubicBezTo>
                    <a:pt x="2827" y="9636"/>
                    <a:pt x="2467" y="9629"/>
                    <a:pt x="2106" y="9629"/>
                  </a:cubicBezTo>
                  <a:cubicBezTo>
                    <a:pt x="1841" y="9629"/>
                    <a:pt x="1577" y="9633"/>
                    <a:pt x="1310" y="9643"/>
                  </a:cubicBezTo>
                  <a:cubicBezTo>
                    <a:pt x="1239" y="9428"/>
                    <a:pt x="1179" y="9226"/>
                    <a:pt x="1108" y="9012"/>
                  </a:cubicBezTo>
                  <a:lnTo>
                    <a:pt x="1108" y="9012"/>
                  </a:lnTo>
                  <a:cubicBezTo>
                    <a:pt x="1149" y="9013"/>
                    <a:pt x="1189" y="9014"/>
                    <a:pt x="1230" y="9014"/>
                  </a:cubicBezTo>
                  <a:cubicBezTo>
                    <a:pt x="1508" y="9014"/>
                    <a:pt x="1778" y="8979"/>
                    <a:pt x="2048" y="8917"/>
                  </a:cubicBezTo>
                  <a:cubicBezTo>
                    <a:pt x="2070" y="8906"/>
                    <a:pt x="2062" y="8867"/>
                    <a:pt x="2044" y="8867"/>
                  </a:cubicBezTo>
                  <a:cubicBezTo>
                    <a:pt x="2041" y="8867"/>
                    <a:pt x="2039" y="8868"/>
                    <a:pt x="2036" y="8869"/>
                  </a:cubicBezTo>
                  <a:cubicBezTo>
                    <a:pt x="1715" y="8928"/>
                    <a:pt x="1405" y="8952"/>
                    <a:pt x="1096" y="8952"/>
                  </a:cubicBezTo>
                  <a:cubicBezTo>
                    <a:pt x="1024" y="8702"/>
                    <a:pt x="953" y="8464"/>
                    <a:pt x="893" y="8214"/>
                  </a:cubicBezTo>
                  <a:cubicBezTo>
                    <a:pt x="1263" y="8214"/>
                    <a:pt x="1632" y="8238"/>
                    <a:pt x="1989" y="8274"/>
                  </a:cubicBezTo>
                  <a:cubicBezTo>
                    <a:pt x="2025" y="8274"/>
                    <a:pt x="2036" y="8214"/>
                    <a:pt x="2001" y="8202"/>
                  </a:cubicBezTo>
                  <a:cubicBezTo>
                    <a:pt x="1755" y="8170"/>
                    <a:pt x="1509" y="8155"/>
                    <a:pt x="1259" y="8155"/>
                  </a:cubicBezTo>
                  <a:cubicBezTo>
                    <a:pt x="1134" y="8155"/>
                    <a:pt x="1009" y="8158"/>
                    <a:pt x="882" y="8166"/>
                  </a:cubicBezTo>
                  <a:cubicBezTo>
                    <a:pt x="834" y="7952"/>
                    <a:pt x="798" y="7750"/>
                    <a:pt x="762" y="7535"/>
                  </a:cubicBezTo>
                  <a:lnTo>
                    <a:pt x="1715" y="7535"/>
                  </a:lnTo>
                  <a:cubicBezTo>
                    <a:pt x="1751" y="7523"/>
                    <a:pt x="1751" y="7476"/>
                    <a:pt x="1715" y="7476"/>
                  </a:cubicBezTo>
                  <a:cubicBezTo>
                    <a:pt x="1393" y="7464"/>
                    <a:pt x="1072" y="7464"/>
                    <a:pt x="751" y="7464"/>
                  </a:cubicBezTo>
                  <a:cubicBezTo>
                    <a:pt x="703" y="7178"/>
                    <a:pt x="667" y="6904"/>
                    <a:pt x="643" y="6619"/>
                  </a:cubicBezTo>
                  <a:lnTo>
                    <a:pt x="1346" y="6619"/>
                  </a:lnTo>
                  <a:cubicBezTo>
                    <a:pt x="1393" y="6619"/>
                    <a:pt x="1393" y="6547"/>
                    <a:pt x="1346" y="6547"/>
                  </a:cubicBezTo>
                  <a:cubicBezTo>
                    <a:pt x="1227" y="6541"/>
                    <a:pt x="1108" y="6538"/>
                    <a:pt x="990" y="6538"/>
                  </a:cubicBezTo>
                  <a:cubicBezTo>
                    <a:pt x="873" y="6538"/>
                    <a:pt x="756" y="6541"/>
                    <a:pt x="643" y="6547"/>
                  </a:cubicBezTo>
                  <a:cubicBezTo>
                    <a:pt x="620" y="6238"/>
                    <a:pt x="620" y="5940"/>
                    <a:pt x="631" y="5642"/>
                  </a:cubicBezTo>
                  <a:cubicBezTo>
                    <a:pt x="814" y="5642"/>
                    <a:pt x="991" y="5648"/>
                    <a:pt x="1170" y="5648"/>
                  </a:cubicBezTo>
                  <a:cubicBezTo>
                    <a:pt x="1260" y="5648"/>
                    <a:pt x="1350" y="5646"/>
                    <a:pt x="1441" y="5642"/>
                  </a:cubicBezTo>
                  <a:cubicBezTo>
                    <a:pt x="1477" y="5642"/>
                    <a:pt x="1477" y="5583"/>
                    <a:pt x="1441" y="5583"/>
                  </a:cubicBezTo>
                  <a:cubicBezTo>
                    <a:pt x="1304" y="5577"/>
                    <a:pt x="1170" y="5574"/>
                    <a:pt x="1036" y="5574"/>
                  </a:cubicBezTo>
                  <a:cubicBezTo>
                    <a:pt x="902" y="5574"/>
                    <a:pt x="768" y="5577"/>
                    <a:pt x="631" y="5583"/>
                  </a:cubicBezTo>
                  <a:cubicBezTo>
                    <a:pt x="655" y="5273"/>
                    <a:pt x="691" y="4976"/>
                    <a:pt x="751" y="4666"/>
                  </a:cubicBezTo>
                  <a:cubicBezTo>
                    <a:pt x="989" y="4678"/>
                    <a:pt x="1215" y="4678"/>
                    <a:pt x="1441" y="4678"/>
                  </a:cubicBezTo>
                  <a:cubicBezTo>
                    <a:pt x="1477" y="4678"/>
                    <a:pt x="1477" y="4618"/>
                    <a:pt x="1441" y="4618"/>
                  </a:cubicBezTo>
                  <a:cubicBezTo>
                    <a:pt x="1366" y="4614"/>
                    <a:pt x="1290" y="4613"/>
                    <a:pt x="1215" y="4613"/>
                  </a:cubicBezTo>
                  <a:cubicBezTo>
                    <a:pt x="1064" y="4613"/>
                    <a:pt x="913" y="4618"/>
                    <a:pt x="762" y="4618"/>
                  </a:cubicBezTo>
                  <a:cubicBezTo>
                    <a:pt x="822" y="4368"/>
                    <a:pt x="893" y="4130"/>
                    <a:pt x="977" y="3892"/>
                  </a:cubicBezTo>
                  <a:cubicBezTo>
                    <a:pt x="1151" y="3892"/>
                    <a:pt x="1326" y="3897"/>
                    <a:pt x="1501" y="3897"/>
                  </a:cubicBezTo>
                  <a:cubicBezTo>
                    <a:pt x="1588" y="3897"/>
                    <a:pt x="1675" y="3896"/>
                    <a:pt x="1763" y="3892"/>
                  </a:cubicBezTo>
                  <a:cubicBezTo>
                    <a:pt x="1810" y="3892"/>
                    <a:pt x="1810" y="3821"/>
                    <a:pt x="1763" y="3821"/>
                  </a:cubicBezTo>
                  <a:cubicBezTo>
                    <a:pt x="1513" y="3821"/>
                    <a:pt x="1251" y="3821"/>
                    <a:pt x="1001" y="3833"/>
                  </a:cubicBezTo>
                  <a:cubicBezTo>
                    <a:pt x="1096" y="3571"/>
                    <a:pt x="1203" y="3321"/>
                    <a:pt x="1346" y="3071"/>
                  </a:cubicBezTo>
                  <a:cubicBezTo>
                    <a:pt x="1655" y="3094"/>
                    <a:pt x="1965" y="3106"/>
                    <a:pt x="2263" y="3118"/>
                  </a:cubicBezTo>
                  <a:cubicBezTo>
                    <a:pt x="2310" y="3118"/>
                    <a:pt x="2310" y="3047"/>
                    <a:pt x="2263" y="3035"/>
                  </a:cubicBezTo>
                  <a:cubicBezTo>
                    <a:pt x="1977" y="3023"/>
                    <a:pt x="1679" y="3011"/>
                    <a:pt x="1393" y="2999"/>
                  </a:cubicBezTo>
                  <a:cubicBezTo>
                    <a:pt x="1548" y="2725"/>
                    <a:pt x="1739" y="2463"/>
                    <a:pt x="1953" y="2225"/>
                  </a:cubicBezTo>
                  <a:cubicBezTo>
                    <a:pt x="2370" y="2261"/>
                    <a:pt x="2798" y="2309"/>
                    <a:pt x="3227" y="2380"/>
                  </a:cubicBezTo>
                  <a:cubicBezTo>
                    <a:pt x="3230" y="2381"/>
                    <a:pt x="3233" y="2381"/>
                    <a:pt x="3236" y="2381"/>
                  </a:cubicBezTo>
                  <a:cubicBezTo>
                    <a:pt x="3278" y="2381"/>
                    <a:pt x="3295" y="2308"/>
                    <a:pt x="3251" y="2297"/>
                  </a:cubicBezTo>
                  <a:cubicBezTo>
                    <a:pt x="2834" y="2213"/>
                    <a:pt x="2417" y="2178"/>
                    <a:pt x="1989" y="2178"/>
                  </a:cubicBezTo>
                  <a:cubicBezTo>
                    <a:pt x="2155" y="1987"/>
                    <a:pt x="2346" y="1820"/>
                    <a:pt x="2536" y="1678"/>
                  </a:cubicBezTo>
                  <a:cubicBezTo>
                    <a:pt x="2780" y="1655"/>
                    <a:pt x="3023" y="1646"/>
                    <a:pt x="3267" y="1646"/>
                  </a:cubicBezTo>
                  <a:cubicBezTo>
                    <a:pt x="3547" y="1646"/>
                    <a:pt x="3828" y="1658"/>
                    <a:pt x="4108" y="1678"/>
                  </a:cubicBezTo>
                  <a:cubicBezTo>
                    <a:pt x="4112" y="1678"/>
                    <a:pt x="4115" y="1679"/>
                    <a:pt x="4118" y="1679"/>
                  </a:cubicBezTo>
                  <a:cubicBezTo>
                    <a:pt x="4155" y="1679"/>
                    <a:pt x="4152" y="1617"/>
                    <a:pt x="4108" y="1606"/>
                  </a:cubicBezTo>
                  <a:cubicBezTo>
                    <a:pt x="3850" y="1575"/>
                    <a:pt x="3593" y="1560"/>
                    <a:pt x="3333" y="1560"/>
                  </a:cubicBezTo>
                  <a:cubicBezTo>
                    <a:pt x="3101" y="1560"/>
                    <a:pt x="2868" y="1572"/>
                    <a:pt x="2632" y="1594"/>
                  </a:cubicBezTo>
                  <a:cubicBezTo>
                    <a:pt x="2941" y="1368"/>
                    <a:pt x="3263" y="1189"/>
                    <a:pt x="3620" y="1046"/>
                  </a:cubicBezTo>
                  <a:cubicBezTo>
                    <a:pt x="3620" y="1070"/>
                    <a:pt x="3620" y="1094"/>
                    <a:pt x="3656" y="1094"/>
                  </a:cubicBezTo>
                  <a:cubicBezTo>
                    <a:pt x="4001" y="1118"/>
                    <a:pt x="4358" y="1154"/>
                    <a:pt x="4715" y="1166"/>
                  </a:cubicBezTo>
                  <a:cubicBezTo>
                    <a:pt x="4718" y="1166"/>
                    <a:pt x="4721" y="1167"/>
                    <a:pt x="4724" y="1167"/>
                  </a:cubicBezTo>
                  <a:cubicBezTo>
                    <a:pt x="4763" y="1167"/>
                    <a:pt x="4760" y="1094"/>
                    <a:pt x="4715" y="1094"/>
                  </a:cubicBezTo>
                  <a:cubicBezTo>
                    <a:pt x="4453" y="1070"/>
                    <a:pt x="4180" y="1058"/>
                    <a:pt x="3918" y="1035"/>
                  </a:cubicBezTo>
                  <a:cubicBezTo>
                    <a:pt x="3941" y="1023"/>
                    <a:pt x="3953" y="987"/>
                    <a:pt x="3965" y="951"/>
                  </a:cubicBezTo>
                  <a:cubicBezTo>
                    <a:pt x="3965" y="939"/>
                    <a:pt x="3977" y="939"/>
                    <a:pt x="3977" y="927"/>
                  </a:cubicBezTo>
                  <a:cubicBezTo>
                    <a:pt x="4275" y="844"/>
                    <a:pt x="4572" y="785"/>
                    <a:pt x="4894" y="761"/>
                  </a:cubicBezTo>
                  <a:cubicBezTo>
                    <a:pt x="5066" y="749"/>
                    <a:pt x="5245" y="743"/>
                    <a:pt x="5427" y="743"/>
                  </a:cubicBezTo>
                  <a:close/>
                  <a:moveTo>
                    <a:pt x="6334" y="1"/>
                  </a:moveTo>
                  <a:cubicBezTo>
                    <a:pt x="6073" y="1"/>
                    <a:pt x="5810" y="16"/>
                    <a:pt x="5549" y="46"/>
                  </a:cubicBezTo>
                  <a:cubicBezTo>
                    <a:pt x="5096" y="94"/>
                    <a:pt x="4060" y="165"/>
                    <a:pt x="3715" y="594"/>
                  </a:cubicBezTo>
                  <a:cubicBezTo>
                    <a:pt x="3251" y="761"/>
                    <a:pt x="2810" y="975"/>
                    <a:pt x="2453" y="1249"/>
                  </a:cubicBezTo>
                  <a:cubicBezTo>
                    <a:pt x="0" y="3082"/>
                    <a:pt x="0" y="6452"/>
                    <a:pt x="774" y="9131"/>
                  </a:cubicBezTo>
                  <a:cubicBezTo>
                    <a:pt x="1298" y="10893"/>
                    <a:pt x="2060" y="12607"/>
                    <a:pt x="2870" y="14262"/>
                  </a:cubicBezTo>
                  <a:cubicBezTo>
                    <a:pt x="3727" y="16025"/>
                    <a:pt x="4632" y="17870"/>
                    <a:pt x="5823" y="19430"/>
                  </a:cubicBezTo>
                  <a:cubicBezTo>
                    <a:pt x="5858" y="19477"/>
                    <a:pt x="5906" y="19489"/>
                    <a:pt x="5942" y="19489"/>
                  </a:cubicBezTo>
                  <a:cubicBezTo>
                    <a:pt x="5918" y="19513"/>
                    <a:pt x="5918" y="19561"/>
                    <a:pt x="5942" y="19596"/>
                  </a:cubicBezTo>
                  <a:lnTo>
                    <a:pt x="6001" y="19668"/>
                  </a:lnTo>
                  <a:cubicBezTo>
                    <a:pt x="6019" y="19695"/>
                    <a:pt x="6064" y="19708"/>
                    <a:pt x="6105" y="19708"/>
                  </a:cubicBezTo>
                  <a:cubicBezTo>
                    <a:pt x="6119" y="19708"/>
                    <a:pt x="6132" y="19707"/>
                    <a:pt x="6144" y="19704"/>
                  </a:cubicBezTo>
                  <a:cubicBezTo>
                    <a:pt x="6989" y="19430"/>
                    <a:pt x="7823" y="18882"/>
                    <a:pt x="8585" y="18441"/>
                  </a:cubicBezTo>
                  <a:cubicBezTo>
                    <a:pt x="8680" y="18394"/>
                    <a:pt x="8692" y="18299"/>
                    <a:pt x="8668" y="18227"/>
                  </a:cubicBezTo>
                  <a:cubicBezTo>
                    <a:pt x="10014" y="16298"/>
                    <a:pt x="10954" y="14036"/>
                    <a:pt x="11633" y="11786"/>
                  </a:cubicBezTo>
                  <a:cubicBezTo>
                    <a:pt x="11645" y="11774"/>
                    <a:pt x="11657" y="11774"/>
                    <a:pt x="11669" y="11762"/>
                  </a:cubicBezTo>
                  <a:cubicBezTo>
                    <a:pt x="11704" y="11738"/>
                    <a:pt x="11704" y="11691"/>
                    <a:pt x="11669" y="11667"/>
                  </a:cubicBezTo>
                  <a:cubicBezTo>
                    <a:pt x="11692" y="11584"/>
                    <a:pt x="11716" y="11512"/>
                    <a:pt x="11740" y="11429"/>
                  </a:cubicBezTo>
                  <a:cubicBezTo>
                    <a:pt x="11800" y="11262"/>
                    <a:pt x="11847" y="11083"/>
                    <a:pt x="11895" y="10905"/>
                  </a:cubicBezTo>
                  <a:cubicBezTo>
                    <a:pt x="11907" y="10893"/>
                    <a:pt x="11907" y="10881"/>
                    <a:pt x="11907" y="10869"/>
                  </a:cubicBezTo>
                  <a:cubicBezTo>
                    <a:pt x="12002" y="10512"/>
                    <a:pt x="12097" y="10167"/>
                    <a:pt x="12181" y="9809"/>
                  </a:cubicBezTo>
                  <a:cubicBezTo>
                    <a:pt x="12192" y="9798"/>
                    <a:pt x="12204" y="9786"/>
                    <a:pt x="12216" y="9786"/>
                  </a:cubicBezTo>
                  <a:cubicBezTo>
                    <a:pt x="12276" y="9750"/>
                    <a:pt x="12252" y="9690"/>
                    <a:pt x="12216" y="9667"/>
                  </a:cubicBezTo>
                  <a:cubicBezTo>
                    <a:pt x="12609" y="7964"/>
                    <a:pt x="12812" y="6190"/>
                    <a:pt x="12395" y="4499"/>
                  </a:cubicBezTo>
                  <a:cubicBezTo>
                    <a:pt x="11931" y="2606"/>
                    <a:pt x="10680" y="1142"/>
                    <a:pt x="8859" y="463"/>
                  </a:cubicBezTo>
                  <a:cubicBezTo>
                    <a:pt x="8047" y="162"/>
                    <a:pt x="7193" y="1"/>
                    <a:pt x="63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43"/>
            <p:cNvSpPr/>
            <p:nvPr/>
          </p:nvSpPr>
          <p:spPr>
            <a:xfrm>
              <a:off x="2427075" y="2409050"/>
              <a:ext cx="167300" cy="162750"/>
            </a:xfrm>
            <a:custGeom>
              <a:rect b="b" l="l" r="r" t="t"/>
              <a:pathLst>
                <a:path extrusionOk="0" h="6510" w="6692">
                  <a:moveTo>
                    <a:pt x="3876" y="435"/>
                  </a:moveTo>
                  <a:cubicBezTo>
                    <a:pt x="4240" y="435"/>
                    <a:pt x="4566" y="540"/>
                    <a:pt x="4846" y="727"/>
                  </a:cubicBezTo>
                  <a:cubicBezTo>
                    <a:pt x="4715" y="727"/>
                    <a:pt x="4584" y="739"/>
                    <a:pt x="4454" y="751"/>
                  </a:cubicBezTo>
                  <a:cubicBezTo>
                    <a:pt x="4299" y="668"/>
                    <a:pt x="4132" y="608"/>
                    <a:pt x="3989" y="548"/>
                  </a:cubicBezTo>
                  <a:cubicBezTo>
                    <a:pt x="3894" y="513"/>
                    <a:pt x="3811" y="477"/>
                    <a:pt x="3715" y="441"/>
                  </a:cubicBezTo>
                  <a:cubicBezTo>
                    <a:pt x="3770" y="437"/>
                    <a:pt x="3823" y="435"/>
                    <a:pt x="3876" y="435"/>
                  </a:cubicBezTo>
                  <a:close/>
                  <a:moveTo>
                    <a:pt x="3513" y="465"/>
                  </a:moveTo>
                  <a:cubicBezTo>
                    <a:pt x="3668" y="537"/>
                    <a:pt x="3811" y="608"/>
                    <a:pt x="3965" y="679"/>
                  </a:cubicBezTo>
                  <a:cubicBezTo>
                    <a:pt x="4037" y="715"/>
                    <a:pt x="4108" y="763"/>
                    <a:pt x="4180" y="798"/>
                  </a:cubicBezTo>
                  <a:cubicBezTo>
                    <a:pt x="4049" y="822"/>
                    <a:pt x="3930" y="846"/>
                    <a:pt x="3811" y="894"/>
                  </a:cubicBezTo>
                  <a:cubicBezTo>
                    <a:pt x="3703" y="822"/>
                    <a:pt x="3584" y="763"/>
                    <a:pt x="3465" y="703"/>
                  </a:cubicBezTo>
                  <a:cubicBezTo>
                    <a:pt x="3370" y="656"/>
                    <a:pt x="3275" y="596"/>
                    <a:pt x="3180" y="548"/>
                  </a:cubicBezTo>
                  <a:cubicBezTo>
                    <a:pt x="3299" y="513"/>
                    <a:pt x="3406" y="489"/>
                    <a:pt x="3513" y="465"/>
                  </a:cubicBezTo>
                  <a:close/>
                  <a:moveTo>
                    <a:pt x="2810" y="537"/>
                  </a:moveTo>
                  <a:cubicBezTo>
                    <a:pt x="2842" y="579"/>
                    <a:pt x="2893" y="622"/>
                    <a:pt x="2946" y="622"/>
                  </a:cubicBezTo>
                  <a:cubicBezTo>
                    <a:pt x="2953" y="622"/>
                    <a:pt x="2959" y="621"/>
                    <a:pt x="2965" y="620"/>
                  </a:cubicBezTo>
                  <a:cubicBezTo>
                    <a:pt x="3108" y="703"/>
                    <a:pt x="3239" y="798"/>
                    <a:pt x="3370" y="882"/>
                  </a:cubicBezTo>
                  <a:cubicBezTo>
                    <a:pt x="3430" y="918"/>
                    <a:pt x="3477" y="965"/>
                    <a:pt x="3537" y="1001"/>
                  </a:cubicBezTo>
                  <a:cubicBezTo>
                    <a:pt x="3465" y="1037"/>
                    <a:pt x="3406" y="1072"/>
                    <a:pt x="3334" y="1108"/>
                  </a:cubicBezTo>
                  <a:cubicBezTo>
                    <a:pt x="3060" y="929"/>
                    <a:pt x="2775" y="775"/>
                    <a:pt x="2489" y="608"/>
                  </a:cubicBezTo>
                  <a:cubicBezTo>
                    <a:pt x="2596" y="584"/>
                    <a:pt x="2703" y="560"/>
                    <a:pt x="2810" y="537"/>
                  </a:cubicBezTo>
                  <a:close/>
                  <a:moveTo>
                    <a:pt x="2298" y="668"/>
                  </a:moveTo>
                  <a:cubicBezTo>
                    <a:pt x="2572" y="858"/>
                    <a:pt x="2870" y="1072"/>
                    <a:pt x="3180" y="1215"/>
                  </a:cubicBezTo>
                  <a:cubicBezTo>
                    <a:pt x="3084" y="1287"/>
                    <a:pt x="2989" y="1370"/>
                    <a:pt x="2906" y="1453"/>
                  </a:cubicBezTo>
                  <a:cubicBezTo>
                    <a:pt x="2525" y="1251"/>
                    <a:pt x="2096" y="1084"/>
                    <a:pt x="1691" y="918"/>
                  </a:cubicBezTo>
                  <a:cubicBezTo>
                    <a:pt x="1894" y="810"/>
                    <a:pt x="2096" y="727"/>
                    <a:pt x="2298" y="668"/>
                  </a:cubicBezTo>
                  <a:close/>
                  <a:moveTo>
                    <a:pt x="1620" y="965"/>
                  </a:moveTo>
                  <a:cubicBezTo>
                    <a:pt x="2013" y="1168"/>
                    <a:pt x="2418" y="1394"/>
                    <a:pt x="2822" y="1549"/>
                  </a:cubicBezTo>
                  <a:cubicBezTo>
                    <a:pt x="2727" y="1668"/>
                    <a:pt x="2632" y="1799"/>
                    <a:pt x="2560" y="1941"/>
                  </a:cubicBezTo>
                  <a:cubicBezTo>
                    <a:pt x="2120" y="1703"/>
                    <a:pt x="1667" y="1513"/>
                    <a:pt x="1215" y="1299"/>
                  </a:cubicBezTo>
                  <a:cubicBezTo>
                    <a:pt x="1346" y="1168"/>
                    <a:pt x="1477" y="1060"/>
                    <a:pt x="1620" y="965"/>
                  </a:cubicBezTo>
                  <a:close/>
                  <a:moveTo>
                    <a:pt x="1155" y="1370"/>
                  </a:moveTo>
                  <a:cubicBezTo>
                    <a:pt x="1596" y="1596"/>
                    <a:pt x="2048" y="1846"/>
                    <a:pt x="2501" y="2037"/>
                  </a:cubicBezTo>
                  <a:cubicBezTo>
                    <a:pt x="2441" y="2168"/>
                    <a:pt x="2394" y="2311"/>
                    <a:pt x="2346" y="2453"/>
                  </a:cubicBezTo>
                  <a:cubicBezTo>
                    <a:pt x="1846" y="2239"/>
                    <a:pt x="1334" y="2061"/>
                    <a:pt x="834" y="1846"/>
                  </a:cubicBezTo>
                  <a:cubicBezTo>
                    <a:pt x="929" y="1668"/>
                    <a:pt x="1025" y="1513"/>
                    <a:pt x="1155" y="1370"/>
                  </a:cubicBezTo>
                  <a:close/>
                  <a:moveTo>
                    <a:pt x="810" y="1894"/>
                  </a:moveTo>
                  <a:cubicBezTo>
                    <a:pt x="1286" y="2144"/>
                    <a:pt x="1798" y="2406"/>
                    <a:pt x="2322" y="2549"/>
                  </a:cubicBezTo>
                  <a:cubicBezTo>
                    <a:pt x="2287" y="2680"/>
                    <a:pt x="2263" y="2811"/>
                    <a:pt x="2251" y="2954"/>
                  </a:cubicBezTo>
                  <a:cubicBezTo>
                    <a:pt x="1727" y="2763"/>
                    <a:pt x="1203" y="2549"/>
                    <a:pt x="667" y="2382"/>
                  </a:cubicBezTo>
                  <a:cubicBezTo>
                    <a:pt x="665" y="2381"/>
                    <a:pt x="662" y="2380"/>
                    <a:pt x="660" y="2380"/>
                  </a:cubicBezTo>
                  <a:cubicBezTo>
                    <a:pt x="639" y="2380"/>
                    <a:pt x="622" y="2419"/>
                    <a:pt x="644" y="2430"/>
                  </a:cubicBezTo>
                  <a:cubicBezTo>
                    <a:pt x="1155" y="2680"/>
                    <a:pt x="1691" y="2906"/>
                    <a:pt x="2239" y="3096"/>
                  </a:cubicBezTo>
                  <a:cubicBezTo>
                    <a:pt x="2227" y="3275"/>
                    <a:pt x="2227" y="3454"/>
                    <a:pt x="2239" y="3656"/>
                  </a:cubicBezTo>
                  <a:cubicBezTo>
                    <a:pt x="1703" y="3406"/>
                    <a:pt x="1096" y="3239"/>
                    <a:pt x="536" y="3061"/>
                  </a:cubicBezTo>
                  <a:cubicBezTo>
                    <a:pt x="548" y="2656"/>
                    <a:pt x="632" y="2263"/>
                    <a:pt x="810" y="1894"/>
                  </a:cubicBezTo>
                  <a:close/>
                  <a:moveTo>
                    <a:pt x="524" y="3144"/>
                  </a:moveTo>
                  <a:lnTo>
                    <a:pt x="524" y="3144"/>
                  </a:lnTo>
                  <a:cubicBezTo>
                    <a:pt x="1084" y="3382"/>
                    <a:pt x="1667" y="3632"/>
                    <a:pt x="2239" y="3787"/>
                  </a:cubicBezTo>
                  <a:cubicBezTo>
                    <a:pt x="2263" y="3954"/>
                    <a:pt x="2287" y="4132"/>
                    <a:pt x="2310" y="4299"/>
                  </a:cubicBezTo>
                  <a:cubicBezTo>
                    <a:pt x="1739" y="4073"/>
                    <a:pt x="1144" y="3894"/>
                    <a:pt x="560" y="3680"/>
                  </a:cubicBezTo>
                  <a:cubicBezTo>
                    <a:pt x="536" y="3501"/>
                    <a:pt x="524" y="3323"/>
                    <a:pt x="524" y="3144"/>
                  </a:cubicBezTo>
                  <a:close/>
                  <a:moveTo>
                    <a:pt x="572" y="3775"/>
                  </a:moveTo>
                  <a:lnTo>
                    <a:pt x="572" y="3775"/>
                  </a:lnTo>
                  <a:cubicBezTo>
                    <a:pt x="786" y="3918"/>
                    <a:pt x="1132" y="3989"/>
                    <a:pt x="1322" y="4061"/>
                  </a:cubicBezTo>
                  <a:cubicBezTo>
                    <a:pt x="1525" y="4144"/>
                    <a:pt x="1715" y="4216"/>
                    <a:pt x="1917" y="4287"/>
                  </a:cubicBezTo>
                  <a:cubicBezTo>
                    <a:pt x="2013" y="4335"/>
                    <a:pt x="2120" y="4370"/>
                    <a:pt x="2215" y="4406"/>
                  </a:cubicBezTo>
                  <a:cubicBezTo>
                    <a:pt x="2263" y="4418"/>
                    <a:pt x="2298" y="4442"/>
                    <a:pt x="2346" y="4454"/>
                  </a:cubicBezTo>
                  <a:cubicBezTo>
                    <a:pt x="2394" y="4656"/>
                    <a:pt x="2453" y="4847"/>
                    <a:pt x="2537" y="5037"/>
                  </a:cubicBezTo>
                  <a:cubicBezTo>
                    <a:pt x="1953" y="4811"/>
                    <a:pt x="1346" y="4644"/>
                    <a:pt x="751" y="4418"/>
                  </a:cubicBezTo>
                  <a:cubicBezTo>
                    <a:pt x="691" y="4251"/>
                    <a:pt x="632" y="4085"/>
                    <a:pt x="596" y="3894"/>
                  </a:cubicBezTo>
                  <a:cubicBezTo>
                    <a:pt x="584" y="3858"/>
                    <a:pt x="584" y="3811"/>
                    <a:pt x="572" y="3775"/>
                  </a:cubicBezTo>
                  <a:close/>
                  <a:moveTo>
                    <a:pt x="810" y="4537"/>
                  </a:moveTo>
                  <a:lnTo>
                    <a:pt x="810" y="4537"/>
                  </a:lnTo>
                  <a:cubicBezTo>
                    <a:pt x="1370" y="4823"/>
                    <a:pt x="2001" y="5085"/>
                    <a:pt x="2608" y="5204"/>
                  </a:cubicBezTo>
                  <a:cubicBezTo>
                    <a:pt x="2656" y="5311"/>
                    <a:pt x="2715" y="5406"/>
                    <a:pt x="2775" y="5501"/>
                  </a:cubicBezTo>
                  <a:cubicBezTo>
                    <a:pt x="2263" y="5394"/>
                    <a:pt x="1763" y="5311"/>
                    <a:pt x="1251" y="5204"/>
                  </a:cubicBezTo>
                  <a:cubicBezTo>
                    <a:pt x="1072" y="5013"/>
                    <a:pt x="929" y="4787"/>
                    <a:pt x="810" y="4537"/>
                  </a:cubicBezTo>
                  <a:close/>
                  <a:moveTo>
                    <a:pt x="4629" y="1104"/>
                  </a:moveTo>
                  <a:cubicBezTo>
                    <a:pt x="4845" y="1104"/>
                    <a:pt x="5065" y="1123"/>
                    <a:pt x="5287" y="1144"/>
                  </a:cubicBezTo>
                  <a:cubicBezTo>
                    <a:pt x="6430" y="2561"/>
                    <a:pt x="6216" y="5621"/>
                    <a:pt x="3846" y="6025"/>
                  </a:cubicBezTo>
                  <a:cubicBezTo>
                    <a:pt x="3763" y="6037"/>
                    <a:pt x="3680" y="6049"/>
                    <a:pt x="3596" y="6061"/>
                  </a:cubicBezTo>
                  <a:cubicBezTo>
                    <a:pt x="3096" y="5132"/>
                    <a:pt x="2537" y="4418"/>
                    <a:pt x="2596" y="3275"/>
                  </a:cubicBezTo>
                  <a:cubicBezTo>
                    <a:pt x="2596" y="3251"/>
                    <a:pt x="2596" y="3215"/>
                    <a:pt x="2596" y="3192"/>
                  </a:cubicBezTo>
                  <a:cubicBezTo>
                    <a:pt x="2632" y="3168"/>
                    <a:pt x="2632" y="3120"/>
                    <a:pt x="2608" y="3096"/>
                  </a:cubicBezTo>
                  <a:cubicBezTo>
                    <a:pt x="2668" y="2442"/>
                    <a:pt x="2906" y="1822"/>
                    <a:pt x="3453" y="1430"/>
                  </a:cubicBezTo>
                  <a:cubicBezTo>
                    <a:pt x="3827" y="1173"/>
                    <a:pt x="4221" y="1104"/>
                    <a:pt x="4629" y="1104"/>
                  </a:cubicBezTo>
                  <a:close/>
                  <a:moveTo>
                    <a:pt x="1382" y="5335"/>
                  </a:moveTo>
                  <a:lnTo>
                    <a:pt x="1382" y="5335"/>
                  </a:lnTo>
                  <a:cubicBezTo>
                    <a:pt x="1882" y="5466"/>
                    <a:pt x="2382" y="5597"/>
                    <a:pt x="2894" y="5668"/>
                  </a:cubicBezTo>
                  <a:cubicBezTo>
                    <a:pt x="3013" y="5823"/>
                    <a:pt x="3144" y="5966"/>
                    <a:pt x="3299" y="6073"/>
                  </a:cubicBezTo>
                  <a:cubicBezTo>
                    <a:pt x="2560" y="6073"/>
                    <a:pt x="1882" y="5811"/>
                    <a:pt x="1382" y="5335"/>
                  </a:cubicBezTo>
                  <a:close/>
                  <a:moveTo>
                    <a:pt x="3270" y="1"/>
                  </a:moveTo>
                  <a:cubicBezTo>
                    <a:pt x="3153" y="1"/>
                    <a:pt x="3031" y="19"/>
                    <a:pt x="2918" y="36"/>
                  </a:cubicBezTo>
                  <a:cubicBezTo>
                    <a:pt x="2703" y="60"/>
                    <a:pt x="2501" y="120"/>
                    <a:pt x="2310" y="215"/>
                  </a:cubicBezTo>
                  <a:cubicBezTo>
                    <a:pt x="858" y="334"/>
                    <a:pt x="1" y="2370"/>
                    <a:pt x="155" y="3680"/>
                  </a:cubicBezTo>
                  <a:cubicBezTo>
                    <a:pt x="367" y="5372"/>
                    <a:pt x="1677" y="6509"/>
                    <a:pt x="3302" y="6509"/>
                  </a:cubicBezTo>
                  <a:cubicBezTo>
                    <a:pt x="3507" y="6509"/>
                    <a:pt x="3716" y="6491"/>
                    <a:pt x="3930" y="6454"/>
                  </a:cubicBezTo>
                  <a:cubicBezTo>
                    <a:pt x="5763" y="6144"/>
                    <a:pt x="6692" y="4311"/>
                    <a:pt x="6406" y="2573"/>
                  </a:cubicBezTo>
                  <a:cubicBezTo>
                    <a:pt x="6311" y="1941"/>
                    <a:pt x="6037" y="1370"/>
                    <a:pt x="5644" y="918"/>
                  </a:cubicBezTo>
                  <a:cubicBezTo>
                    <a:pt x="5632" y="846"/>
                    <a:pt x="5597" y="787"/>
                    <a:pt x="5501" y="775"/>
                  </a:cubicBezTo>
                  <a:cubicBezTo>
                    <a:pt x="5059" y="332"/>
                    <a:pt x="4487" y="58"/>
                    <a:pt x="3849" y="58"/>
                  </a:cubicBezTo>
                  <a:cubicBezTo>
                    <a:pt x="3766" y="58"/>
                    <a:pt x="3682" y="63"/>
                    <a:pt x="3596" y="72"/>
                  </a:cubicBezTo>
                  <a:cubicBezTo>
                    <a:pt x="3501" y="19"/>
                    <a:pt x="3388" y="1"/>
                    <a:pt x="32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7" name="Google Shape;497;p43"/>
          <p:cNvSpPr txBox="1"/>
          <p:nvPr/>
        </p:nvSpPr>
        <p:spPr>
          <a:xfrm>
            <a:off x="6266300" y="1631250"/>
            <a:ext cx="1810800" cy="60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1300">
                <a:solidFill>
                  <a:srgbClr val="1A4477"/>
                </a:solidFill>
                <a:latin typeface="Quicksand Light"/>
                <a:ea typeface="Quicksand Light"/>
                <a:cs typeface="Quicksand Light"/>
                <a:sym typeface="Quicksand Light"/>
              </a:rPr>
              <a:t>Real time Traffic</a:t>
            </a:r>
            <a:endParaRPr sz="1300">
              <a:solidFill>
                <a:srgbClr val="1A4477"/>
              </a:solidFill>
              <a:latin typeface="Quicksand Light"/>
              <a:ea typeface="Quicksand Light"/>
              <a:cs typeface="Quicksand Light"/>
              <a:sym typeface="Quicksand Light"/>
            </a:endParaRPr>
          </a:p>
          <a:p>
            <a:pPr indent="0" lvl="0" marL="0" marR="0" rtl="0" algn="ctr">
              <a:lnSpc>
                <a:spcPct val="100000"/>
              </a:lnSpc>
              <a:spcBef>
                <a:spcPts val="0"/>
              </a:spcBef>
              <a:spcAft>
                <a:spcPts val="0"/>
              </a:spcAft>
              <a:buClr>
                <a:srgbClr val="000000"/>
              </a:buClr>
              <a:buSzPts val="1400"/>
              <a:buFont typeface="Arial"/>
              <a:buNone/>
            </a:pPr>
            <a:r>
              <a:rPr lang="en" sz="1300">
                <a:solidFill>
                  <a:srgbClr val="1A4477"/>
                </a:solidFill>
                <a:latin typeface="Quicksand Light"/>
                <a:ea typeface="Quicksand Light"/>
                <a:cs typeface="Quicksand Light"/>
                <a:sym typeface="Quicksand Light"/>
              </a:rPr>
              <a:t>&amp;  Custom Reports</a:t>
            </a:r>
            <a:endParaRPr sz="1300">
              <a:solidFill>
                <a:srgbClr val="1A4477"/>
              </a:solidFill>
              <a:latin typeface="Quicksand Light"/>
              <a:ea typeface="Quicksand Light"/>
              <a:cs typeface="Quicksand Light"/>
              <a:sym typeface="Quicksand Light"/>
            </a:endParaRPr>
          </a:p>
        </p:txBody>
      </p:sp>
      <p:sp>
        <p:nvSpPr>
          <p:cNvPr id="498" name="Google Shape;498;p43"/>
          <p:cNvSpPr txBox="1"/>
          <p:nvPr/>
        </p:nvSpPr>
        <p:spPr>
          <a:xfrm>
            <a:off x="6266300" y="3999675"/>
            <a:ext cx="1810800" cy="60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rgbClr val="1A4477"/>
                </a:solidFill>
                <a:latin typeface="Quicksand Light"/>
                <a:ea typeface="Quicksand Light"/>
                <a:cs typeface="Quicksand Light"/>
                <a:sym typeface="Quicksand Light"/>
              </a:rPr>
              <a:t>Device Category,Browser , Os &amp; other Details</a:t>
            </a:r>
            <a:endParaRPr b="0" i="0" sz="1400" u="none" cap="none" strike="noStrike">
              <a:solidFill>
                <a:srgbClr val="1A4477"/>
              </a:solidFill>
              <a:latin typeface="Quicksand Light"/>
              <a:ea typeface="Quicksand Light"/>
              <a:cs typeface="Quicksand Light"/>
              <a:sym typeface="Quicksand Light"/>
            </a:endParaRPr>
          </a:p>
        </p:txBody>
      </p:sp>
      <p:sp>
        <p:nvSpPr>
          <p:cNvPr id="499" name="Google Shape;499;p43"/>
          <p:cNvSpPr txBox="1"/>
          <p:nvPr/>
        </p:nvSpPr>
        <p:spPr>
          <a:xfrm>
            <a:off x="6266300" y="2815463"/>
            <a:ext cx="1810800" cy="60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rgbClr val="1A4477"/>
                </a:solidFill>
                <a:latin typeface="Quicksand Light"/>
                <a:ea typeface="Quicksand Light"/>
                <a:cs typeface="Quicksand Light"/>
                <a:sym typeface="Quicksand Light"/>
              </a:rPr>
              <a:t>Audience Details On Your Site</a:t>
            </a:r>
            <a:endParaRPr b="0" i="0" sz="1400" u="none" cap="none" strike="noStrike">
              <a:solidFill>
                <a:srgbClr val="1A4477"/>
              </a:solidFill>
              <a:latin typeface="Quicksand Light"/>
              <a:ea typeface="Quicksand Light"/>
              <a:cs typeface="Quicksand Light"/>
              <a:sym typeface="Quicksand Light"/>
            </a:endParaRPr>
          </a:p>
        </p:txBody>
      </p:sp>
      <p:grpSp>
        <p:nvGrpSpPr>
          <p:cNvPr id="500" name="Google Shape;500;p43"/>
          <p:cNvGrpSpPr/>
          <p:nvPr/>
        </p:nvGrpSpPr>
        <p:grpSpPr>
          <a:xfrm>
            <a:off x="6704331" y="2359738"/>
            <a:ext cx="934748" cy="493034"/>
            <a:chOff x="5099513" y="603626"/>
            <a:chExt cx="934748" cy="493034"/>
          </a:xfrm>
        </p:grpSpPr>
        <p:sp>
          <p:nvSpPr>
            <p:cNvPr id="501" name="Google Shape;501;p43"/>
            <p:cNvSpPr/>
            <p:nvPr/>
          </p:nvSpPr>
          <p:spPr>
            <a:xfrm>
              <a:off x="5166181" y="660206"/>
              <a:ext cx="824211" cy="379874"/>
            </a:xfrm>
            <a:custGeom>
              <a:rect b="b" l="l" r="r" t="t"/>
              <a:pathLst>
                <a:path extrusionOk="0" h="23613" w="51233">
                  <a:moveTo>
                    <a:pt x="14914" y="0"/>
                  </a:moveTo>
                  <a:cubicBezTo>
                    <a:pt x="14182" y="0"/>
                    <a:pt x="13449" y="25"/>
                    <a:pt x="12716" y="87"/>
                  </a:cubicBezTo>
                  <a:cubicBezTo>
                    <a:pt x="8454" y="444"/>
                    <a:pt x="3751" y="1992"/>
                    <a:pt x="1536" y="5945"/>
                  </a:cubicBezTo>
                  <a:cubicBezTo>
                    <a:pt x="179" y="8350"/>
                    <a:pt x="0" y="11219"/>
                    <a:pt x="48" y="13981"/>
                  </a:cubicBezTo>
                  <a:cubicBezTo>
                    <a:pt x="84" y="16529"/>
                    <a:pt x="369" y="19268"/>
                    <a:pt x="2084" y="21149"/>
                  </a:cubicBezTo>
                  <a:cubicBezTo>
                    <a:pt x="3927" y="23193"/>
                    <a:pt x="6813" y="23612"/>
                    <a:pt x="9646" y="23612"/>
                  </a:cubicBezTo>
                  <a:cubicBezTo>
                    <a:pt x="10345" y="23612"/>
                    <a:pt x="11040" y="23587"/>
                    <a:pt x="11716" y="23554"/>
                  </a:cubicBezTo>
                  <a:cubicBezTo>
                    <a:pt x="19443" y="23173"/>
                    <a:pt x="29933" y="23470"/>
                    <a:pt x="37660" y="23089"/>
                  </a:cubicBezTo>
                  <a:cubicBezTo>
                    <a:pt x="40696" y="22935"/>
                    <a:pt x="43851" y="22756"/>
                    <a:pt x="46542" y="21351"/>
                  </a:cubicBezTo>
                  <a:cubicBezTo>
                    <a:pt x="49197" y="19958"/>
                    <a:pt x="48435" y="16708"/>
                    <a:pt x="49137" y="13791"/>
                  </a:cubicBezTo>
                  <a:cubicBezTo>
                    <a:pt x="51233" y="5111"/>
                    <a:pt x="47209" y="1146"/>
                    <a:pt x="39458" y="1099"/>
                  </a:cubicBezTo>
                  <a:cubicBezTo>
                    <a:pt x="36913" y="1088"/>
                    <a:pt x="30737" y="282"/>
                    <a:pt x="27386" y="282"/>
                  </a:cubicBezTo>
                  <a:cubicBezTo>
                    <a:pt x="26958" y="282"/>
                    <a:pt x="26576" y="295"/>
                    <a:pt x="26254" y="325"/>
                  </a:cubicBezTo>
                  <a:cubicBezTo>
                    <a:pt x="25482" y="394"/>
                    <a:pt x="24712" y="421"/>
                    <a:pt x="23942" y="421"/>
                  </a:cubicBezTo>
                  <a:cubicBezTo>
                    <a:pt x="20929" y="421"/>
                    <a:pt x="17927" y="0"/>
                    <a:pt x="14914" y="0"/>
                  </a:cubicBezTo>
                  <a:close/>
                </a:path>
              </a:pathLst>
            </a:custGeom>
            <a:solidFill>
              <a:schemeClr val="dk2"/>
            </a:solid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1"/>
                  </a:solidFill>
                  <a:latin typeface="Quicksand"/>
                  <a:ea typeface="Quicksand"/>
                  <a:cs typeface="Quicksand"/>
                  <a:sym typeface="Quicksand"/>
                </a:rPr>
                <a:t>Result 2</a:t>
              </a:r>
              <a:endParaRPr b="0" i="0" sz="1400" u="none" cap="none" strike="noStrike">
                <a:solidFill>
                  <a:schemeClr val="accent1"/>
                </a:solidFill>
                <a:latin typeface="Quicksand"/>
                <a:ea typeface="Quicksand"/>
                <a:cs typeface="Quicksand"/>
                <a:sym typeface="Quicksand"/>
              </a:endParaRPr>
            </a:p>
          </p:txBody>
        </p:sp>
        <p:sp>
          <p:nvSpPr>
            <p:cNvPr id="502" name="Google Shape;502;p43"/>
            <p:cNvSpPr/>
            <p:nvPr/>
          </p:nvSpPr>
          <p:spPr>
            <a:xfrm>
              <a:off x="5099513" y="603626"/>
              <a:ext cx="934748" cy="493034"/>
            </a:xfrm>
            <a:custGeom>
              <a:rect b="b" l="l" r="r" t="t"/>
              <a:pathLst>
                <a:path extrusionOk="0" h="30647" w="58104">
                  <a:moveTo>
                    <a:pt x="29838" y="917"/>
                  </a:moveTo>
                  <a:cubicBezTo>
                    <a:pt x="35101" y="917"/>
                    <a:pt x="40232" y="1274"/>
                    <a:pt x="45102" y="1976"/>
                  </a:cubicBezTo>
                  <a:cubicBezTo>
                    <a:pt x="45459" y="2024"/>
                    <a:pt x="45840" y="2072"/>
                    <a:pt x="46233" y="2119"/>
                  </a:cubicBezTo>
                  <a:cubicBezTo>
                    <a:pt x="49007" y="2477"/>
                    <a:pt x="52472" y="2917"/>
                    <a:pt x="54365" y="5405"/>
                  </a:cubicBezTo>
                  <a:cubicBezTo>
                    <a:pt x="55710" y="7168"/>
                    <a:pt x="55817" y="10716"/>
                    <a:pt x="55901" y="13299"/>
                  </a:cubicBezTo>
                  <a:cubicBezTo>
                    <a:pt x="55925" y="13847"/>
                    <a:pt x="55936" y="14347"/>
                    <a:pt x="55960" y="14776"/>
                  </a:cubicBezTo>
                  <a:cubicBezTo>
                    <a:pt x="56139" y="17669"/>
                    <a:pt x="56127" y="21360"/>
                    <a:pt x="54448" y="24420"/>
                  </a:cubicBezTo>
                  <a:cubicBezTo>
                    <a:pt x="52638" y="27730"/>
                    <a:pt x="49150" y="28063"/>
                    <a:pt x="46066" y="28361"/>
                  </a:cubicBezTo>
                  <a:cubicBezTo>
                    <a:pt x="45685" y="28396"/>
                    <a:pt x="45304" y="28432"/>
                    <a:pt x="44923" y="28480"/>
                  </a:cubicBezTo>
                  <a:cubicBezTo>
                    <a:pt x="39125" y="29123"/>
                    <a:pt x="34065" y="29242"/>
                    <a:pt x="27528" y="29337"/>
                  </a:cubicBezTo>
                  <a:lnTo>
                    <a:pt x="27147" y="29337"/>
                  </a:lnTo>
                  <a:cubicBezTo>
                    <a:pt x="23980" y="29337"/>
                    <a:pt x="13776" y="28920"/>
                    <a:pt x="11240" y="28658"/>
                  </a:cubicBezTo>
                  <a:cubicBezTo>
                    <a:pt x="9407" y="28468"/>
                    <a:pt x="8014" y="28242"/>
                    <a:pt x="6871" y="27968"/>
                  </a:cubicBezTo>
                  <a:cubicBezTo>
                    <a:pt x="2763" y="26980"/>
                    <a:pt x="2442" y="23217"/>
                    <a:pt x="2156" y="19895"/>
                  </a:cubicBezTo>
                  <a:lnTo>
                    <a:pt x="2144" y="19764"/>
                  </a:lnTo>
                  <a:cubicBezTo>
                    <a:pt x="2108" y="19348"/>
                    <a:pt x="2061" y="18907"/>
                    <a:pt x="2025" y="18467"/>
                  </a:cubicBezTo>
                  <a:cubicBezTo>
                    <a:pt x="1537" y="13335"/>
                    <a:pt x="930" y="6941"/>
                    <a:pt x="5811" y="3905"/>
                  </a:cubicBezTo>
                  <a:cubicBezTo>
                    <a:pt x="8383" y="2298"/>
                    <a:pt x="11729" y="2036"/>
                    <a:pt x="14693" y="1798"/>
                  </a:cubicBezTo>
                  <a:cubicBezTo>
                    <a:pt x="15384" y="1738"/>
                    <a:pt x="16039" y="1691"/>
                    <a:pt x="16682" y="1619"/>
                  </a:cubicBezTo>
                  <a:cubicBezTo>
                    <a:pt x="19551" y="1322"/>
                    <a:pt x="22385" y="1119"/>
                    <a:pt x="25111" y="1012"/>
                  </a:cubicBezTo>
                  <a:cubicBezTo>
                    <a:pt x="26695" y="953"/>
                    <a:pt x="28290" y="917"/>
                    <a:pt x="29838" y="917"/>
                  </a:cubicBezTo>
                  <a:close/>
                  <a:moveTo>
                    <a:pt x="26766" y="0"/>
                  </a:moveTo>
                  <a:cubicBezTo>
                    <a:pt x="26492" y="0"/>
                    <a:pt x="26230" y="0"/>
                    <a:pt x="25992" y="12"/>
                  </a:cubicBezTo>
                  <a:cubicBezTo>
                    <a:pt x="25385" y="24"/>
                    <a:pt x="24778" y="36"/>
                    <a:pt x="24147" y="48"/>
                  </a:cubicBezTo>
                  <a:cubicBezTo>
                    <a:pt x="18325" y="167"/>
                    <a:pt x="11740" y="298"/>
                    <a:pt x="6549" y="2238"/>
                  </a:cubicBezTo>
                  <a:cubicBezTo>
                    <a:pt x="3311" y="3453"/>
                    <a:pt x="1465" y="6322"/>
                    <a:pt x="894" y="11001"/>
                  </a:cubicBezTo>
                  <a:cubicBezTo>
                    <a:pt x="1" y="18419"/>
                    <a:pt x="1001" y="23670"/>
                    <a:pt x="2227" y="26110"/>
                  </a:cubicBezTo>
                  <a:cubicBezTo>
                    <a:pt x="3180" y="27992"/>
                    <a:pt x="5287" y="29170"/>
                    <a:pt x="8514" y="29611"/>
                  </a:cubicBezTo>
                  <a:cubicBezTo>
                    <a:pt x="10371" y="29873"/>
                    <a:pt x="12288" y="29932"/>
                    <a:pt x="14134" y="29992"/>
                  </a:cubicBezTo>
                  <a:cubicBezTo>
                    <a:pt x="15229" y="30028"/>
                    <a:pt x="16372" y="30063"/>
                    <a:pt x="17479" y="30147"/>
                  </a:cubicBezTo>
                  <a:cubicBezTo>
                    <a:pt x="20408" y="30349"/>
                    <a:pt x="23278" y="30528"/>
                    <a:pt x="26207" y="30599"/>
                  </a:cubicBezTo>
                  <a:cubicBezTo>
                    <a:pt x="27409" y="30635"/>
                    <a:pt x="28624" y="30647"/>
                    <a:pt x="29802" y="30647"/>
                  </a:cubicBezTo>
                  <a:cubicBezTo>
                    <a:pt x="34850" y="30647"/>
                    <a:pt x="39744" y="30361"/>
                    <a:pt x="44352" y="29813"/>
                  </a:cubicBezTo>
                  <a:cubicBezTo>
                    <a:pt x="45923" y="29623"/>
                    <a:pt x="47495" y="29396"/>
                    <a:pt x="49031" y="29146"/>
                  </a:cubicBezTo>
                  <a:cubicBezTo>
                    <a:pt x="51710" y="28694"/>
                    <a:pt x="53781" y="27253"/>
                    <a:pt x="55198" y="24848"/>
                  </a:cubicBezTo>
                  <a:cubicBezTo>
                    <a:pt x="58103" y="19872"/>
                    <a:pt x="57627" y="11525"/>
                    <a:pt x="55698" y="6203"/>
                  </a:cubicBezTo>
                  <a:cubicBezTo>
                    <a:pt x="54329" y="2405"/>
                    <a:pt x="50817" y="1893"/>
                    <a:pt x="47102" y="1357"/>
                  </a:cubicBezTo>
                  <a:cubicBezTo>
                    <a:pt x="46828" y="1322"/>
                    <a:pt x="46566" y="1274"/>
                    <a:pt x="46292" y="1238"/>
                  </a:cubicBezTo>
                  <a:cubicBezTo>
                    <a:pt x="45923" y="1179"/>
                    <a:pt x="32553" y="0"/>
                    <a:pt x="26766" y="0"/>
                  </a:cubicBezTo>
                  <a:close/>
                </a:path>
              </a:pathLst>
            </a:custGeom>
            <a:solidFill>
              <a:schemeClr val="dk1"/>
            </a:solid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Quicksand"/>
                <a:ea typeface="Quicksand"/>
                <a:cs typeface="Quicksand"/>
                <a:sym typeface="Quicksand"/>
              </a:endParaRPr>
            </a:p>
          </p:txBody>
        </p:sp>
      </p:grpSp>
      <p:grpSp>
        <p:nvGrpSpPr>
          <p:cNvPr id="503" name="Google Shape;503;p43"/>
          <p:cNvGrpSpPr/>
          <p:nvPr/>
        </p:nvGrpSpPr>
        <p:grpSpPr>
          <a:xfrm>
            <a:off x="6704339" y="3527962"/>
            <a:ext cx="934732" cy="493420"/>
            <a:chOff x="6169903" y="603433"/>
            <a:chExt cx="934732" cy="493420"/>
          </a:xfrm>
        </p:grpSpPr>
        <p:sp>
          <p:nvSpPr>
            <p:cNvPr id="504" name="Google Shape;504;p43"/>
            <p:cNvSpPr/>
            <p:nvPr/>
          </p:nvSpPr>
          <p:spPr>
            <a:xfrm>
              <a:off x="6246706" y="671701"/>
              <a:ext cx="785730" cy="356885"/>
            </a:xfrm>
            <a:custGeom>
              <a:rect b="b" l="l" r="r" t="t"/>
              <a:pathLst>
                <a:path extrusionOk="0" h="22184" w="48841">
                  <a:moveTo>
                    <a:pt x="10802" y="1"/>
                  </a:moveTo>
                  <a:cubicBezTo>
                    <a:pt x="10142" y="1"/>
                    <a:pt x="9483" y="3"/>
                    <a:pt x="8823" y="8"/>
                  </a:cubicBezTo>
                  <a:cubicBezTo>
                    <a:pt x="7097" y="19"/>
                    <a:pt x="5275" y="55"/>
                    <a:pt x="3763" y="889"/>
                  </a:cubicBezTo>
                  <a:cubicBezTo>
                    <a:pt x="418" y="2734"/>
                    <a:pt x="1" y="7377"/>
                    <a:pt x="1" y="11247"/>
                  </a:cubicBezTo>
                  <a:cubicBezTo>
                    <a:pt x="1" y="14331"/>
                    <a:pt x="191" y="17843"/>
                    <a:pt x="2537" y="19796"/>
                  </a:cubicBezTo>
                  <a:cubicBezTo>
                    <a:pt x="4275" y="21248"/>
                    <a:pt x="6716" y="21379"/>
                    <a:pt x="8978" y="21427"/>
                  </a:cubicBezTo>
                  <a:cubicBezTo>
                    <a:pt x="18455" y="21677"/>
                    <a:pt x="27933" y="21915"/>
                    <a:pt x="37422" y="22165"/>
                  </a:cubicBezTo>
                  <a:cubicBezTo>
                    <a:pt x="37864" y="22175"/>
                    <a:pt x="38313" y="22183"/>
                    <a:pt x="38765" y="22183"/>
                  </a:cubicBezTo>
                  <a:cubicBezTo>
                    <a:pt x="41474" y="22183"/>
                    <a:pt x="44272" y="21895"/>
                    <a:pt x="46221" y="20058"/>
                  </a:cubicBezTo>
                  <a:cubicBezTo>
                    <a:pt x="48674" y="17760"/>
                    <a:pt x="48840" y="13962"/>
                    <a:pt x="48840" y="10568"/>
                  </a:cubicBezTo>
                  <a:cubicBezTo>
                    <a:pt x="48828" y="7735"/>
                    <a:pt x="48733" y="4615"/>
                    <a:pt x="46876" y="2496"/>
                  </a:cubicBezTo>
                  <a:cubicBezTo>
                    <a:pt x="45172" y="556"/>
                    <a:pt x="42455" y="25"/>
                    <a:pt x="39863" y="25"/>
                  </a:cubicBezTo>
                  <a:cubicBezTo>
                    <a:pt x="39575" y="25"/>
                    <a:pt x="39289" y="31"/>
                    <a:pt x="39006" y="43"/>
                  </a:cubicBezTo>
                  <a:cubicBezTo>
                    <a:pt x="36095" y="164"/>
                    <a:pt x="33178" y="206"/>
                    <a:pt x="30258" y="206"/>
                  </a:cubicBezTo>
                  <a:cubicBezTo>
                    <a:pt x="23780" y="206"/>
                    <a:pt x="17285" y="1"/>
                    <a:pt x="10802" y="1"/>
                  </a:cubicBezTo>
                  <a:close/>
                </a:path>
              </a:pathLst>
            </a:custGeom>
            <a:solidFill>
              <a:schemeClr val="lt2"/>
            </a:solid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Quicksand"/>
                  <a:ea typeface="Quicksand"/>
                  <a:cs typeface="Quicksand"/>
                  <a:sym typeface="Quicksand"/>
                </a:rPr>
                <a:t>Result 3</a:t>
              </a:r>
              <a:endParaRPr b="0" i="0" sz="1400" u="none" cap="none" strike="noStrike">
                <a:solidFill>
                  <a:schemeClr val="dk1"/>
                </a:solidFill>
                <a:latin typeface="Quicksand"/>
                <a:ea typeface="Quicksand"/>
                <a:cs typeface="Quicksand"/>
                <a:sym typeface="Quicksand"/>
              </a:endParaRPr>
            </a:p>
          </p:txBody>
        </p:sp>
        <p:sp>
          <p:nvSpPr>
            <p:cNvPr id="505" name="Google Shape;505;p43"/>
            <p:cNvSpPr/>
            <p:nvPr/>
          </p:nvSpPr>
          <p:spPr>
            <a:xfrm>
              <a:off x="6169903" y="603433"/>
              <a:ext cx="934732" cy="493420"/>
            </a:xfrm>
            <a:custGeom>
              <a:rect b="b" l="l" r="r" t="t"/>
              <a:pathLst>
                <a:path extrusionOk="0" h="30671" w="58103">
                  <a:moveTo>
                    <a:pt x="29837" y="941"/>
                  </a:moveTo>
                  <a:cubicBezTo>
                    <a:pt x="35100" y="941"/>
                    <a:pt x="40232" y="1298"/>
                    <a:pt x="45101" y="2001"/>
                  </a:cubicBezTo>
                  <a:cubicBezTo>
                    <a:pt x="45458" y="2048"/>
                    <a:pt x="45839" y="2096"/>
                    <a:pt x="46232" y="2144"/>
                  </a:cubicBezTo>
                  <a:cubicBezTo>
                    <a:pt x="49007" y="2501"/>
                    <a:pt x="52471" y="2953"/>
                    <a:pt x="54364" y="5430"/>
                  </a:cubicBezTo>
                  <a:cubicBezTo>
                    <a:pt x="55710" y="7192"/>
                    <a:pt x="55817" y="10740"/>
                    <a:pt x="55900" y="13324"/>
                  </a:cubicBezTo>
                  <a:cubicBezTo>
                    <a:pt x="55924" y="13871"/>
                    <a:pt x="55936" y="14383"/>
                    <a:pt x="55960" y="14812"/>
                  </a:cubicBezTo>
                  <a:cubicBezTo>
                    <a:pt x="56138" y="17693"/>
                    <a:pt x="56126" y="21396"/>
                    <a:pt x="54460" y="24444"/>
                  </a:cubicBezTo>
                  <a:cubicBezTo>
                    <a:pt x="52638" y="27766"/>
                    <a:pt x="49149" y="28099"/>
                    <a:pt x="46066" y="28385"/>
                  </a:cubicBezTo>
                  <a:cubicBezTo>
                    <a:pt x="45685" y="28433"/>
                    <a:pt x="45304" y="28468"/>
                    <a:pt x="44935" y="28504"/>
                  </a:cubicBezTo>
                  <a:cubicBezTo>
                    <a:pt x="39124" y="29147"/>
                    <a:pt x="34064" y="29266"/>
                    <a:pt x="27528" y="29361"/>
                  </a:cubicBezTo>
                  <a:lnTo>
                    <a:pt x="27147" y="29361"/>
                  </a:lnTo>
                  <a:cubicBezTo>
                    <a:pt x="23980" y="29361"/>
                    <a:pt x="13776" y="28956"/>
                    <a:pt x="11240" y="28683"/>
                  </a:cubicBezTo>
                  <a:cubicBezTo>
                    <a:pt x="9406" y="28492"/>
                    <a:pt x="8013" y="28278"/>
                    <a:pt x="6870" y="28004"/>
                  </a:cubicBezTo>
                  <a:cubicBezTo>
                    <a:pt x="2763" y="27016"/>
                    <a:pt x="2441" y="23241"/>
                    <a:pt x="2155" y="19920"/>
                  </a:cubicBezTo>
                  <a:lnTo>
                    <a:pt x="2144" y="19789"/>
                  </a:lnTo>
                  <a:cubicBezTo>
                    <a:pt x="2108" y="19372"/>
                    <a:pt x="2060" y="18931"/>
                    <a:pt x="2024" y="18491"/>
                  </a:cubicBezTo>
                  <a:cubicBezTo>
                    <a:pt x="1536" y="13359"/>
                    <a:pt x="929" y="6966"/>
                    <a:pt x="5811" y="3930"/>
                  </a:cubicBezTo>
                  <a:cubicBezTo>
                    <a:pt x="8382" y="2322"/>
                    <a:pt x="11728" y="2060"/>
                    <a:pt x="14693" y="1822"/>
                  </a:cubicBezTo>
                  <a:cubicBezTo>
                    <a:pt x="15383" y="1763"/>
                    <a:pt x="16038" y="1715"/>
                    <a:pt x="16681" y="1644"/>
                  </a:cubicBezTo>
                  <a:cubicBezTo>
                    <a:pt x="18848" y="1417"/>
                    <a:pt x="21110" y="1251"/>
                    <a:pt x="23599" y="1120"/>
                  </a:cubicBezTo>
                  <a:lnTo>
                    <a:pt x="23730" y="1120"/>
                  </a:lnTo>
                  <a:lnTo>
                    <a:pt x="23777" y="1108"/>
                  </a:lnTo>
                  <a:lnTo>
                    <a:pt x="23837" y="1108"/>
                  </a:lnTo>
                  <a:cubicBezTo>
                    <a:pt x="24015" y="1096"/>
                    <a:pt x="24194" y="1084"/>
                    <a:pt x="24372" y="1072"/>
                  </a:cubicBezTo>
                  <a:cubicBezTo>
                    <a:pt x="24623" y="1060"/>
                    <a:pt x="24861" y="1048"/>
                    <a:pt x="25111" y="1036"/>
                  </a:cubicBezTo>
                  <a:cubicBezTo>
                    <a:pt x="26694" y="977"/>
                    <a:pt x="28290" y="941"/>
                    <a:pt x="29837" y="941"/>
                  </a:cubicBezTo>
                  <a:close/>
                  <a:moveTo>
                    <a:pt x="28980" y="0"/>
                  </a:moveTo>
                  <a:cubicBezTo>
                    <a:pt x="27992" y="0"/>
                    <a:pt x="26980" y="12"/>
                    <a:pt x="25992" y="36"/>
                  </a:cubicBezTo>
                  <a:cubicBezTo>
                    <a:pt x="25849" y="36"/>
                    <a:pt x="11371" y="465"/>
                    <a:pt x="6549" y="2263"/>
                  </a:cubicBezTo>
                  <a:cubicBezTo>
                    <a:pt x="3310" y="3477"/>
                    <a:pt x="1465" y="6346"/>
                    <a:pt x="893" y="11038"/>
                  </a:cubicBezTo>
                  <a:cubicBezTo>
                    <a:pt x="0" y="18443"/>
                    <a:pt x="1001" y="23694"/>
                    <a:pt x="2239" y="26147"/>
                  </a:cubicBezTo>
                  <a:cubicBezTo>
                    <a:pt x="3179" y="28016"/>
                    <a:pt x="5299" y="29195"/>
                    <a:pt x="8513" y="29647"/>
                  </a:cubicBezTo>
                  <a:cubicBezTo>
                    <a:pt x="10371" y="29897"/>
                    <a:pt x="12288" y="29957"/>
                    <a:pt x="14133" y="30016"/>
                  </a:cubicBezTo>
                  <a:cubicBezTo>
                    <a:pt x="15228" y="30052"/>
                    <a:pt x="16371" y="30087"/>
                    <a:pt x="17491" y="30171"/>
                  </a:cubicBezTo>
                  <a:cubicBezTo>
                    <a:pt x="20408" y="30373"/>
                    <a:pt x="23277" y="30552"/>
                    <a:pt x="26206" y="30623"/>
                  </a:cubicBezTo>
                  <a:cubicBezTo>
                    <a:pt x="27409" y="30659"/>
                    <a:pt x="28623" y="30671"/>
                    <a:pt x="29802" y="30671"/>
                  </a:cubicBezTo>
                  <a:cubicBezTo>
                    <a:pt x="34850" y="30671"/>
                    <a:pt x="39743" y="30397"/>
                    <a:pt x="44351" y="29837"/>
                  </a:cubicBezTo>
                  <a:cubicBezTo>
                    <a:pt x="45923" y="29647"/>
                    <a:pt x="47494" y="29421"/>
                    <a:pt x="49030" y="29171"/>
                  </a:cubicBezTo>
                  <a:cubicBezTo>
                    <a:pt x="51709" y="28730"/>
                    <a:pt x="53781" y="27278"/>
                    <a:pt x="55198" y="24873"/>
                  </a:cubicBezTo>
                  <a:cubicBezTo>
                    <a:pt x="58103" y="19896"/>
                    <a:pt x="57627" y="11550"/>
                    <a:pt x="55710" y="6227"/>
                  </a:cubicBezTo>
                  <a:cubicBezTo>
                    <a:pt x="54329" y="2429"/>
                    <a:pt x="50816" y="1917"/>
                    <a:pt x="47102" y="1382"/>
                  </a:cubicBezTo>
                  <a:cubicBezTo>
                    <a:pt x="46828" y="1346"/>
                    <a:pt x="46566" y="1298"/>
                    <a:pt x="46292" y="1263"/>
                  </a:cubicBezTo>
                  <a:cubicBezTo>
                    <a:pt x="40696" y="429"/>
                    <a:pt x="34862" y="0"/>
                    <a:pt x="28980" y="0"/>
                  </a:cubicBezTo>
                  <a:close/>
                </a:path>
              </a:pathLst>
            </a:custGeom>
            <a:solidFill>
              <a:schemeClr val="dk1"/>
            </a:solid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Quicksand"/>
                <a:ea typeface="Quicksand"/>
                <a:cs typeface="Quicksand"/>
                <a:sym typeface="Quicksand"/>
              </a:endParaRPr>
            </a:p>
          </p:txBody>
        </p:sp>
      </p:grpSp>
      <p:grpSp>
        <p:nvGrpSpPr>
          <p:cNvPr id="506" name="Google Shape;506;p43"/>
          <p:cNvGrpSpPr/>
          <p:nvPr/>
        </p:nvGrpSpPr>
        <p:grpSpPr>
          <a:xfrm>
            <a:off x="6711707" y="1175336"/>
            <a:ext cx="919996" cy="493436"/>
            <a:chOff x="4043875" y="603425"/>
            <a:chExt cx="919996" cy="493436"/>
          </a:xfrm>
        </p:grpSpPr>
        <p:sp>
          <p:nvSpPr>
            <p:cNvPr id="507" name="Google Shape;507;p43"/>
            <p:cNvSpPr/>
            <p:nvPr/>
          </p:nvSpPr>
          <p:spPr>
            <a:xfrm>
              <a:off x="4103062" y="670301"/>
              <a:ext cx="807753" cy="359684"/>
            </a:xfrm>
            <a:custGeom>
              <a:rect b="b" l="l" r="r" t="t"/>
              <a:pathLst>
                <a:path extrusionOk="0" h="22358" w="50210">
                  <a:moveTo>
                    <a:pt x="28884" y="0"/>
                  </a:moveTo>
                  <a:cubicBezTo>
                    <a:pt x="22414" y="0"/>
                    <a:pt x="15901" y="446"/>
                    <a:pt x="9740" y="1424"/>
                  </a:cubicBezTo>
                  <a:cubicBezTo>
                    <a:pt x="7014" y="1852"/>
                    <a:pt x="4085" y="2531"/>
                    <a:pt x="2287" y="4638"/>
                  </a:cubicBezTo>
                  <a:cubicBezTo>
                    <a:pt x="501" y="6734"/>
                    <a:pt x="286" y="9698"/>
                    <a:pt x="156" y="12437"/>
                  </a:cubicBezTo>
                  <a:cubicBezTo>
                    <a:pt x="25" y="15092"/>
                    <a:pt x="1" y="18057"/>
                    <a:pt x="1810" y="19997"/>
                  </a:cubicBezTo>
                  <a:cubicBezTo>
                    <a:pt x="3656" y="21986"/>
                    <a:pt x="6704" y="22140"/>
                    <a:pt x="9419" y="22152"/>
                  </a:cubicBezTo>
                  <a:lnTo>
                    <a:pt x="41387" y="22355"/>
                  </a:lnTo>
                  <a:cubicBezTo>
                    <a:pt x="41565" y="22356"/>
                    <a:pt x="41745" y="22357"/>
                    <a:pt x="41925" y="22357"/>
                  </a:cubicBezTo>
                  <a:cubicBezTo>
                    <a:pt x="43185" y="22357"/>
                    <a:pt x="44468" y="22294"/>
                    <a:pt x="45614" y="21783"/>
                  </a:cubicBezTo>
                  <a:cubicBezTo>
                    <a:pt x="49031" y="20283"/>
                    <a:pt x="49745" y="15842"/>
                    <a:pt x="49983" y="12115"/>
                  </a:cubicBezTo>
                  <a:cubicBezTo>
                    <a:pt x="50209" y="8460"/>
                    <a:pt x="50138" y="4138"/>
                    <a:pt x="47149" y="2031"/>
                  </a:cubicBezTo>
                  <a:cubicBezTo>
                    <a:pt x="45709" y="1019"/>
                    <a:pt x="43887" y="769"/>
                    <a:pt x="42137" y="614"/>
                  </a:cubicBezTo>
                  <a:cubicBezTo>
                    <a:pt x="37829" y="214"/>
                    <a:pt x="33367" y="0"/>
                    <a:pt x="28884" y="0"/>
                  </a:cubicBezTo>
                  <a:close/>
                </a:path>
              </a:pathLst>
            </a:custGeom>
            <a:solidFill>
              <a:schemeClr val="dk1"/>
            </a:solid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1"/>
                  </a:solidFill>
                  <a:latin typeface="Quicksand"/>
                  <a:ea typeface="Quicksand"/>
                  <a:cs typeface="Quicksand"/>
                  <a:sym typeface="Quicksand"/>
                </a:rPr>
                <a:t>Result 1</a:t>
              </a:r>
              <a:endParaRPr b="0" i="0" sz="1400" u="none" cap="none" strike="noStrike">
                <a:solidFill>
                  <a:schemeClr val="accent1"/>
                </a:solidFill>
                <a:latin typeface="Quicksand"/>
                <a:ea typeface="Quicksand"/>
                <a:cs typeface="Quicksand"/>
                <a:sym typeface="Quicksand"/>
              </a:endParaRPr>
            </a:p>
          </p:txBody>
        </p:sp>
        <p:sp>
          <p:nvSpPr>
            <p:cNvPr id="508" name="Google Shape;508;p43"/>
            <p:cNvSpPr/>
            <p:nvPr/>
          </p:nvSpPr>
          <p:spPr>
            <a:xfrm>
              <a:off x="4043875" y="603425"/>
              <a:ext cx="919996" cy="493436"/>
            </a:xfrm>
            <a:custGeom>
              <a:rect b="b" l="l" r="r" t="t"/>
              <a:pathLst>
                <a:path extrusionOk="0" h="30672" w="57187">
                  <a:moveTo>
                    <a:pt x="29850" y="941"/>
                  </a:moveTo>
                  <a:cubicBezTo>
                    <a:pt x="35100" y="941"/>
                    <a:pt x="40232" y="1299"/>
                    <a:pt x="45102" y="2001"/>
                  </a:cubicBezTo>
                  <a:cubicBezTo>
                    <a:pt x="45471" y="2049"/>
                    <a:pt x="45840" y="2096"/>
                    <a:pt x="46233" y="2144"/>
                  </a:cubicBezTo>
                  <a:cubicBezTo>
                    <a:pt x="49019" y="2501"/>
                    <a:pt x="52472" y="2954"/>
                    <a:pt x="54365" y="5430"/>
                  </a:cubicBezTo>
                  <a:cubicBezTo>
                    <a:pt x="55710" y="7192"/>
                    <a:pt x="55829" y="10740"/>
                    <a:pt x="55912" y="13324"/>
                  </a:cubicBezTo>
                  <a:cubicBezTo>
                    <a:pt x="55924" y="13872"/>
                    <a:pt x="55948" y="14384"/>
                    <a:pt x="55972" y="14812"/>
                  </a:cubicBezTo>
                  <a:cubicBezTo>
                    <a:pt x="56139" y="17693"/>
                    <a:pt x="56127" y="21396"/>
                    <a:pt x="54460" y="24444"/>
                  </a:cubicBezTo>
                  <a:cubicBezTo>
                    <a:pt x="52638" y="27766"/>
                    <a:pt x="49150" y="28099"/>
                    <a:pt x="46066" y="28397"/>
                  </a:cubicBezTo>
                  <a:cubicBezTo>
                    <a:pt x="45685" y="28433"/>
                    <a:pt x="45304" y="28469"/>
                    <a:pt x="44935" y="28504"/>
                  </a:cubicBezTo>
                  <a:cubicBezTo>
                    <a:pt x="39137" y="29147"/>
                    <a:pt x="34064" y="29266"/>
                    <a:pt x="27540" y="29362"/>
                  </a:cubicBezTo>
                  <a:lnTo>
                    <a:pt x="27147" y="29362"/>
                  </a:lnTo>
                  <a:cubicBezTo>
                    <a:pt x="23980" y="29362"/>
                    <a:pt x="13776" y="28957"/>
                    <a:pt x="11252" y="28683"/>
                  </a:cubicBezTo>
                  <a:cubicBezTo>
                    <a:pt x="9407" y="28492"/>
                    <a:pt x="8014" y="28278"/>
                    <a:pt x="6871" y="28004"/>
                  </a:cubicBezTo>
                  <a:cubicBezTo>
                    <a:pt x="2775" y="27016"/>
                    <a:pt x="2441" y="23242"/>
                    <a:pt x="2156" y="19920"/>
                  </a:cubicBezTo>
                  <a:lnTo>
                    <a:pt x="2144" y="19789"/>
                  </a:lnTo>
                  <a:cubicBezTo>
                    <a:pt x="2108" y="19372"/>
                    <a:pt x="2072" y="18932"/>
                    <a:pt x="2025" y="18491"/>
                  </a:cubicBezTo>
                  <a:cubicBezTo>
                    <a:pt x="1537" y="13360"/>
                    <a:pt x="929" y="6978"/>
                    <a:pt x="5811" y="3930"/>
                  </a:cubicBezTo>
                  <a:cubicBezTo>
                    <a:pt x="8383" y="2334"/>
                    <a:pt x="11740" y="2061"/>
                    <a:pt x="14693" y="1822"/>
                  </a:cubicBezTo>
                  <a:cubicBezTo>
                    <a:pt x="15384" y="1763"/>
                    <a:pt x="16038" y="1715"/>
                    <a:pt x="16681" y="1644"/>
                  </a:cubicBezTo>
                  <a:cubicBezTo>
                    <a:pt x="19563" y="1346"/>
                    <a:pt x="22396" y="1144"/>
                    <a:pt x="25111" y="1037"/>
                  </a:cubicBezTo>
                  <a:cubicBezTo>
                    <a:pt x="26706" y="977"/>
                    <a:pt x="28290" y="941"/>
                    <a:pt x="29850" y="941"/>
                  </a:cubicBezTo>
                  <a:close/>
                  <a:moveTo>
                    <a:pt x="28981" y="1"/>
                  </a:moveTo>
                  <a:cubicBezTo>
                    <a:pt x="27992" y="1"/>
                    <a:pt x="26980" y="13"/>
                    <a:pt x="25992" y="37"/>
                  </a:cubicBezTo>
                  <a:cubicBezTo>
                    <a:pt x="25397" y="48"/>
                    <a:pt x="24778" y="60"/>
                    <a:pt x="24147" y="72"/>
                  </a:cubicBezTo>
                  <a:cubicBezTo>
                    <a:pt x="18336" y="191"/>
                    <a:pt x="11740" y="322"/>
                    <a:pt x="6549" y="2263"/>
                  </a:cubicBezTo>
                  <a:cubicBezTo>
                    <a:pt x="3311" y="3477"/>
                    <a:pt x="1465" y="6347"/>
                    <a:pt x="906" y="11038"/>
                  </a:cubicBezTo>
                  <a:cubicBezTo>
                    <a:pt x="1" y="18444"/>
                    <a:pt x="1001" y="23694"/>
                    <a:pt x="2239" y="26147"/>
                  </a:cubicBezTo>
                  <a:cubicBezTo>
                    <a:pt x="3180" y="28016"/>
                    <a:pt x="5299" y="29195"/>
                    <a:pt x="8514" y="29647"/>
                  </a:cubicBezTo>
                  <a:cubicBezTo>
                    <a:pt x="10371" y="29897"/>
                    <a:pt x="12288" y="29969"/>
                    <a:pt x="14145" y="30028"/>
                  </a:cubicBezTo>
                  <a:cubicBezTo>
                    <a:pt x="15241" y="30052"/>
                    <a:pt x="16372" y="30100"/>
                    <a:pt x="17491" y="30171"/>
                  </a:cubicBezTo>
                  <a:cubicBezTo>
                    <a:pt x="20420" y="30374"/>
                    <a:pt x="23289" y="30552"/>
                    <a:pt x="26206" y="30636"/>
                  </a:cubicBezTo>
                  <a:cubicBezTo>
                    <a:pt x="27421" y="30659"/>
                    <a:pt x="28623" y="30671"/>
                    <a:pt x="29802" y="30671"/>
                  </a:cubicBezTo>
                  <a:cubicBezTo>
                    <a:pt x="34850" y="30671"/>
                    <a:pt x="39756" y="30397"/>
                    <a:pt x="44351" y="29838"/>
                  </a:cubicBezTo>
                  <a:cubicBezTo>
                    <a:pt x="45935" y="29647"/>
                    <a:pt x="47507" y="29433"/>
                    <a:pt x="49031" y="29171"/>
                  </a:cubicBezTo>
                  <a:cubicBezTo>
                    <a:pt x="52412" y="28611"/>
                    <a:pt x="54900" y="26445"/>
                    <a:pt x="56067" y="23051"/>
                  </a:cubicBezTo>
                  <a:cubicBezTo>
                    <a:pt x="56746" y="21075"/>
                    <a:pt x="57186" y="10300"/>
                    <a:pt x="55710" y="6228"/>
                  </a:cubicBezTo>
                  <a:cubicBezTo>
                    <a:pt x="54341" y="2430"/>
                    <a:pt x="50828" y="1918"/>
                    <a:pt x="47102" y="1382"/>
                  </a:cubicBezTo>
                  <a:cubicBezTo>
                    <a:pt x="46840" y="1346"/>
                    <a:pt x="46566" y="1310"/>
                    <a:pt x="46292" y="1263"/>
                  </a:cubicBezTo>
                  <a:cubicBezTo>
                    <a:pt x="40696" y="429"/>
                    <a:pt x="34862" y="1"/>
                    <a:pt x="28981" y="1"/>
                  </a:cubicBezTo>
                  <a:close/>
                </a:path>
              </a:pathLst>
            </a:custGeom>
            <a:solidFill>
              <a:schemeClr val="dk1"/>
            </a:solid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icksand"/>
                <a:ea typeface="Quicksand"/>
                <a:cs typeface="Quicksand"/>
                <a:sym typeface="Quicksand"/>
              </a:endParaRPr>
            </a:p>
          </p:txBody>
        </p:sp>
      </p:grpSp>
      <p:sp>
        <p:nvSpPr>
          <p:cNvPr id="509" name="Google Shape;509;p43"/>
          <p:cNvSpPr txBox="1"/>
          <p:nvPr/>
        </p:nvSpPr>
        <p:spPr>
          <a:xfrm>
            <a:off x="202900" y="3839100"/>
            <a:ext cx="4965600" cy="1123500"/>
          </a:xfrm>
          <a:prstGeom prst="rect">
            <a:avLst/>
          </a:prstGeom>
          <a:noFill/>
          <a:ln cap="flat" cmpd="sng" w="9525">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0B5394"/>
                </a:solidFill>
                <a:latin typeface="Comfortaa Regular"/>
                <a:ea typeface="Comfortaa Regular"/>
                <a:cs typeface="Comfortaa Regular"/>
                <a:sym typeface="Comfortaa Regular"/>
              </a:rPr>
              <a:t>Google Analytics is one of the most popular digital analytics software. It is Google's free web analytics service that allows you to analyze in-depth detail about the visitors on your website. It provides valuable insights that can help you to shape the success strategy of your business</a:t>
            </a:r>
            <a:r>
              <a:rPr lang="en" sz="1300">
                <a:solidFill>
                  <a:srgbClr val="0B5394"/>
                </a:solidFill>
              </a:rPr>
              <a:t>.</a:t>
            </a:r>
            <a:endParaRPr sz="1300">
              <a:solidFill>
                <a:srgbClr val="0B5394"/>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pic>
        <p:nvPicPr>
          <p:cNvPr id="514" name="Google Shape;514;p44"/>
          <p:cNvPicPr preferRelativeResize="0"/>
          <p:nvPr/>
        </p:nvPicPr>
        <p:blipFill rotWithShape="1">
          <a:blip r:embed="rId3">
            <a:alphaModFix/>
          </a:blip>
          <a:srcRect b="-1668" l="30555" r="0" t="27517"/>
          <a:stretch/>
        </p:blipFill>
        <p:spPr>
          <a:xfrm>
            <a:off x="39575" y="66500"/>
            <a:ext cx="9064849" cy="5021574"/>
          </a:xfrm>
          <a:prstGeom prst="rect">
            <a:avLst/>
          </a:prstGeom>
          <a:noFill/>
          <a:ln>
            <a:noFill/>
          </a:ln>
        </p:spPr>
      </p:pic>
      <p:sp>
        <p:nvSpPr>
          <p:cNvPr id="515" name="Google Shape;515;p44"/>
          <p:cNvSpPr txBox="1"/>
          <p:nvPr/>
        </p:nvSpPr>
        <p:spPr>
          <a:xfrm>
            <a:off x="6741375" y="4423275"/>
            <a:ext cx="5697300" cy="6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Quicksand"/>
                <a:ea typeface="Quicksand"/>
                <a:cs typeface="Quicksand"/>
                <a:sym typeface="Quicksand"/>
              </a:rPr>
              <a:t>ER</a:t>
            </a:r>
            <a:r>
              <a:rPr b="1" lang="en" sz="1900">
                <a:latin typeface="Quicksand"/>
                <a:ea typeface="Quicksand"/>
                <a:cs typeface="Quicksand"/>
                <a:sym typeface="Quicksand"/>
              </a:rPr>
              <a:t> Diagram</a:t>
            </a:r>
            <a:endParaRPr b="1" sz="1900">
              <a:latin typeface="Quicksand"/>
              <a:ea typeface="Quicksand"/>
              <a:cs typeface="Quicksand"/>
              <a:sym typeface="Quicksan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5"/>
          <p:cNvSpPr/>
          <p:nvPr/>
        </p:nvSpPr>
        <p:spPr>
          <a:xfrm>
            <a:off x="1924175" y="3617250"/>
            <a:ext cx="1275900" cy="11376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5"/>
          <p:cNvSpPr/>
          <p:nvPr/>
        </p:nvSpPr>
        <p:spPr>
          <a:xfrm>
            <a:off x="4268125" y="1750650"/>
            <a:ext cx="1275900" cy="11376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5"/>
          <p:cNvSpPr/>
          <p:nvPr/>
        </p:nvSpPr>
        <p:spPr>
          <a:xfrm>
            <a:off x="7368725" y="3361625"/>
            <a:ext cx="1275900" cy="11376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5"/>
          <p:cNvSpPr/>
          <p:nvPr/>
        </p:nvSpPr>
        <p:spPr>
          <a:xfrm>
            <a:off x="6949875" y="784350"/>
            <a:ext cx="1275900" cy="11376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5"/>
          <p:cNvSpPr txBox="1"/>
          <p:nvPr/>
        </p:nvSpPr>
        <p:spPr>
          <a:xfrm>
            <a:off x="6990000" y="1085850"/>
            <a:ext cx="11970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Quicksand"/>
                <a:ea typeface="Quicksand"/>
                <a:cs typeface="Quicksand"/>
                <a:sym typeface="Quicksand"/>
              </a:rPr>
              <a:t>Web App</a:t>
            </a:r>
            <a:endParaRPr b="1" sz="1700">
              <a:latin typeface="Quicksand"/>
              <a:ea typeface="Quicksand"/>
              <a:cs typeface="Quicksand"/>
              <a:sym typeface="Quicksand"/>
            </a:endParaRPr>
          </a:p>
        </p:txBody>
      </p:sp>
      <p:sp>
        <p:nvSpPr>
          <p:cNvPr id="525" name="Google Shape;525;p45"/>
          <p:cNvSpPr txBox="1"/>
          <p:nvPr/>
        </p:nvSpPr>
        <p:spPr>
          <a:xfrm>
            <a:off x="7447625" y="3689400"/>
            <a:ext cx="1197000" cy="9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Database</a:t>
            </a:r>
            <a:endParaRPr b="1">
              <a:latin typeface="Quicksand"/>
              <a:ea typeface="Quicksand"/>
              <a:cs typeface="Quicksand"/>
              <a:sym typeface="Quicksand"/>
            </a:endParaRPr>
          </a:p>
        </p:txBody>
      </p:sp>
      <p:sp>
        <p:nvSpPr>
          <p:cNvPr id="526" name="Google Shape;526;p45"/>
          <p:cNvSpPr txBox="1"/>
          <p:nvPr/>
        </p:nvSpPr>
        <p:spPr>
          <a:xfrm>
            <a:off x="4488000" y="2131200"/>
            <a:ext cx="11079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Server</a:t>
            </a:r>
            <a:endParaRPr b="1">
              <a:latin typeface="Quicksand"/>
              <a:ea typeface="Quicksand"/>
              <a:cs typeface="Quicksand"/>
              <a:sym typeface="Quicksand"/>
            </a:endParaRPr>
          </a:p>
        </p:txBody>
      </p:sp>
      <p:sp>
        <p:nvSpPr>
          <p:cNvPr id="527" name="Google Shape;527;p45"/>
          <p:cNvSpPr txBox="1"/>
          <p:nvPr/>
        </p:nvSpPr>
        <p:spPr>
          <a:xfrm>
            <a:off x="2124650" y="3936225"/>
            <a:ext cx="6993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Email</a:t>
            </a:r>
            <a:endParaRPr b="1">
              <a:latin typeface="Quicksand"/>
              <a:ea typeface="Quicksand"/>
              <a:cs typeface="Quicksand"/>
              <a:sym typeface="Quicksand"/>
            </a:endParaRPr>
          </a:p>
        </p:txBody>
      </p:sp>
      <p:sp>
        <p:nvSpPr>
          <p:cNvPr id="528" name="Google Shape;528;p45"/>
          <p:cNvSpPr txBox="1"/>
          <p:nvPr/>
        </p:nvSpPr>
        <p:spPr>
          <a:xfrm>
            <a:off x="741850" y="494575"/>
            <a:ext cx="5697300" cy="6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Quicksand"/>
                <a:ea typeface="Quicksand"/>
                <a:cs typeface="Quicksand"/>
                <a:sym typeface="Quicksand"/>
              </a:rPr>
              <a:t>Data Flow Diagram</a:t>
            </a:r>
            <a:endParaRPr b="1" sz="1900">
              <a:latin typeface="Quicksand"/>
              <a:ea typeface="Quicksand"/>
              <a:cs typeface="Quicksand"/>
              <a:sym typeface="Quicksand"/>
            </a:endParaRPr>
          </a:p>
        </p:txBody>
      </p:sp>
      <p:sp>
        <p:nvSpPr>
          <p:cNvPr id="529" name="Google Shape;529;p45"/>
          <p:cNvSpPr/>
          <p:nvPr/>
        </p:nvSpPr>
        <p:spPr>
          <a:xfrm>
            <a:off x="5075575" y="1138355"/>
            <a:ext cx="1863300" cy="676425"/>
          </a:xfrm>
          <a:custGeom>
            <a:rect b="b" l="l" r="r" t="t"/>
            <a:pathLst>
              <a:path extrusionOk="0" h="27057" w="74532">
                <a:moveTo>
                  <a:pt x="74532" y="5319"/>
                </a:moveTo>
                <a:cubicBezTo>
                  <a:pt x="63663" y="4607"/>
                  <a:pt x="21738" y="-2574"/>
                  <a:pt x="9316" y="1049"/>
                </a:cubicBezTo>
                <a:cubicBezTo>
                  <a:pt x="-3106" y="4672"/>
                  <a:pt x="1553" y="22722"/>
                  <a:pt x="0" y="27057"/>
                </a:cubicBezTo>
              </a:path>
            </a:pathLst>
          </a:custGeom>
          <a:noFill/>
          <a:ln cap="flat" cmpd="sng" w="9525">
            <a:solidFill>
              <a:schemeClr val="dk2"/>
            </a:solidFill>
            <a:prstDash val="solid"/>
            <a:round/>
            <a:headEnd len="med" w="med" type="none"/>
            <a:tailEnd len="med" w="med" type="none"/>
          </a:ln>
        </p:spPr>
      </p:sp>
      <p:sp>
        <p:nvSpPr>
          <p:cNvPr id="530" name="Google Shape;530;p45"/>
          <p:cNvSpPr/>
          <p:nvPr/>
        </p:nvSpPr>
        <p:spPr>
          <a:xfrm>
            <a:off x="3173450" y="2862900"/>
            <a:ext cx="1838775" cy="1174250"/>
          </a:xfrm>
          <a:custGeom>
            <a:rect b="b" l="l" r="r" t="t"/>
            <a:pathLst>
              <a:path extrusionOk="0" h="46970" w="73551">
                <a:moveTo>
                  <a:pt x="68709" y="0"/>
                </a:moveTo>
                <a:cubicBezTo>
                  <a:pt x="68644" y="6276"/>
                  <a:pt x="79773" y="29826"/>
                  <a:pt x="68321" y="37654"/>
                </a:cubicBezTo>
                <a:cubicBezTo>
                  <a:pt x="56870" y="45482"/>
                  <a:pt x="11387" y="45417"/>
                  <a:pt x="0" y="46970"/>
                </a:cubicBezTo>
              </a:path>
            </a:pathLst>
          </a:custGeom>
          <a:noFill/>
          <a:ln cap="flat" cmpd="sng" w="9525">
            <a:solidFill>
              <a:schemeClr val="dk2"/>
            </a:solidFill>
            <a:prstDash val="solid"/>
            <a:round/>
            <a:headEnd len="med" w="med" type="none"/>
            <a:tailEnd len="med" w="med" type="none"/>
          </a:ln>
        </p:spPr>
      </p:sp>
      <p:sp>
        <p:nvSpPr>
          <p:cNvPr id="531" name="Google Shape;531;p45"/>
          <p:cNvSpPr/>
          <p:nvPr/>
        </p:nvSpPr>
        <p:spPr>
          <a:xfrm>
            <a:off x="5560800" y="2397075"/>
            <a:ext cx="2509225" cy="989875"/>
          </a:xfrm>
          <a:custGeom>
            <a:rect b="b" l="l" r="r" t="t"/>
            <a:pathLst>
              <a:path extrusionOk="0" h="39595" w="100369">
                <a:moveTo>
                  <a:pt x="97824" y="39595"/>
                </a:moveTo>
                <a:cubicBezTo>
                  <a:pt x="96724" y="35843"/>
                  <a:pt x="107528" y="23679"/>
                  <a:pt x="91224" y="17080"/>
                </a:cubicBezTo>
                <a:cubicBezTo>
                  <a:pt x="74920" y="10481"/>
                  <a:pt x="15204" y="2847"/>
                  <a:pt x="0" y="0"/>
                </a:cubicBezTo>
              </a:path>
            </a:pathLst>
          </a:custGeom>
          <a:noFill/>
          <a:ln cap="flat" cmpd="sng" w="9525">
            <a:solidFill>
              <a:schemeClr val="dk2"/>
            </a:solidFill>
            <a:prstDash val="solid"/>
            <a:round/>
            <a:headEnd len="med" w="med" type="none"/>
            <a:tailEnd len="med" w="med" type="none"/>
          </a:ln>
        </p:spPr>
      </p:sp>
      <p:sp>
        <p:nvSpPr>
          <p:cNvPr id="532" name="Google Shape;532;p45"/>
          <p:cNvSpPr/>
          <p:nvPr/>
        </p:nvSpPr>
        <p:spPr>
          <a:xfrm>
            <a:off x="1001150" y="1750650"/>
            <a:ext cx="1275900" cy="11376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5"/>
          <p:cNvSpPr txBox="1"/>
          <p:nvPr/>
        </p:nvSpPr>
        <p:spPr>
          <a:xfrm>
            <a:off x="1224875" y="2131200"/>
            <a:ext cx="6993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Data</a:t>
            </a:r>
            <a:endParaRPr b="1">
              <a:latin typeface="Quicksand"/>
              <a:ea typeface="Quicksand"/>
              <a:cs typeface="Quicksand"/>
              <a:sym typeface="Quicksand"/>
            </a:endParaRPr>
          </a:p>
        </p:txBody>
      </p:sp>
      <p:sp>
        <p:nvSpPr>
          <p:cNvPr id="534" name="Google Shape;534;p45"/>
          <p:cNvSpPr/>
          <p:nvPr/>
        </p:nvSpPr>
        <p:spPr>
          <a:xfrm>
            <a:off x="2300025" y="2329125"/>
            <a:ext cx="1979750" cy="19425"/>
          </a:xfrm>
          <a:custGeom>
            <a:rect b="b" l="l" r="r" t="t"/>
            <a:pathLst>
              <a:path extrusionOk="0" h="777" w="79190">
                <a:moveTo>
                  <a:pt x="0" y="0"/>
                </a:moveTo>
                <a:cubicBezTo>
                  <a:pt x="13198" y="130"/>
                  <a:pt x="65992" y="648"/>
                  <a:pt x="79190" y="777"/>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6"/>
          <p:cNvSpPr/>
          <p:nvPr/>
        </p:nvSpPr>
        <p:spPr>
          <a:xfrm rot="235">
            <a:off x="849458" y="820573"/>
            <a:ext cx="3653105" cy="151829"/>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6"/>
          <p:cNvSpPr txBox="1"/>
          <p:nvPr>
            <p:ph type="title"/>
          </p:nvPr>
        </p:nvSpPr>
        <p:spPr>
          <a:xfrm>
            <a:off x="849438" y="341650"/>
            <a:ext cx="7713000" cy="47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Working Structure</a:t>
            </a:r>
            <a:endParaRPr/>
          </a:p>
        </p:txBody>
      </p:sp>
      <p:sp>
        <p:nvSpPr>
          <p:cNvPr id="541" name="Google Shape;541;p46"/>
          <p:cNvSpPr/>
          <p:nvPr/>
        </p:nvSpPr>
        <p:spPr>
          <a:xfrm rot="5400000">
            <a:off x="6894579" y="2768535"/>
            <a:ext cx="203720" cy="379816"/>
          </a:xfrm>
          <a:custGeom>
            <a:rect b="b" l="l" r="r" t="t"/>
            <a:pathLst>
              <a:path extrusionOk="0" h="22228" w="11924">
                <a:moveTo>
                  <a:pt x="4803" y="1222"/>
                </a:moveTo>
                <a:cubicBezTo>
                  <a:pt x="4816" y="1247"/>
                  <a:pt x="4830" y="1273"/>
                  <a:pt x="4843" y="1299"/>
                </a:cubicBezTo>
                <a:cubicBezTo>
                  <a:pt x="4831" y="1346"/>
                  <a:pt x="4819" y="1406"/>
                  <a:pt x="4819" y="1454"/>
                </a:cubicBezTo>
                <a:cubicBezTo>
                  <a:pt x="4808" y="1382"/>
                  <a:pt x="4819" y="1323"/>
                  <a:pt x="4808" y="1251"/>
                </a:cubicBezTo>
                <a:cubicBezTo>
                  <a:pt x="4807" y="1241"/>
                  <a:pt x="4805" y="1231"/>
                  <a:pt x="4803" y="1222"/>
                </a:cubicBezTo>
                <a:close/>
                <a:moveTo>
                  <a:pt x="5546" y="2763"/>
                </a:moveTo>
                <a:cubicBezTo>
                  <a:pt x="5593" y="2870"/>
                  <a:pt x="5641" y="2966"/>
                  <a:pt x="5689" y="3073"/>
                </a:cubicBezTo>
                <a:cubicBezTo>
                  <a:pt x="5629" y="3073"/>
                  <a:pt x="5570" y="3109"/>
                  <a:pt x="5546" y="3180"/>
                </a:cubicBezTo>
                <a:cubicBezTo>
                  <a:pt x="5534" y="3216"/>
                  <a:pt x="5522" y="3240"/>
                  <a:pt x="5510" y="3275"/>
                </a:cubicBezTo>
                <a:cubicBezTo>
                  <a:pt x="5522" y="3097"/>
                  <a:pt x="5534" y="2930"/>
                  <a:pt x="5546" y="2763"/>
                </a:cubicBezTo>
                <a:close/>
                <a:moveTo>
                  <a:pt x="5081" y="1787"/>
                </a:moveTo>
                <a:cubicBezTo>
                  <a:pt x="5200" y="2037"/>
                  <a:pt x="5319" y="2287"/>
                  <a:pt x="5439" y="2549"/>
                </a:cubicBezTo>
                <a:cubicBezTo>
                  <a:pt x="5409" y="2534"/>
                  <a:pt x="5376" y="2526"/>
                  <a:pt x="5344" y="2526"/>
                </a:cubicBezTo>
                <a:cubicBezTo>
                  <a:pt x="5272" y="2526"/>
                  <a:pt x="5205" y="2566"/>
                  <a:pt x="5189" y="2656"/>
                </a:cubicBezTo>
                <a:cubicBezTo>
                  <a:pt x="5129" y="2990"/>
                  <a:pt x="5034" y="3323"/>
                  <a:pt x="4927" y="3656"/>
                </a:cubicBezTo>
                <a:cubicBezTo>
                  <a:pt x="4860" y="3866"/>
                  <a:pt x="4770" y="4075"/>
                  <a:pt x="4756" y="4291"/>
                </a:cubicBezTo>
                <a:lnTo>
                  <a:pt x="4756" y="4291"/>
                </a:lnTo>
                <a:cubicBezTo>
                  <a:pt x="4755" y="4277"/>
                  <a:pt x="4752" y="4264"/>
                  <a:pt x="4748" y="4252"/>
                </a:cubicBezTo>
                <a:cubicBezTo>
                  <a:pt x="4784" y="3799"/>
                  <a:pt x="4950" y="3347"/>
                  <a:pt x="5010" y="2894"/>
                </a:cubicBezTo>
                <a:cubicBezTo>
                  <a:pt x="5046" y="2525"/>
                  <a:pt x="5069" y="2156"/>
                  <a:pt x="5081" y="1787"/>
                </a:cubicBezTo>
                <a:close/>
                <a:moveTo>
                  <a:pt x="4188" y="4275"/>
                </a:moveTo>
                <a:cubicBezTo>
                  <a:pt x="4188" y="4275"/>
                  <a:pt x="4200" y="4287"/>
                  <a:pt x="4200" y="4287"/>
                </a:cubicBezTo>
                <a:cubicBezTo>
                  <a:pt x="4188" y="4287"/>
                  <a:pt x="4188" y="4287"/>
                  <a:pt x="4188" y="4299"/>
                </a:cubicBezTo>
                <a:cubicBezTo>
                  <a:pt x="4188" y="4287"/>
                  <a:pt x="4188" y="4275"/>
                  <a:pt x="4188" y="4275"/>
                </a:cubicBezTo>
                <a:close/>
                <a:moveTo>
                  <a:pt x="4754" y="4325"/>
                </a:moveTo>
                <a:cubicBezTo>
                  <a:pt x="4752" y="4367"/>
                  <a:pt x="4754" y="4411"/>
                  <a:pt x="4760" y="4454"/>
                </a:cubicBezTo>
                <a:cubicBezTo>
                  <a:pt x="4748" y="4442"/>
                  <a:pt x="4724" y="4430"/>
                  <a:pt x="4700" y="4418"/>
                </a:cubicBezTo>
                <a:lnTo>
                  <a:pt x="4712" y="4418"/>
                </a:lnTo>
                <a:cubicBezTo>
                  <a:pt x="4712" y="4406"/>
                  <a:pt x="4724" y="4394"/>
                  <a:pt x="4736" y="4371"/>
                </a:cubicBezTo>
                <a:cubicBezTo>
                  <a:pt x="4745" y="4357"/>
                  <a:pt x="4751" y="4341"/>
                  <a:pt x="4754" y="4325"/>
                </a:cubicBezTo>
                <a:close/>
                <a:moveTo>
                  <a:pt x="5140" y="4614"/>
                </a:moveTo>
                <a:cubicBezTo>
                  <a:pt x="5129" y="4672"/>
                  <a:pt x="5129" y="4730"/>
                  <a:pt x="5129" y="4787"/>
                </a:cubicBezTo>
                <a:cubicBezTo>
                  <a:pt x="5093" y="4752"/>
                  <a:pt x="5058" y="4716"/>
                  <a:pt x="5022" y="4668"/>
                </a:cubicBezTo>
                <a:cubicBezTo>
                  <a:pt x="5058" y="4668"/>
                  <a:pt x="5093" y="4656"/>
                  <a:pt x="5129" y="4621"/>
                </a:cubicBezTo>
                <a:cubicBezTo>
                  <a:pt x="5129" y="4621"/>
                  <a:pt x="5137" y="4621"/>
                  <a:pt x="5140" y="4614"/>
                </a:cubicBezTo>
                <a:close/>
                <a:moveTo>
                  <a:pt x="4569" y="763"/>
                </a:moveTo>
                <a:cubicBezTo>
                  <a:pt x="4641" y="897"/>
                  <a:pt x="4705" y="1030"/>
                  <a:pt x="4773" y="1164"/>
                </a:cubicBezTo>
                <a:lnTo>
                  <a:pt x="4773" y="1164"/>
                </a:lnTo>
                <a:cubicBezTo>
                  <a:pt x="4748" y="1135"/>
                  <a:pt x="4713" y="1121"/>
                  <a:pt x="4677" y="1121"/>
                </a:cubicBezTo>
                <a:cubicBezTo>
                  <a:pt x="4626" y="1121"/>
                  <a:pt x="4572" y="1151"/>
                  <a:pt x="4546" y="1216"/>
                </a:cubicBezTo>
                <a:cubicBezTo>
                  <a:pt x="4307" y="1775"/>
                  <a:pt x="4188" y="2370"/>
                  <a:pt x="4010" y="2954"/>
                </a:cubicBezTo>
                <a:cubicBezTo>
                  <a:pt x="3831" y="3525"/>
                  <a:pt x="3593" y="4085"/>
                  <a:pt x="3462" y="4668"/>
                </a:cubicBezTo>
                <a:cubicBezTo>
                  <a:pt x="3462" y="4680"/>
                  <a:pt x="3462" y="4680"/>
                  <a:pt x="3462" y="4692"/>
                </a:cubicBezTo>
                <a:cubicBezTo>
                  <a:pt x="3426" y="4716"/>
                  <a:pt x="3391" y="4740"/>
                  <a:pt x="3355" y="4775"/>
                </a:cubicBezTo>
                <a:cubicBezTo>
                  <a:pt x="3319" y="4799"/>
                  <a:pt x="3284" y="4823"/>
                  <a:pt x="3260" y="4847"/>
                </a:cubicBezTo>
                <a:cubicBezTo>
                  <a:pt x="3855" y="3585"/>
                  <a:pt x="4034" y="2061"/>
                  <a:pt x="4569" y="763"/>
                </a:cubicBezTo>
                <a:close/>
                <a:moveTo>
                  <a:pt x="2688" y="5240"/>
                </a:moveTo>
                <a:cubicBezTo>
                  <a:pt x="2688" y="5264"/>
                  <a:pt x="2688" y="5287"/>
                  <a:pt x="2688" y="5311"/>
                </a:cubicBezTo>
                <a:cubicBezTo>
                  <a:pt x="2676" y="5323"/>
                  <a:pt x="2652" y="5335"/>
                  <a:pt x="2641" y="5347"/>
                </a:cubicBezTo>
                <a:cubicBezTo>
                  <a:pt x="2664" y="5311"/>
                  <a:pt x="2676" y="5276"/>
                  <a:pt x="2688" y="5240"/>
                </a:cubicBezTo>
                <a:close/>
                <a:moveTo>
                  <a:pt x="3081" y="3644"/>
                </a:moveTo>
                <a:lnTo>
                  <a:pt x="3081" y="3644"/>
                </a:lnTo>
                <a:cubicBezTo>
                  <a:pt x="3022" y="3811"/>
                  <a:pt x="2974" y="3978"/>
                  <a:pt x="2914" y="4144"/>
                </a:cubicBezTo>
                <a:cubicBezTo>
                  <a:pt x="2903" y="4156"/>
                  <a:pt x="2891" y="4168"/>
                  <a:pt x="2879" y="4192"/>
                </a:cubicBezTo>
                <a:cubicBezTo>
                  <a:pt x="2724" y="4454"/>
                  <a:pt x="2569" y="4716"/>
                  <a:pt x="2414" y="4990"/>
                </a:cubicBezTo>
                <a:cubicBezTo>
                  <a:pt x="2331" y="5133"/>
                  <a:pt x="2224" y="5276"/>
                  <a:pt x="2176" y="5430"/>
                </a:cubicBezTo>
                <a:cubicBezTo>
                  <a:pt x="2152" y="5395"/>
                  <a:pt x="2117" y="5383"/>
                  <a:pt x="2081" y="5371"/>
                </a:cubicBezTo>
                <a:cubicBezTo>
                  <a:pt x="2426" y="4811"/>
                  <a:pt x="2760" y="4228"/>
                  <a:pt x="3081" y="3644"/>
                </a:cubicBezTo>
                <a:close/>
                <a:moveTo>
                  <a:pt x="2164" y="5657"/>
                </a:moveTo>
                <a:cubicBezTo>
                  <a:pt x="2176" y="5680"/>
                  <a:pt x="2188" y="5704"/>
                  <a:pt x="2200" y="5716"/>
                </a:cubicBezTo>
                <a:cubicBezTo>
                  <a:pt x="2176" y="5728"/>
                  <a:pt x="2164" y="5740"/>
                  <a:pt x="2141" y="5752"/>
                </a:cubicBezTo>
                <a:cubicBezTo>
                  <a:pt x="2152" y="5728"/>
                  <a:pt x="2152" y="5692"/>
                  <a:pt x="2164" y="5657"/>
                </a:cubicBezTo>
                <a:close/>
                <a:moveTo>
                  <a:pt x="1879" y="5680"/>
                </a:moveTo>
                <a:cubicBezTo>
                  <a:pt x="1879" y="5776"/>
                  <a:pt x="1867" y="5871"/>
                  <a:pt x="1879" y="5954"/>
                </a:cubicBezTo>
                <a:cubicBezTo>
                  <a:pt x="1771" y="6026"/>
                  <a:pt x="1664" y="6097"/>
                  <a:pt x="1557" y="6168"/>
                </a:cubicBezTo>
                <a:cubicBezTo>
                  <a:pt x="1664" y="6002"/>
                  <a:pt x="1783" y="5847"/>
                  <a:pt x="1879" y="5680"/>
                </a:cubicBezTo>
                <a:close/>
                <a:moveTo>
                  <a:pt x="5831" y="3394"/>
                </a:moveTo>
                <a:cubicBezTo>
                  <a:pt x="6296" y="4442"/>
                  <a:pt x="6736" y="5514"/>
                  <a:pt x="7117" y="6597"/>
                </a:cubicBezTo>
                <a:cubicBezTo>
                  <a:pt x="6927" y="6454"/>
                  <a:pt x="6748" y="6311"/>
                  <a:pt x="6558" y="6168"/>
                </a:cubicBezTo>
                <a:cubicBezTo>
                  <a:pt x="6629" y="6133"/>
                  <a:pt x="6653" y="6049"/>
                  <a:pt x="6617" y="5966"/>
                </a:cubicBezTo>
                <a:cubicBezTo>
                  <a:pt x="6641" y="5966"/>
                  <a:pt x="6653" y="5954"/>
                  <a:pt x="6653" y="5930"/>
                </a:cubicBezTo>
                <a:cubicBezTo>
                  <a:pt x="6641" y="5811"/>
                  <a:pt x="6605" y="5704"/>
                  <a:pt x="6570" y="5597"/>
                </a:cubicBezTo>
                <a:cubicBezTo>
                  <a:pt x="6570" y="5585"/>
                  <a:pt x="6558" y="5585"/>
                  <a:pt x="6558" y="5585"/>
                </a:cubicBezTo>
                <a:cubicBezTo>
                  <a:pt x="6558" y="5573"/>
                  <a:pt x="6558" y="5573"/>
                  <a:pt x="6570" y="5561"/>
                </a:cubicBezTo>
                <a:cubicBezTo>
                  <a:pt x="6677" y="5454"/>
                  <a:pt x="6577" y="5268"/>
                  <a:pt x="6453" y="5268"/>
                </a:cubicBezTo>
                <a:cubicBezTo>
                  <a:pt x="6425" y="5268"/>
                  <a:pt x="6396" y="5277"/>
                  <a:pt x="6367" y="5299"/>
                </a:cubicBezTo>
                <a:cubicBezTo>
                  <a:pt x="6343" y="5323"/>
                  <a:pt x="6320" y="5347"/>
                  <a:pt x="6296" y="5371"/>
                </a:cubicBezTo>
                <a:cubicBezTo>
                  <a:pt x="6308" y="5133"/>
                  <a:pt x="6308" y="4895"/>
                  <a:pt x="6308" y="4680"/>
                </a:cubicBezTo>
                <a:cubicBezTo>
                  <a:pt x="6308" y="4609"/>
                  <a:pt x="6272" y="4573"/>
                  <a:pt x="6224" y="4549"/>
                </a:cubicBezTo>
                <a:cubicBezTo>
                  <a:pt x="6192" y="4522"/>
                  <a:pt x="6146" y="4507"/>
                  <a:pt x="6099" y="4507"/>
                </a:cubicBezTo>
                <a:cubicBezTo>
                  <a:pt x="6024" y="4507"/>
                  <a:pt x="5949" y="4545"/>
                  <a:pt x="5927" y="4633"/>
                </a:cubicBezTo>
                <a:cubicBezTo>
                  <a:pt x="5891" y="4764"/>
                  <a:pt x="5855" y="4906"/>
                  <a:pt x="5820" y="5037"/>
                </a:cubicBezTo>
                <a:cubicBezTo>
                  <a:pt x="5784" y="5192"/>
                  <a:pt x="5760" y="5287"/>
                  <a:pt x="5855" y="5418"/>
                </a:cubicBezTo>
                <a:cubicBezTo>
                  <a:pt x="5867" y="5418"/>
                  <a:pt x="5867" y="5430"/>
                  <a:pt x="5867" y="5430"/>
                </a:cubicBezTo>
                <a:cubicBezTo>
                  <a:pt x="5855" y="5466"/>
                  <a:pt x="5843" y="5502"/>
                  <a:pt x="5843" y="5537"/>
                </a:cubicBezTo>
                <a:cubicBezTo>
                  <a:pt x="5748" y="5454"/>
                  <a:pt x="5665" y="5383"/>
                  <a:pt x="5570" y="5299"/>
                </a:cubicBezTo>
                <a:cubicBezTo>
                  <a:pt x="5558" y="5276"/>
                  <a:pt x="5534" y="5252"/>
                  <a:pt x="5510" y="5228"/>
                </a:cubicBezTo>
                <a:cubicBezTo>
                  <a:pt x="5534" y="5204"/>
                  <a:pt x="5558" y="5180"/>
                  <a:pt x="5570" y="5145"/>
                </a:cubicBezTo>
                <a:cubicBezTo>
                  <a:pt x="5665" y="4871"/>
                  <a:pt x="5653" y="4561"/>
                  <a:pt x="5677" y="4275"/>
                </a:cubicBezTo>
                <a:cubicBezTo>
                  <a:pt x="5712" y="3978"/>
                  <a:pt x="5760" y="3692"/>
                  <a:pt x="5831" y="3394"/>
                </a:cubicBezTo>
                <a:close/>
                <a:moveTo>
                  <a:pt x="4754" y="1"/>
                </a:moveTo>
                <a:cubicBezTo>
                  <a:pt x="4585" y="1"/>
                  <a:pt x="4410" y="146"/>
                  <a:pt x="4403" y="334"/>
                </a:cubicBezTo>
                <a:cubicBezTo>
                  <a:pt x="4331" y="430"/>
                  <a:pt x="4272" y="537"/>
                  <a:pt x="4212" y="632"/>
                </a:cubicBezTo>
                <a:cubicBezTo>
                  <a:pt x="2498" y="2347"/>
                  <a:pt x="1629" y="4811"/>
                  <a:pt x="200" y="6752"/>
                </a:cubicBezTo>
                <a:cubicBezTo>
                  <a:pt x="1" y="7039"/>
                  <a:pt x="295" y="7317"/>
                  <a:pt x="576" y="7317"/>
                </a:cubicBezTo>
                <a:cubicBezTo>
                  <a:pt x="597" y="7317"/>
                  <a:pt x="619" y="7315"/>
                  <a:pt x="640" y="7311"/>
                </a:cubicBezTo>
                <a:cubicBezTo>
                  <a:pt x="1319" y="7216"/>
                  <a:pt x="1771" y="6859"/>
                  <a:pt x="2319" y="6442"/>
                </a:cubicBezTo>
                <a:cubicBezTo>
                  <a:pt x="2688" y="6168"/>
                  <a:pt x="3474" y="5371"/>
                  <a:pt x="4057" y="5168"/>
                </a:cubicBezTo>
                <a:lnTo>
                  <a:pt x="4057" y="5168"/>
                </a:lnTo>
                <a:cubicBezTo>
                  <a:pt x="3367" y="7026"/>
                  <a:pt x="3617" y="9478"/>
                  <a:pt x="3581" y="11419"/>
                </a:cubicBezTo>
                <a:cubicBezTo>
                  <a:pt x="3545" y="13634"/>
                  <a:pt x="3343" y="16182"/>
                  <a:pt x="4212" y="18265"/>
                </a:cubicBezTo>
                <a:cubicBezTo>
                  <a:pt x="5171" y="20589"/>
                  <a:pt x="7578" y="22227"/>
                  <a:pt x="10050" y="22227"/>
                </a:cubicBezTo>
                <a:cubicBezTo>
                  <a:pt x="10619" y="22227"/>
                  <a:pt x="11190" y="22141"/>
                  <a:pt x="11749" y="21956"/>
                </a:cubicBezTo>
                <a:cubicBezTo>
                  <a:pt x="11924" y="21898"/>
                  <a:pt x="11916" y="21622"/>
                  <a:pt x="11725" y="21622"/>
                </a:cubicBezTo>
                <a:cubicBezTo>
                  <a:pt x="11721" y="21622"/>
                  <a:pt x="11717" y="21623"/>
                  <a:pt x="11713" y="21623"/>
                </a:cubicBezTo>
                <a:cubicBezTo>
                  <a:pt x="11598" y="21627"/>
                  <a:pt x="11483" y="21630"/>
                  <a:pt x="11369" y="21630"/>
                </a:cubicBezTo>
                <a:cubicBezTo>
                  <a:pt x="7698" y="21630"/>
                  <a:pt x="5002" y="19221"/>
                  <a:pt x="4760" y="15491"/>
                </a:cubicBezTo>
                <a:cubicBezTo>
                  <a:pt x="4641" y="13753"/>
                  <a:pt x="4712" y="11979"/>
                  <a:pt x="4760" y="10252"/>
                </a:cubicBezTo>
                <a:cubicBezTo>
                  <a:pt x="4796" y="8740"/>
                  <a:pt x="5141" y="7014"/>
                  <a:pt x="4915" y="5502"/>
                </a:cubicBezTo>
                <a:lnTo>
                  <a:pt x="4915" y="5502"/>
                </a:lnTo>
                <a:cubicBezTo>
                  <a:pt x="5272" y="5859"/>
                  <a:pt x="5629" y="6359"/>
                  <a:pt x="5903" y="6585"/>
                </a:cubicBezTo>
                <a:cubicBezTo>
                  <a:pt x="6451" y="7061"/>
                  <a:pt x="7034" y="7490"/>
                  <a:pt x="7641" y="7883"/>
                </a:cubicBezTo>
                <a:cubicBezTo>
                  <a:pt x="7693" y="7914"/>
                  <a:pt x="7751" y="7928"/>
                  <a:pt x="7809" y="7928"/>
                </a:cubicBezTo>
                <a:cubicBezTo>
                  <a:pt x="8043" y="7928"/>
                  <a:pt x="8284" y="7702"/>
                  <a:pt x="8189" y="7454"/>
                </a:cubicBezTo>
                <a:cubicBezTo>
                  <a:pt x="7248" y="4966"/>
                  <a:pt x="6236" y="2537"/>
                  <a:pt x="5010" y="168"/>
                </a:cubicBezTo>
                <a:cubicBezTo>
                  <a:pt x="4949" y="50"/>
                  <a:pt x="4852" y="1"/>
                  <a:pt x="475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46"/>
          <p:cNvSpPr/>
          <p:nvPr/>
        </p:nvSpPr>
        <p:spPr>
          <a:xfrm rot="10800000">
            <a:off x="4502360" y="2192262"/>
            <a:ext cx="139291" cy="280049"/>
          </a:xfrm>
          <a:custGeom>
            <a:rect b="b" l="l" r="r" t="t"/>
            <a:pathLst>
              <a:path extrusionOk="0" h="15274" w="7597">
                <a:moveTo>
                  <a:pt x="3798" y="557"/>
                </a:moveTo>
                <a:cubicBezTo>
                  <a:pt x="4894" y="1974"/>
                  <a:pt x="5965" y="3426"/>
                  <a:pt x="7120" y="4784"/>
                </a:cubicBezTo>
                <a:cubicBezTo>
                  <a:pt x="6775" y="4784"/>
                  <a:pt x="6418" y="4819"/>
                  <a:pt x="6061" y="4831"/>
                </a:cubicBezTo>
                <a:cubicBezTo>
                  <a:pt x="5715" y="4855"/>
                  <a:pt x="5346" y="4831"/>
                  <a:pt x="5025" y="4986"/>
                </a:cubicBezTo>
                <a:cubicBezTo>
                  <a:pt x="5011" y="4983"/>
                  <a:pt x="4996" y="4981"/>
                  <a:pt x="4982" y="4981"/>
                </a:cubicBezTo>
                <a:cubicBezTo>
                  <a:pt x="4897" y="4981"/>
                  <a:pt x="4810" y="5038"/>
                  <a:pt x="4810" y="5129"/>
                </a:cubicBezTo>
                <a:cubicBezTo>
                  <a:pt x="4537" y="8201"/>
                  <a:pt x="5418" y="11439"/>
                  <a:pt x="5846" y="14487"/>
                </a:cubicBezTo>
                <a:cubicBezTo>
                  <a:pt x="4441" y="14535"/>
                  <a:pt x="3048" y="14535"/>
                  <a:pt x="1655" y="14594"/>
                </a:cubicBezTo>
                <a:cubicBezTo>
                  <a:pt x="2143" y="11582"/>
                  <a:pt x="3108" y="8153"/>
                  <a:pt x="2715" y="5129"/>
                </a:cubicBezTo>
                <a:cubicBezTo>
                  <a:pt x="2715" y="5105"/>
                  <a:pt x="2703" y="5093"/>
                  <a:pt x="2691" y="5069"/>
                </a:cubicBezTo>
                <a:cubicBezTo>
                  <a:pt x="2691" y="5046"/>
                  <a:pt x="2667" y="5022"/>
                  <a:pt x="2644" y="5010"/>
                </a:cubicBezTo>
                <a:cubicBezTo>
                  <a:pt x="2644" y="5010"/>
                  <a:pt x="2632" y="5010"/>
                  <a:pt x="2632" y="4998"/>
                </a:cubicBezTo>
                <a:cubicBezTo>
                  <a:pt x="2620" y="4998"/>
                  <a:pt x="2608" y="4986"/>
                  <a:pt x="2596" y="4986"/>
                </a:cubicBezTo>
                <a:cubicBezTo>
                  <a:pt x="2274" y="4831"/>
                  <a:pt x="1893" y="4855"/>
                  <a:pt x="1536" y="4831"/>
                </a:cubicBezTo>
                <a:cubicBezTo>
                  <a:pt x="1191" y="4819"/>
                  <a:pt x="834" y="4784"/>
                  <a:pt x="477" y="4784"/>
                </a:cubicBezTo>
                <a:cubicBezTo>
                  <a:pt x="1631" y="3426"/>
                  <a:pt x="2715" y="1974"/>
                  <a:pt x="3798" y="557"/>
                </a:cubicBezTo>
                <a:close/>
                <a:moveTo>
                  <a:pt x="3729" y="1"/>
                </a:moveTo>
                <a:cubicBezTo>
                  <a:pt x="3654" y="1"/>
                  <a:pt x="3576" y="32"/>
                  <a:pt x="3513" y="105"/>
                </a:cubicBezTo>
                <a:cubicBezTo>
                  <a:pt x="2334" y="1629"/>
                  <a:pt x="750" y="3176"/>
                  <a:pt x="24" y="4986"/>
                </a:cubicBezTo>
                <a:cubicBezTo>
                  <a:pt x="0" y="5034"/>
                  <a:pt x="12" y="5069"/>
                  <a:pt x="48" y="5093"/>
                </a:cubicBezTo>
                <a:cubicBezTo>
                  <a:pt x="48" y="5105"/>
                  <a:pt x="48" y="5117"/>
                  <a:pt x="48" y="5117"/>
                </a:cubicBezTo>
                <a:cubicBezTo>
                  <a:pt x="60" y="5200"/>
                  <a:pt x="155" y="5296"/>
                  <a:pt x="238" y="5308"/>
                </a:cubicBezTo>
                <a:cubicBezTo>
                  <a:pt x="517" y="5358"/>
                  <a:pt x="808" y="5373"/>
                  <a:pt x="1103" y="5373"/>
                </a:cubicBezTo>
                <a:cubicBezTo>
                  <a:pt x="1223" y="5373"/>
                  <a:pt x="1344" y="5371"/>
                  <a:pt x="1465" y="5367"/>
                </a:cubicBezTo>
                <a:cubicBezTo>
                  <a:pt x="1546" y="5367"/>
                  <a:pt x="1630" y="5368"/>
                  <a:pt x="1714" y="5368"/>
                </a:cubicBezTo>
                <a:cubicBezTo>
                  <a:pt x="1925" y="5368"/>
                  <a:pt x="2142" y="5362"/>
                  <a:pt x="2346" y="5320"/>
                </a:cubicBezTo>
                <a:lnTo>
                  <a:pt x="2346" y="5320"/>
                </a:lnTo>
                <a:cubicBezTo>
                  <a:pt x="1953" y="6915"/>
                  <a:pt x="1882" y="8606"/>
                  <a:pt x="1631" y="10213"/>
                </a:cubicBezTo>
                <a:cubicBezTo>
                  <a:pt x="1405" y="11749"/>
                  <a:pt x="1155" y="13285"/>
                  <a:pt x="965" y="14821"/>
                </a:cubicBezTo>
                <a:cubicBezTo>
                  <a:pt x="965" y="14821"/>
                  <a:pt x="965" y="14833"/>
                  <a:pt x="965" y="14844"/>
                </a:cubicBezTo>
                <a:cubicBezTo>
                  <a:pt x="905" y="15035"/>
                  <a:pt x="1000" y="15273"/>
                  <a:pt x="1262" y="15273"/>
                </a:cubicBezTo>
                <a:cubicBezTo>
                  <a:pt x="2917" y="15214"/>
                  <a:pt x="4572" y="15225"/>
                  <a:pt x="6227" y="15154"/>
                </a:cubicBezTo>
                <a:cubicBezTo>
                  <a:pt x="6394" y="15154"/>
                  <a:pt x="6596" y="15011"/>
                  <a:pt x="6573" y="14821"/>
                </a:cubicBezTo>
                <a:cubicBezTo>
                  <a:pt x="6156" y="11677"/>
                  <a:pt x="5846" y="8403"/>
                  <a:pt x="5168" y="5296"/>
                </a:cubicBezTo>
                <a:lnTo>
                  <a:pt x="5168" y="5296"/>
                </a:lnTo>
                <a:cubicBezTo>
                  <a:pt x="5374" y="5359"/>
                  <a:pt x="5596" y="5370"/>
                  <a:pt x="5817" y="5370"/>
                </a:cubicBezTo>
                <a:cubicBezTo>
                  <a:pt x="5927" y="5370"/>
                  <a:pt x="6037" y="5367"/>
                  <a:pt x="6144" y="5367"/>
                </a:cubicBezTo>
                <a:cubicBezTo>
                  <a:pt x="6261" y="5371"/>
                  <a:pt x="6380" y="5373"/>
                  <a:pt x="6498" y="5373"/>
                </a:cubicBezTo>
                <a:cubicBezTo>
                  <a:pt x="6789" y="5373"/>
                  <a:pt x="7083" y="5358"/>
                  <a:pt x="7370" y="5308"/>
                </a:cubicBezTo>
                <a:cubicBezTo>
                  <a:pt x="7454" y="5296"/>
                  <a:pt x="7537" y="5200"/>
                  <a:pt x="7549" y="5117"/>
                </a:cubicBezTo>
                <a:cubicBezTo>
                  <a:pt x="7549" y="5117"/>
                  <a:pt x="7549" y="5105"/>
                  <a:pt x="7561" y="5093"/>
                </a:cubicBezTo>
                <a:cubicBezTo>
                  <a:pt x="7585" y="5069"/>
                  <a:pt x="7597" y="5034"/>
                  <a:pt x="7585" y="4986"/>
                </a:cubicBezTo>
                <a:cubicBezTo>
                  <a:pt x="6846" y="3188"/>
                  <a:pt x="5263" y="1629"/>
                  <a:pt x="4084" y="105"/>
                </a:cubicBezTo>
                <a:cubicBezTo>
                  <a:pt x="4030" y="32"/>
                  <a:pt x="3947" y="1"/>
                  <a:pt x="3869" y="1"/>
                </a:cubicBezTo>
                <a:cubicBezTo>
                  <a:pt x="3845" y="1"/>
                  <a:pt x="3821" y="4"/>
                  <a:pt x="3798" y="9"/>
                </a:cubicBezTo>
                <a:cubicBezTo>
                  <a:pt x="3776" y="4"/>
                  <a:pt x="3753" y="1"/>
                  <a:pt x="372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6"/>
          <p:cNvSpPr/>
          <p:nvPr/>
        </p:nvSpPr>
        <p:spPr>
          <a:xfrm rot="-5400000">
            <a:off x="5371809" y="2836303"/>
            <a:ext cx="182860" cy="367525"/>
          </a:xfrm>
          <a:custGeom>
            <a:rect b="b" l="l" r="r" t="t"/>
            <a:pathLst>
              <a:path extrusionOk="0" h="15269" w="7597">
                <a:moveTo>
                  <a:pt x="5942" y="667"/>
                </a:moveTo>
                <a:lnTo>
                  <a:pt x="5942" y="667"/>
                </a:lnTo>
                <a:cubicBezTo>
                  <a:pt x="5454" y="3680"/>
                  <a:pt x="4501" y="7121"/>
                  <a:pt x="4882" y="10133"/>
                </a:cubicBezTo>
                <a:cubicBezTo>
                  <a:pt x="4882" y="10157"/>
                  <a:pt x="4894" y="10181"/>
                  <a:pt x="4906" y="10192"/>
                </a:cubicBezTo>
                <a:cubicBezTo>
                  <a:pt x="4906" y="10216"/>
                  <a:pt x="4930" y="10240"/>
                  <a:pt x="4954" y="10252"/>
                </a:cubicBezTo>
                <a:cubicBezTo>
                  <a:pt x="4954" y="10264"/>
                  <a:pt x="4966" y="10264"/>
                  <a:pt x="4966" y="10264"/>
                </a:cubicBezTo>
                <a:cubicBezTo>
                  <a:pt x="4978" y="10276"/>
                  <a:pt x="4989" y="10276"/>
                  <a:pt x="5001" y="10276"/>
                </a:cubicBezTo>
                <a:cubicBezTo>
                  <a:pt x="5323" y="10431"/>
                  <a:pt x="5704" y="10419"/>
                  <a:pt x="6061" y="10431"/>
                </a:cubicBezTo>
                <a:cubicBezTo>
                  <a:pt x="6406" y="10454"/>
                  <a:pt x="6763" y="10478"/>
                  <a:pt x="7121" y="10478"/>
                </a:cubicBezTo>
                <a:cubicBezTo>
                  <a:pt x="5966" y="11836"/>
                  <a:pt x="4882" y="13300"/>
                  <a:pt x="3799" y="14717"/>
                </a:cubicBezTo>
                <a:cubicBezTo>
                  <a:pt x="2715" y="13300"/>
                  <a:pt x="1632" y="11836"/>
                  <a:pt x="477" y="10478"/>
                </a:cubicBezTo>
                <a:cubicBezTo>
                  <a:pt x="822" y="10478"/>
                  <a:pt x="1179" y="10454"/>
                  <a:pt x="1537" y="10431"/>
                </a:cubicBezTo>
                <a:cubicBezTo>
                  <a:pt x="1882" y="10419"/>
                  <a:pt x="2263" y="10431"/>
                  <a:pt x="2584" y="10288"/>
                </a:cubicBezTo>
                <a:cubicBezTo>
                  <a:pt x="2597" y="10291"/>
                  <a:pt x="2609" y="10293"/>
                  <a:pt x="2623" y="10293"/>
                </a:cubicBezTo>
                <a:cubicBezTo>
                  <a:pt x="2700" y="10293"/>
                  <a:pt x="2788" y="10235"/>
                  <a:pt x="2799" y="10133"/>
                </a:cubicBezTo>
                <a:cubicBezTo>
                  <a:pt x="3061" y="7061"/>
                  <a:pt x="2180" y="3823"/>
                  <a:pt x="1751" y="775"/>
                </a:cubicBezTo>
                <a:cubicBezTo>
                  <a:pt x="3156" y="739"/>
                  <a:pt x="4549" y="727"/>
                  <a:pt x="5942" y="667"/>
                </a:cubicBezTo>
                <a:close/>
                <a:moveTo>
                  <a:pt x="6353" y="0"/>
                </a:moveTo>
                <a:cubicBezTo>
                  <a:pt x="6347" y="0"/>
                  <a:pt x="6341" y="0"/>
                  <a:pt x="6335" y="1"/>
                </a:cubicBezTo>
                <a:cubicBezTo>
                  <a:pt x="4680" y="48"/>
                  <a:pt x="3025" y="36"/>
                  <a:pt x="1370" y="108"/>
                </a:cubicBezTo>
                <a:cubicBezTo>
                  <a:pt x="1203" y="120"/>
                  <a:pt x="1001" y="263"/>
                  <a:pt x="1025" y="453"/>
                </a:cubicBezTo>
                <a:cubicBezTo>
                  <a:pt x="1441" y="3596"/>
                  <a:pt x="1751" y="6871"/>
                  <a:pt x="2430" y="9966"/>
                </a:cubicBezTo>
                <a:cubicBezTo>
                  <a:pt x="2120" y="9883"/>
                  <a:pt x="1775" y="9907"/>
                  <a:pt x="1453" y="9895"/>
                </a:cubicBezTo>
                <a:cubicBezTo>
                  <a:pt x="1048" y="9895"/>
                  <a:pt x="632" y="9895"/>
                  <a:pt x="227" y="9966"/>
                </a:cubicBezTo>
                <a:cubicBezTo>
                  <a:pt x="144" y="9978"/>
                  <a:pt x="60" y="10061"/>
                  <a:pt x="48" y="10145"/>
                </a:cubicBezTo>
                <a:cubicBezTo>
                  <a:pt x="48" y="10157"/>
                  <a:pt x="48" y="10157"/>
                  <a:pt x="48" y="10169"/>
                </a:cubicBezTo>
                <a:cubicBezTo>
                  <a:pt x="13" y="10192"/>
                  <a:pt x="1" y="10240"/>
                  <a:pt x="13" y="10276"/>
                </a:cubicBezTo>
                <a:cubicBezTo>
                  <a:pt x="751" y="12086"/>
                  <a:pt x="2334" y="13633"/>
                  <a:pt x="3513" y="15157"/>
                </a:cubicBezTo>
                <a:cubicBezTo>
                  <a:pt x="3565" y="15235"/>
                  <a:pt x="3642" y="15263"/>
                  <a:pt x="3717" y="15263"/>
                </a:cubicBezTo>
                <a:cubicBezTo>
                  <a:pt x="3745" y="15263"/>
                  <a:pt x="3773" y="15259"/>
                  <a:pt x="3799" y="15253"/>
                </a:cubicBezTo>
                <a:cubicBezTo>
                  <a:pt x="3826" y="15263"/>
                  <a:pt x="3854" y="15268"/>
                  <a:pt x="3882" y="15268"/>
                </a:cubicBezTo>
                <a:cubicBezTo>
                  <a:pt x="3953" y="15268"/>
                  <a:pt x="4025" y="15234"/>
                  <a:pt x="4085" y="15157"/>
                </a:cubicBezTo>
                <a:cubicBezTo>
                  <a:pt x="5263" y="13633"/>
                  <a:pt x="6847" y="12086"/>
                  <a:pt x="7573" y="10276"/>
                </a:cubicBezTo>
                <a:cubicBezTo>
                  <a:pt x="7597" y="10240"/>
                  <a:pt x="7585" y="10192"/>
                  <a:pt x="7549" y="10169"/>
                </a:cubicBezTo>
                <a:cubicBezTo>
                  <a:pt x="7549" y="10157"/>
                  <a:pt x="7549" y="10157"/>
                  <a:pt x="7549" y="10145"/>
                </a:cubicBezTo>
                <a:cubicBezTo>
                  <a:pt x="7537" y="10061"/>
                  <a:pt x="7442" y="9978"/>
                  <a:pt x="7371" y="9966"/>
                </a:cubicBezTo>
                <a:cubicBezTo>
                  <a:pt x="6966" y="9895"/>
                  <a:pt x="6549" y="9895"/>
                  <a:pt x="6132" y="9895"/>
                </a:cubicBezTo>
                <a:cubicBezTo>
                  <a:pt x="5847" y="9907"/>
                  <a:pt x="5537" y="9883"/>
                  <a:pt x="5251" y="9942"/>
                </a:cubicBezTo>
                <a:cubicBezTo>
                  <a:pt x="5644" y="8359"/>
                  <a:pt x="5716" y="6668"/>
                  <a:pt x="5966" y="5049"/>
                </a:cubicBezTo>
                <a:cubicBezTo>
                  <a:pt x="6192" y="3513"/>
                  <a:pt x="6442" y="1989"/>
                  <a:pt x="6632" y="453"/>
                </a:cubicBezTo>
                <a:cubicBezTo>
                  <a:pt x="6632" y="441"/>
                  <a:pt x="6632" y="429"/>
                  <a:pt x="6632" y="429"/>
                </a:cubicBezTo>
                <a:cubicBezTo>
                  <a:pt x="6691" y="243"/>
                  <a:pt x="6601" y="0"/>
                  <a:pt x="635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6"/>
          <p:cNvSpPr/>
          <p:nvPr/>
        </p:nvSpPr>
        <p:spPr>
          <a:xfrm rot="10800000">
            <a:off x="5121156" y="1639298"/>
            <a:ext cx="338865" cy="182351"/>
          </a:xfrm>
          <a:custGeom>
            <a:rect b="b" l="l" r="r" t="t"/>
            <a:pathLst>
              <a:path extrusionOk="0" h="5639" w="10479">
                <a:moveTo>
                  <a:pt x="5990" y="1"/>
                </a:moveTo>
                <a:cubicBezTo>
                  <a:pt x="5820" y="1"/>
                  <a:pt x="5675" y="130"/>
                  <a:pt x="5656" y="323"/>
                </a:cubicBezTo>
                <a:cubicBezTo>
                  <a:pt x="5621" y="763"/>
                  <a:pt x="5585" y="1192"/>
                  <a:pt x="5549" y="1632"/>
                </a:cubicBezTo>
                <a:cubicBezTo>
                  <a:pt x="3775" y="1716"/>
                  <a:pt x="1965" y="1954"/>
                  <a:pt x="203" y="2180"/>
                </a:cubicBezTo>
                <a:cubicBezTo>
                  <a:pt x="60" y="2192"/>
                  <a:pt x="1" y="2406"/>
                  <a:pt x="168" y="2454"/>
                </a:cubicBezTo>
                <a:cubicBezTo>
                  <a:pt x="703" y="2594"/>
                  <a:pt x="1256" y="2644"/>
                  <a:pt x="1817" y="2644"/>
                </a:cubicBezTo>
                <a:cubicBezTo>
                  <a:pt x="3165" y="2644"/>
                  <a:pt x="4559" y="2353"/>
                  <a:pt x="5871" y="2311"/>
                </a:cubicBezTo>
                <a:cubicBezTo>
                  <a:pt x="6061" y="2311"/>
                  <a:pt x="6204" y="2156"/>
                  <a:pt x="6216" y="1966"/>
                </a:cubicBezTo>
                <a:cubicBezTo>
                  <a:pt x="6240" y="1597"/>
                  <a:pt x="6264" y="1216"/>
                  <a:pt x="6275" y="846"/>
                </a:cubicBezTo>
                <a:cubicBezTo>
                  <a:pt x="7371" y="1430"/>
                  <a:pt x="8419" y="2097"/>
                  <a:pt x="9419" y="2823"/>
                </a:cubicBezTo>
                <a:cubicBezTo>
                  <a:pt x="8419" y="3537"/>
                  <a:pt x="7371" y="4216"/>
                  <a:pt x="6275" y="4787"/>
                </a:cubicBezTo>
                <a:cubicBezTo>
                  <a:pt x="6264" y="4418"/>
                  <a:pt x="6240" y="4049"/>
                  <a:pt x="6216" y="3668"/>
                </a:cubicBezTo>
                <a:cubicBezTo>
                  <a:pt x="6204" y="3478"/>
                  <a:pt x="6061" y="3335"/>
                  <a:pt x="5871" y="3323"/>
                </a:cubicBezTo>
                <a:cubicBezTo>
                  <a:pt x="4553" y="3289"/>
                  <a:pt x="3152" y="2992"/>
                  <a:pt x="1798" y="2992"/>
                </a:cubicBezTo>
                <a:cubicBezTo>
                  <a:pt x="1243" y="2992"/>
                  <a:pt x="697" y="3042"/>
                  <a:pt x="168" y="3180"/>
                </a:cubicBezTo>
                <a:cubicBezTo>
                  <a:pt x="1" y="3228"/>
                  <a:pt x="60" y="3442"/>
                  <a:pt x="203" y="3466"/>
                </a:cubicBezTo>
                <a:cubicBezTo>
                  <a:pt x="1965" y="3680"/>
                  <a:pt x="3775" y="3918"/>
                  <a:pt x="5549" y="4002"/>
                </a:cubicBezTo>
                <a:cubicBezTo>
                  <a:pt x="5585" y="4442"/>
                  <a:pt x="5621" y="4883"/>
                  <a:pt x="5656" y="5323"/>
                </a:cubicBezTo>
                <a:cubicBezTo>
                  <a:pt x="5674" y="5505"/>
                  <a:pt x="5817" y="5638"/>
                  <a:pt x="5985" y="5638"/>
                </a:cubicBezTo>
                <a:cubicBezTo>
                  <a:pt x="6037" y="5638"/>
                  <a:pt x="6091" y="5625"/>
                  <a:pt x="6144" y="5597"/>
                </a:cubicBezTo>
                <a:cubicBezTo>
                  <a:pt x="7549" y="4883"/>
                  <a:pt x="8895" y="4121"/>
                  <a:pt x="10181" y="3228"/>
                </a:cubicBezTo>
                <a:cubicBezTo>
                  <a:pt x="10300" y="3204"/>
                  <a:pt x="10395" y="3097"/>
                  <a:pt x="10443" y="2966"/>
                </a:cubicBezTo>
                <a:cubicBezTo>
                  <a:pt x="10455" y="2954"/>
                  <a:pt x="10455" y="2930"/>
                  <a:pt x="10466" y="2918"/>
                </a:cubicBezTo>
                <a:cubicBezTo>
                  <a:pt x="10466" y="2906"/>
                  <a:pt x="10466" y="2906"/>
                  <a:pt x="10466" y="2906"/>
                </a:cubicBezTo>
                <a:cubicBezTo>
                  <a:pt x="10466" y="2882"/>
                  <a:pt x="10466" y="2870"/>
                  <a:pt x="10478" y="2847"/>
                </a:cubicBezTo>
                <a:cubicBezTo>
                  <a:pt x="10478" y="2835"/>
                  <a:pt x="10478" y="2823"/>
                  <a:pt x="10478" y="2823"/>
                </a:cubicBezTo>
                <a:cubicBezTo>
                  <a:pt x="10478" y="2811"/>
                  <a:pt x="10478" y="2799"/>
                  <a:pt x="10478" y="2787"/>
                </a:cubicBezTo>
                <a:cubicBezTo>
                  <a:pt x="10478" y="2775"/>
                  <a:pt x="10466" y="2751"/>
                  <a:pt x="10466" y="2728"/>
                </a:cubicBezTo>
                <a:cubicBezTo>
                  <a:pt x="10455" y="2704"/>
                  <a:pt x="10455" y="2680"/>
                  <a:pt x="10443" y="2668"/>
                </a:cubicBezTo>
                <a:cubicBezTo>
                  <a:pt x="10395" y="2537"/>
                  <a:pt x="10300" y="2442"/>
                  <a:pt x="10181" y="2406"/>
                </a:cubicBezTo>
                <a:cubicBezTo>
                  <a:pt x="8883" y="1513"/>
                  <a:pt x="7549" y="751"/>
                  <a:pt x="6144" y="37"/>
                </a:cubicBezTo>
                <a:cubicBezTo>
                  <a:pt x="6093" y="12"/>
                  <a:pt x="6040" y="1"/>
                  <a:pt x="599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6"/>
          <p:cNvSpPr/>
          <p:nvPr/>
        </p:nvSpPr>
        <p:spPr>
          <a:xfrm rot="-5400000">
            <a:off x="1971753" y="2894766"/>
            <a:ext cx="139293" cy="250617"/>
          </a:xfrm>
          <a:custGeom>
            <a:rect b="b" l="l" r="r" t="t"/>
            <a:pathLst>
              <a:path extrusionOk="0" h="10412" w="5787">
                <a:moveTo>
                  <a:pt x="2409" y="1"/>
                </a:moveTo>
                <a:cubicBezTo>
                  <a:pt x="2337" y="1"/>
                  <a:pt x="2258" y="58"/>
                  <a:pt x="2251" y="148"/>
                </a:cubicBezTo>
                <a:cubicBezTo>
                  <a:pt x="2037" y="1899"/>
                  <a:pt x="1787" y="3708"/>
                  <a:pt x="1703" y="5482"/>
                </a:cubicBezTo>
                <a:cubicBezTo>
                  <a:pt x="1275" y="5518"/>
                  <a:pt x="834" y="5554"/>
                  <a:pt x="393" y="5590"/>
                </a:cubicBezTo>
                <a:cubicBezTo>
                  <a:pt x="143" y="5613"/>
                  <a:pt x="1" y="5851"/>
                  <a:pt x="120" y="6078"/>
                </a:cubicBezTo>
                <a:cubicBezTo>
                  <a:pt x="822" y="7483"/>
                  <a:pt x="1584" y="8828"/>
                  <a:pt x="2477" y="10114"/>
                </a:cubicBezTo>
                <a:cubicBezTo>
                  <a:pt x="2513" y="10233"/>
                  <a:pt x="2608" y="10340"/>
                  <a:pt x="2739" y="10388"/>
                </a:cubicBezTo>
                <a:cubicBezTo>
                  <a:pt x="2763" y="10388"/>
                  <a:pt x="2775" y="10400"/>
                  <a:pt x="2799" y="10400"/>
                </a:cubicBezTo>
                <a:lnTo>
                  <a:pt x="2810" y="10400"/>
                </a:lnTo>
                <a:cubicBezTo>
                  <a:pt x="2822" y="10400"/>
                  <a:pt x="2846" y="10412"/>
                  <a:pt x="2858" y="10412"/>
                </a:cubicBezTo>
                <a:lnTo>
                  <a:pt x="2918" y="10412"/>
                </a:lnTo>
                <a:cubicBezTo>
                  <a:pt x="2941" y="10412"/>
                  <a:pt x="2965" y="10400"/>
                  <a:pt x="2977" y="10400"/>
                </a:cubicBezTo>
                <a:cubicBezTo>
                  <a:pt x="3001" y="10400"/>
                  <a:pt x="3025" y="10388"/>
                  <a:pt x="3049" y="10376"/>
                </a:cubicBezTo>
                <a:cubicBezTo>
                  <a:pt x="3168" y="10340"/>
                  <a:pt x="3275" y="10233"/>
                  <a:pt x="3299" y="10114"/>
                </a:cubicBezTo>
                <a:cubicBezTo>
                  <a:pt x="4203" y="8828"/>
                  <a:pt x="4954" y="7483"/>
                  <a:pt x="5668" y="6078"/>
                </a:cubicBezTo>
                <a:cubicBezTo>
                  <a:pt x="5787" y="5851"/>
                  <a:pt x="5644" y="5613"/>
                  <a:pt x="5394" y="5590"/>
                </a:cubicBezTo>
                <a:cubicBezTo>
                  <a:pt x="4954" y="5554"/>
                  <a:pt x="4513" y="5518"/>
                  <a:pt x="4073" y="5482"/>
                </a:cubicBezTo>
                <a:cubicBezTo>
                  <a:pt x="4001" y="3708"/>
                  <a:pt x="3751" y="1899"/>
                  <a:pt x="3537" y="148"/>
                </a:cubicBezTo>
                <a:cubicBezTo>
                  <a:pt x="3523" y="58"/>
                  <a:pt x="3445" y="1"/>
                  <a:pt x="3372" y="1"/>
                </a:cubicBezTo>
                <a:cubicBezTo>
                  <a:pt x="3320" y="1"/>
                  <a:pt x="3271" y="31"/>
                  <a:pt x="3251" y="101"/>
                </a:cubicBezTo>
                <a:cubicBezTo>
                  <a:pt x="2787" y="1922"/>
                  <a:pt x="3346" y="3946"/>
                  <a:pt x="3394" y="5804"/>
                </a:cubicBezTo>
                <a:cubicBezTo>
                  <a:pt x="3406" y="5994"/>
                  <a:pt x="3549" y="6137"/>
                  <a:pt x="3739" y="6149"/>
                </a:cubicBezTo>
                <a:cubicBezTo>
                  <a:pt x="4120" y="6173"/>
                  <a:pt x="4489" y="6197"/>
                  <a:pt x="4870" y="6209"/>
                </a:cubicBezTo>
                <a:cubicBezTo>
                  <a:pt x="4287" y="7304"/>
                  <a:pt x="3608" y="8352"/>
                  <a:pt x="2894" y="9352"/>
                </a:cubicBezTo>
                <a:cubicBezTo>
                  <a:pt x="2168" y="8352"/>
                  <a:pt x="1501" y="7304"/>
                  <a:pt x="917" y="6209"/>
                </a:cubicBezTo>
                <a:cubicBezTo>
                  <a:pt x="1286" y="6197"/>
                  <a:pt x="1667" y="6173"/>
                  <a:pt x="2037" y="6149"/>
                </a:cubicBezTo>
                <a:cubicBezTo>
                  <a:pt x="2227" y="6137"/>
                  <a:pt x="2382" y="6006"/>
                  <a:pt x="2382" y="5804"/>
                </a:cubicBezTo>
                <a:cubicBezTo>
                  <a:pt x="2441" y="3946"/>
                  <a:pt x="3001" y="1934"/>
                  <a:pt x="2525" y="101"/>
                </a:cubicBezTo>
                <a:cubicBezTo>
                  <a:pt x="2510" y="31"/>
                  <a:pt x="2461" y="1"/>
                  <a:pt x="24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6" name="Google Shape;546;p46"/>
          <p:cNvGrpSpPr/>
          <p:nvPr/>
        </p:nvGrpSpPr>
        <p:grpSpPr>
          <a:xfrm>
            <a:off x="4063785" y="2551463"/>
            <a:ext cx="1057355" cy="996806"/>
            <a:chOff x="4063785" y="2551463"/>
            <a:chExt cx="1057355" cy="996806"/>
          </a:xfrm>
        </p:grpSpPr>
        <p:sp>
          <p:nvSpPr>
            <p:cNvPr id="547" name="Google Shape;547;p46"/>
            <p:cNvSpPr/>
            <p:nvPr/>
          </p:nvSpPr>
          <p:spPr>
            <a:xfrm>
              <a:off x="4190750" y="2594301"/>
              <a:ext cx="879747" cy="851523"/>
            </a:xfrm>
            <a:custGeom>
              <a:rect b="b" l="l" r="r" t="t"/>
              <a:pathLst>
                <a:path extrusionOk="0" h="28028" w="28957">
                  <a:moveTo>
                    <a:pt x="28957" y="1"/>
                  </a:moveTo>
                  <a:lnTo>
                    <a:pt x="1" y="929"/>
                  </a:lnTo>
                  <a:lnTo>
                    <a:pt x="1870" y="28028"/>
                  </a:lnTo>
                  <a:lnTo>
                    <a:pt x="28183" y="27087"/>
                  </a:lnTo>
                  <a:lnTo>
                    <a:pt x="2895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 sz="1800">
                  <a:solidFill>
                    <a:schemeClr val="dk1"/>
                  </a:solidFill>
                  <a:latin typeface="Sriracha"/>
                  <a:ea typeface="Sriracha"/>
                  <a:cs typeface="Sriracha"/>
                  <a:sym typeface="Sriracha"/>
                </a:rPr>
                <a:t>Server</a:t>
              </a:r>
              <a:endParaRPr b="0" i="0" sz="1800" u="none" cap="none" strike="noStrike">
                <a:solidFill>
                  <a:schemeClr val="dk1"/>
                </a:solidFill>
                <a:latin typeface="Sriracha"/>
                <a:ea typeface="Sriracha"/>
                <a:cs typeface="Sriracha"/>
                <a:sym typeface="Sriracha"/>
              </a:endParaRPr>
            </a:p>
          </p:txBody>
        </p:sp>
        <p:sp>
          <p:nvSpPr>
            <p:cNvPr id="548" name="Google Shape;548;p46"/>
            <p:cNvSpPr/>
            <p:nvPr/>
          </p:nvSpPr>
          <p:spPr>
            <a:xfrm>
              <a:off x="4063785" y="2551463"/>
              <a:ext cx="1057355" cy="996806"/>
            </a:xfrm>
            <a:custGeom>
              <a:rect b="b" l="l" r="r" t="t"/>
              <a:pathLst>
                <a:path extrusionOk="0" h="32810" w="34803">
                  <a:moveTo>
                    <a:pt x="2823" y="1172"/>
                  </a:moveTo>
                  <a:cubicBezTo>
                    <a:pt x="2823" y="1422"/>
                    <a:pt x="2823" y="1672"/>
                    <a:pt x="2823" y="1911"/>
                  </a:cubicBezTo>
                  <a:cubicBezTo>
                    <a:pt x="2370" y="2125"/>
                    <a:pt x="1965" y="2470"/>
                    <a:pt x="1584" y="2756"/>
                  </a:cubicBezTo>
                  <a:cubicBezTo>
                    <a:pt x="1227" y="3030"/>
                    <a:pt x="894" y="3316"/>
                    <a:pt x="560" y="3625"/>
                  </a:cubicBezTo>
                  <a:cubicBezTo>
                    <a:pt x="537" y="3387"/>
                    <a:pt x="513" y="3161"/>
                    <a:pt x="489" y="2923"/>
                  </a:cubicBezTo>
                  <a:cubicBezTo>
                    <a:pt x="501" y="2923"/>
                    <a:pt x="525" y="2923"/>
                    <a:pt x="537" y="2911"/>
                  </a:cubicBezTo>
                  <a:cubicBezTo>
                    <a:pt x="1049" y="2673"/>
                    <a:pt x="1477" y="2161"/>
                    <a:pt x="1930" y="1839"/>
                  </a:cubicBezTo>
                  <a:cubicBezTo>
                    <a:pt x="2227" y="1613"/>
                    <a:pt x="2537" y="1411"/>
                    <a:pt x="2823" y="1172"/>
                  </a:cubicBezTo>
                  <a:close/>
                  <a:moveTo>
                    <a:pt x="2823" y="2196"/>
                  </a:moveTo>
                  <a:cubicBezTo>
                    <a:pt x="2823" y="2494"/>
                    <a:pt x="2823" y="2804"/>
                    <a:pt x="2823" y="3113"/>
                  </a:cubicBezTo>
                  <a:cubicBezTo>
                    <a:pt x="2418" y="3351"/>
                    <a:pt x="2049" y="3673"/>
                    <a:pt x="1692" y="3947"/>
                  </a:cubicBezTo>
                  <a:cubicBezTo>
                    <a:pt x="1346" y="4220"/>
                    <a:pt x="1013" y="4494"/>
                    <a:pt x="679" y="4768"/>
                  </a:cubicBezTo>
                  <a:cubicBezTo>
                    <a:pt x="656" y="4447"/>
                    <a:pt x="620" y="4137"/>
                    <a:pt x="584" y="3827"/>
                  </a:cubicBezTo>
                  <a:cubicBezTo>
                    <a:pt x="1001" y="3494"/>
                    <a:pt x="1430" y="3161"/>
                    <a:pt x="1870" y="2851"/>
                  </a:cubicBezTo>
                  <a:cubicBezTo>
                    <a:pt x="2168" y="2625"/>
                    <a:pt x="2513" y="2434"/>
                    <a:pt x="2823" y="2196"/>
                  </a:cubicBezTo>
                  <a:close/>
                  <a:moveTo>
                    <a:pt x="2823" y="3399"/>
                  </a:moveTo>
                  <a:cubicBezTo>
                    <a:pt x="2835" y="3756"/>
                    <a:pt x="2835" y="4125"/>
                    <a:pt x="2835" y="4494"/>
                  </a:cubicBezTo>
                  <a:cubicBezTo>
                    <a:pt x="2144" y="4875"/>
                    <a:pt x="1489" y="5471"/>
                    <a:pt x="870" y="5935"/>
                  </a:cubicBezTo>
                  <a:cubicBezTo>
                    <a:pt x="811" y="5974"/>
                    <a:pt x="841" y="6054"/>
                    <a:pt x="894" y="6054"/>
                  </a:cubicBezTo>
                  <a:cubicBezTo>
                    <a:pt x="905" y="6054"/>
                    <a:pt x="917" y="6050"/>
                    <a:pt x="930" y="6042"/>
                  </a:cubicBezTo>
                  <a:cubicBezTo>
                    <a:pt x="1537" y="5649"/>
                    <a:pt x="2251" y="5268"/>
                    <a:pt x="2846" y="4792"/>
                  </a:cubicBezTo>
                  <a:cubicBezTo>
                    <a:pt x="2846" y="5018"/>
                    <a:pt x="2858" y="5244"/>
                    <a:pt x="2858" y="5459"/>
                  </a:cubicBezTo>
                  <a:cubicBezTo>
                    <a:pt x="2561" y="5673"/>
                    <a:pt x="2275" y="5935"/>
                    <a:pt x="1989" y="6161"/>
                  </a:cubicBezTo>
                  <a:cubicBezTo>
                    <a:pt x="1620" y="6459"/>
                    <a:pt x="1251" y="6768"/>
                    <a:pt x="882" y="7090"/>
                  </a:cubicBezTo>
                  <a:cubicBezTo>
                    <a:pt x="822" y="6375"/>
                    <a:pt x="763" y="5661"/>
                    <a:pt x="703" y="4947"/>
                  </a:cubicBezTo>
                  <a:cubicBezTo>
                    <a:pt x="1108" y="4673"/>
                    <a:pt x="1513" y="4387"/>
                    <a:pt x="1918" y="4089"/>
                  </a:cubicBezTo>
                  <a:cubicBezTo>
                    <a:pt x="2215" y="3863"/>
                    <a:pt x="2537" y="3637"/>
                    <a:pt x="2823" y="3399"/>
                  </a:cubicBezTo>
                  <a:close/>
                  <a:moveTo>
                    <a:pt x="2870" y="5744"/>
                  </a:moveTo>
                  <a:cubicBezTo>
                    <a:pt x="2870" y="6006"/>
                    <a:pt x="2882" y="6256"/>
                    <a:pt x="2894" y="6506"/>
                  </a:cubicBezTo>
                  <a:cubicBezTo>
                    <a:pt x="2203" y="6887"/>
                    <a:pt x="1561" y="7459"/>
                    <a:pt x="953" y="7983"/>
                  </a:cubicBezTo>
                  <a:cubicBezTo>
                    <a:pt x="930" y="7745"/>
                    <a:pt x="918" y="7495"/>
                    <a:pt x="894" y="7256"/>
                  </a:cubicBezTo>
                  <a:cubicBezTo>
                    <a:pt x="1263" y="6983"/>
                    <a:pt x="1632" y="6709"/>
                    <a:pt x="1989" y="6423"/>
                  </a:cubicBezTo>
                  <a:cubicBezTo>
                    <a:pt x="2275" y="6209"/>
                    <a:pt x="2584" y="5994"/>
                    <a:pt x="2870" y="5744"/>
                  </a:cubicBezTo>
                  <a:close/>
                  <a:moveTo>
                    <a:pt x="2894" y="6745"/>
                  </a:moveTo>
                  <a:cubicBezTo>
                    <a:pt x="2906" y="7066"/>
                    <a:pt x="2918" y="7387"/>
                    <a:pt x="2930" y="7709"/>
                  </a:cubicBezTo>
                  <a:cubicBezTo>
                    <a:pt x="2549" y="7911"/>
                    <a:pt x="2203" y="8197"/>
                    <a:pt x="1870" y="8447"/>
                  </a:cubicBezTo>
                  <a:cubicBezTo>
                    <a:pt x="1584" y="8650"/>
                    <a:pt x="1311" y="8864"/>
                    <a:pt x="1025" y="9078"/>
                  </a:cubicBezTo>
                  <a:cubicBezTo>
                    <a:pt x="1001" y="8780"/>
                    <a:pt x="989" y="8483"/>
                    <a:pt x="965" y="8185"/>
                  </a:cubicBezTo>
                  <a:cubicBezTo>
                    <a:pt x="1620" y="7733"/>
                    <a:pt x="2334" y="7292"/>
                    <a:pt x="2894" y="6745"/>
                  </a:cubicBezTo>
                  <a:close/>
                  <a:moveTo>
                    <a:pt x="2942" y="7923"/>
                  </a:moveTo>
                  <a:cubicBezTo>
                    <a:pt x="2954" y="8280"/>
                    <a:pt x="2965" y="8626"/>
                    <a:pt x="2989" y="8983"/>
                  </a:cubicBezTo>
                  <a:cubicBezTo>
                    <a:pt x="2704" y="9161"/>
                    <a:pt x="2442" y="9400"/>
                    <a:pt x="2192" y="9590"/>
                  </a:cubicBezTo>
                  <a:cubicBezTo>
                    <a:pt x="1834" y="9864"/>
                    <a:pt x="1477" y="10126"/>
                    <a:pt x="1108" y="10376"/>
                  </a:cubicBezTo>
                  <a:cubicBezTo>
                    <a:pt x="1084" y="10007"/>
                    <a:pt x="1060" y="9638"/>
                    <a:pt x="1037" y="9269"/>
                  </a:cubicBezTo>
                  <a:cubicBezTo>
                    <a:pt x="1370" y="9031"/>
                    <a:pt x="1715" y="8804"/>
                    <a:pt x="2049" y="8578"/>
                  </a:cubicBezTo>
                  <a:cubicBezTo>
                    <a:pt x="2334" y="8364"/>
                    <a:pt x="2668" y="8173"/>
                    <a:pt x="2942" y="7923"/>
                  </a:cubicBezTo>
                  <a:close/>
                  <a:moveTo>
                    <a:pt x="3001" y="9281"/>
                  </a:moveTo>
                  <a:cubicBezTo>
                    <a:pt x="3013" y="9542"/>
                    <a:pt x="3025" y="9793"/>
                    <a:pt x="3037" y="10043"/>
                  </a:cubicBezTo>
                  <a:cubicBezTo>
                    <a:pt x="2358" y="10352"/>
                    <a:pt x="1739" y="10840"/>
                    <a:pt x="1168" y="11316"/>
                  </a:cubicBezTo>
                  <a:cubicBezTo>
                    <a:pt x="1144" y="11066"/>
                    <a:pt x="1132" y="10816"/>
                    <a:pt x="1120" y="10566"/>
                  </a:cubicBezTo>
                  <a:cubicBezTo>
                    <a:pt x="1132" y="10555"/>
                    <a:pt x="1132" y="10555"/>
                    <a:pt x="1144" y="10555"/>
                  </a:cubicBezTo>
                  <a:cubicBezTo>
                    <a:pt x="1584" y="10281"/>
                    <a:pt x="2025" y="9995"/>
                    <a:pt x="2442" y="9697"/>
                  </a:cubicBezTo>
                  <a:cubicBezTo>
                    <a:pt x="2620" y="9566"/>
                    <a:pt x="2823" y="9435"/>
                    <a:pt x="3001" y="9281"/>
                  </a:cubicBezTo>
                  <a:close/>
                  <a:moveTo>
                    <a:pt x="3049" y="10281"/>
                  </a:moveTo>
                  <a:cubicBezTo>
                    <a:pt x="3061" y="10638"/>
                    <a:pt x="3085" y="11007"/>
                    <a:pt x="3108" y="11364"/>
                  </a:cubicBezTo>
                  <a:cubicBezTo>
                    <a:pt x="2465" y="11757"/>
                    <a:pt x="1870" y="12221"/>
                    <a:pt x="1239" y="12614"/>
                  </a:cubicBezTo>
                  <a:cubicBezTo>
                    <a:pt x="1215" y="12257"/>
                    <a:pt x="1203" y="11900"/>
                    <a:pt x="1180" y="11531"/>
                  </a:cubicBezTo>
                  <a:cubicBezTo>
                    <a:pt x="1787" y="11114"/>
                    <a:pt x="2454" y="10733"/>
                    <a:pt x="3049" y="10281"/>
                  </a:cubicBezTo>
                  <a:close/>
                  <a:moveTo>
                    <a:pt x="3120" y="11674"/>
                  </a:moveTo>
                  <a:cubicBezTo>
                    <a:pt x="3132" y="11924"/>
                    <a:pt x="3156" y="12162"/>
                    <a:pt x="3168" y="12412"/>
                  </a:cubicBezTo>
                  <a:cubicBezTo>
                    <a:pt x="2870" y="12555"/>
                    <a:pt x="2608" y="12745"/>
                    <a:pt x="2334" y="12924"/>
                  </a:cubicBezTo>
                  <a:cubicBezTo>
                    <a:pt x="1989" y="13126"/>
                    <a:pt x="1644" y="13341"/>
                    <a:pt x="1287" y="13543"/>
                  </a:cubicBezTo>
                  <a:cubicBezTo>
                    <a:pt x="1275" y="13293"/>
                    <a:pt x="1263" y="13043"/>
                    <a:pt x="1251" y="12793"/>
                  </a:cubicBezTo>
                  <a:cubicBezTo>
                    <a:pt x="1870" y="12459"/>
                    <a:pt x="2549" y="12114"/>
                    <a:pt x="3120" y="11674"/>
                  </a:cubicBezTo>
                  <a:close/>
                  <a:moveTo>
                    <a:pt x="3180" y="12638"/>
                  </a:moveTo>
                  <a:cubicBezTo>
                    <a:pt x="3192" y="12912"/>
                    <a:pt x="3216" y="13174"/>
                    <a:pt x="3227" y="13448"/>
                  </a:cubicBezTo>
                  <a:cubicBezTo>
                    <a:pt x="2942" y="13602"/>
                    <a:pt x="2668" y="13817"/>
                    <a:pt x="2394" y="14007"/>
                  </a:cubicBezTo>
                  <a:cubicBezTo>
                    <a:pt x="2049" y="14245"/>
                    <a:pt x="1703" y="14507"/>
                    <a:pt x="1358" y="14757"/>
                  </a:cubicBezTo>
                  <a:cubicBezTo>
                    <a:pt x="1334" y="14424"/>
                    <a:pt x="1322" y="14079"/>
                    <a:pt x="1299" y="13745"/>
                  </a:cubicBezTo>
                  <a:cubicBezTo>
                    <a:pt x="1692" y="13543"/>
                    <a:pt x="2073" y="13329"/>
                    <a:pt x="2442" y="13102"/>
                  </a:cubicBezTo>
                  <a:cubicBezTo>
                    <a:pt x="2680" y="12960"/>
                    <a:pt x="2954" y="12817"/>
                    <a:pt x="3180" y="12638"/>
                  </a:cubicBezTo>
                  <a:close/>
                  <a:moveTo>
                    <a:pt x="3251" y="13710"/>
                  </a:moveTo>
                  <a:cubicBezTo>
                    <a:pt x="3275" y="14031"/>
                    <a:pt x="3287" y="14353"/>
                    <a:pt x="3311" y="14674"/>
                  </a:cubicBezTo>
                  <a:cubicBezTo>
                    <a:pt x="2751" y="15067"/>
                    <a:pt x="2251" y="15543"/>
                    <a:pt x="1656" y="15888"/>
                  </a:cubicBezTo>
                  <a:cubicBezTo>
                    <a:pt x="1574" y="15929"/>
                    <a:pt x="1624" y="16041"/>
                    <a:pt x="1700" y="16041"/>
                  </a:cubicBezTo>
                  <a:cubicBezTo>
                    <a:pt x="1713" y="16041"/>
                    <a:pt x="1726" y="16038"/>
                    <a:pt x="1739" y="16031"/>
                  </a:cubicBezTo>
                  <a:cubicBezTo>
                    <a:pt x="2287" y="15769"/>
                    <a:pt x="2906" y="15424"/>
                    <a:pt x="3335" y="14948"/>
                  </a:cubicBezTo>
                  <a:cubicBezTo>
                    <a:pt x="3346" y="15174"/>
                    <a:pt x="3358" y="15412"/>
                    <a:pt x="3382" y="15650"/>
                  </a:cubicBezTo>
                  <a:cubicBezTo>
                    <a:pt x="3120" y="15829"/>
                    <a:pt x="2882" y="16055"/>
                    <a:pt x="2632" y="16258"/>
                  </a:cubicBezTo>
                  <a:cubicBezTo>
                    <a:pt x="2263" y="16555"/>
                    <a:pt x="1882" y="16853"/>
                    <a:pt x="1501" y="17127"/>
                  </a:cubicBezTo>
                  <a:cubicBezTo>
                    <a:pt x="1501" y="17043"/>
                    <a:pt x="1489" y="16960"/>
                    <a:pt x="1489" y="16877"/>
                  </a:cubicBezTo>
                  <a:cubicBezTo>
                    <a:pt x="1441" y="16222"/>
                    <a:pt x="1406" y="15579"/>
                    <a:pt x="1370" y="14924"/>
                  </a:cubicBezTo>
                  <a:cubicBezTo>
                    <a:pt x="1751" y="14686"/>
                    <a:pt x="2132" y="14448"/>
                    <a:pt x="2513" y="14198"/>
                  </a:cubicBezTo>
                  <a:cubicBezTo>
                    <a:pt x="2751" y="14043"/>
                    <a:pt x="3013" y="13888"/>
                    <a:pt x="3251" y="13710"/>
                  </a:cubicBezTo>
                  <a:close/>
                  <a:moveTo>
                    <a:pt x="3394" y="15900"/>
                  </a:moveTo>
                  <a:cubicBezTo>
                    <a:pt x="3418" y="16222"/>
                    <a:pt x="3442" y="16531"/>
                    <a:pt x="3466" y="16853"/>
                  </a:cubicBezTo>
                  <a:cubicBezTo>
                    <a:pt x="3192" y="17031"/>
                    <a:pt x="2918" y="17258"/>
                    <a:pt x="2656" y="17448"/>
                  </a:cubicBezTo>
                  <a:cubicBezTo>
                    <a:pt x="2299" y="17710"/>
                    <a:pt x="1942" y="17972"/>
                    <a:pt x="1572" y="18210"/>
                  </a:cubicBezTo>
                  <a:cubicBezTo>
                    <a:pt x="1549" y="17901"/>
                    <a:pt x="1537" y="17591"/>
                    <a:pt x="1513" y="17282"/>
                  </a:cubicBezTo>
                  <a:cubicBezTo>
                    <a:pt x="2144" y="16889"/>
                    <a:pt x="2858" y="16448"/>
                    <a:pt x="3394" y="15900"/>
                  </a:cubicBezTo>
                  <a:close/>
                  <a:moveTo>
                    <a:pt x="3489" y="17151"/>
                  </a:moveTo>
                  <a:cubicBezTo>
                    <a:pt x="3513" y="17401"/>
                    <a:pt x="3525" y="17651"/>
                    <a:pt x="3549" y="17889"/>
                  </a:cubicBezTo>
                  <a:cubicBezTo>
                    <a:pt x="3275" y="18044"/>
                    <a:pt x="3037" y="18258"/>
                    <a:pt x="2799" y="18448"/>
                  </a:cubicBezTo>
                  <a:cubicBezTo>
                    <a:pt x="2418" y="18758"/>
                    <a:pt x="2049" y="19091"/>
                    <a:pt x="1680" y="19425"/>
                  </a:cubicBezTo>
                  <a:cubicBezTo>
                    <a:pt x="1613" y="19472"/>
                    <a:pt x="1675" y="19549"/>
                    <a:pt x="1739" y="19549"/>
                  </a:cubicBezTo>
                  <a:cubicBezTo>
                    <a:pt x="1755" y="19549"/>
                    <a:pt x="1772" y="19544"/>
                    <a:pt x="1787" y="19532"/>
                  </a:cubicBezTo>
                  <a:cubicBezTo>
                    <a:pt x="2168" y="19222"/>
                    <a:pt x="2549" y="18925"/>
                    <a:pt x="2942" y="18627"/>
                  </a:cubicBezTo>
                  <a:cubicBezTo>
                    <a:pt x="3144" y="18460"/>
                    <a:pt x="3370" y="18305"/>
                    <a:pt x="3573" y="18127"/>
                  </a:cubicBezTo>
                  <a:cubicBezTo>
                    <a:pt x="3597" y="18484"/>
                    <a:pt x="3620" y="18841"/>
                    <a:pt x="3656" y="19198"/>
                  </a:cubicBezTo>
                  <a:cubicBezTo>
                    <a:pt x="3477" y="19341"/>
                    <a:pt x="3311" y="19484"/>
                    <a:pt x="3156" y="19615"/>
                  </a:cubicBezTo>
                  <a:cubicBezTo>
                    <a:pt x="2751" y="19937"/>
                    <a:pt x="2346" y="20246"/>
                    <a:pt x="1930" y="20532"/>
                  </a:cubicBezTo>
                  <a:cubicBezTo>
                    <a:pt x="1859" y="20583"/>
                    <a:pt x="1900" y="20685"/>
                    <a:pt x="1972" y="20685"/>
                  </a:cubicBezTo>
                  <a:cubicBezTo>
                    <a:pt x="1985" y="20685"/>
                    <a:pt x="1999" y="20682"/>
                    <a:pt x="2013" y="20675"/>
                  </a:cubicBezTo>
                  <a:cubicBezTo>
                    <a:pt x="2454" y="20413"/>
                    <a:pt x="2894" y="20139"/>
                    <a:pt x="3311" y="19829"/>
                  </a:cubicBezTo>
                  <a:cubicBezTo>
                    <a:pt x="3430" y="19734"/>
                    <a:pt x="3561" y="19651"/>
                    <a:pt x="3680" y="19556"/>
                  </a:cubicBezTo>
                  <a:cubicBezTo>
                    <a:pt x="3704" y="19806"/>
                    <a:pt x="3716" y="20056"/>
                    <a:pt x="3739" y="20306"/>
                  </a:cubicBezTo>
                  <a:cubicBezTo>
                    <a:pt x="3513" y="20449"/>
                    <a:pt x="3299" y="20615"/>
                    <a:pt x="3096" y="20782"/>
                  </a:cubicBezTo>
                  <a:cubicBezTo>
                    <a:pt x="2739" y="21056"/>
                    <a:pt x="2382" y="21342"/>
                    <a:pt x="2037" y="21639"/>
                  </a:cubicBezTo>
                  <a:cubicBezTo>
                    <a:pt x="1978" y="21678"/>
                    <a:pt x="2024" y="21758"/>
                    <a:pt x="2082" y="21758"/>
                  </a:cubicBezTo>
                  <a:cubicBezTo>
                    <a:pt x="2095" y="21758"/>
                    <a:pt x="2108" y="21755"/>
                    <a:pt x="2120" y="21746"/>
                  </a:cubicBezTo>
                  <a:cubicBezTo>
                    <a:pt x="2537" y="21473"/>
                    <a:pt x="2954" y="21199"/>
                    <a:pt x="3358" y="20901"/>
                  </a:cubicBezTo>
                  <a:cubicBezTo>
                    <a:pt x="3489" y="20794"/>
                    <a:pt x="3632" y="20699"/>
                    <a:pt x="3763" y="20603"/>
                  </a:cubicBezTo>
                  <a:cubicBezTo>
                    <a:pt x="3775" y="20794"/>
                    <a:pt x="3799" y="20984"/>
                    <a:pt x="3811" y="21187"/>
                  </a:cubicBezTo>
                  <a:cubicBezTo>
                    <a:pt x="3489" y="21401"/>
                    <a:pt x="3192" y="21675"/>
                    <a:pt x="2882" y="21913"/>
                  </a:cubicBezTo>
                  <a:cubicBezTo>
                    <a:pt x="2549" y="22175"/>
                    <a:pt x="2203" y="22425"/>
                    <a:pt x="1858" y="22663"/>
                  </a:cubicBezTo>
                  <a:cubicBezTo>
                    <a:pt x="1763" y="21246"/>
                    <a:pt x="1668" y="19818"/>
                    <a:pt x="1584" y="18401"/>
                  </a:cubicBezTo>
                  <a:cubicBezTo>
                    <a:pt x="1584" y="18401"/>
                    <a:pt x="1596" y="18401"/>
                    <a:pt x="1596" y="18389"/>
                  </a:cubicBezTo>
                  <a:cubicBezTo>
                    <a:pt x="2203" y="18032"/>
                    <a:pt x="2942" y="17651"/>
                    <a:pt x="3489" y="17151"/>
                  </a:cubicBezTo>
                  <a:close/>
                  <a:moveTo>
                    <a:pt x="3835" y="21473"/>
                  </a:moveTo>
                  <a:cubicBezTo>
                    <a:pt x="3858" y="21758"/>
                    <a:pt x="3882" y="22044"/>
                    <a:pt x="3906" y="22330"/>
                  </a:cubicBezTo>
                  <a:cubicBezTo>
                    <a:pt x="3549" y="22556"/>
                    <a:pt x="3239" y="22842"/>
                    <a:pt x="2906" y="23092"/>
                  </a:cubicBezTo>
                  <a:cubicBezTo>
                    <a:pt x="2596" y="23330"/>
                    <a:pt x="2275" y="23544"/>
                    <a:pt x="1942" y="23759"/>
                  </a:cubicBezTo>
                  <a:cubicBezTo>
                    <a:pt x="1918" y="23461"/>
                    <a:pt x="1894" y="23163"/>
                    <a:pt x="1870" y="22866"/>
                  </a:cubicBezTo>
                  <a:cubicBezTo>
                    <a:pt x="2537" y="22473"/>
                    <a:pt x="3299" y="22032"/>
                    <a:pt x="3835" y="21473"/>
                  </a:cubicBezTo>
                  <a:close/>
                  <a:moveTo>
                    <a:pt x="3930" y="22604"/>
                  </a:moveTo>
                  <a:cubicBezTo>
                    <a:pt x="3954" y="22889"/>
                    <a:pt x="3978" y="23187"/>
                    <a:pt x="4001" y="23473"/>
                  </a:cubicBezTo>
                  <a:cubicBezTo>
                    <a:pt x="3656" y="23711"/>
                    <a:pt x="3335" y="23997"/>
                    <a:pt x="3001" y="24235"/>
                  </a:cubicBezTo>
                  <a:cubicBezTo>
                    <a:pt x="2680" y="24473"/>
                    <a:pt x="2346" y="24687"/>
                    <a:pt x="2013" y="24902"/>
                  </a:cubicBezTo>
                  <a:cubicBezTo>
                    <a:pt x="1989" y="24580"/>
                    <a:pt x="1977" y="24270"/>
                    <a:pt x="1953" y="23949"/>
                  </a:cubicBezTo>
                  <a:cubicBezTo>
                    <a:pt x="2632" y="23604"/>
                    <a:pt x="3406" y="23175"/>
                    <a:pt x="3930" y="22604"/>
                  </a:cubicBezTo>
                  <a:close/>
                  <a:moveTo>
                    <a:pt x="4013" y="23723"/>
                  </a:moveTo>
                  <a:cubicBezTo>
                    <a:pt x="4037" y="24032"/>
                    <a:pt x="4073" y="24330"/>
                    <a:pt x="4097" y="24628"/>
                  </a:cubicBezTo>
                  <a:cubicBezTo>
                    <a:pt x="3763" y="24794"/>
                    <a:pt x="3442" y="25032"/>
                    <a:pt x="3156" y="25235"/>
                  </a:cubicBezTo>
                  <a:cubicBezTo>
                    <a:pt x="2787" y="25485"/>
                    <a:pt x="2442" y="25747"/>
                    <a:pt x="2096" y="26021"/>
                  </a:cubicBezTo>
                  <a:cubicBezTo>
                    <a:pt x="2073" y="25711"/>
                    <a:pt x="2049" y="25390"/>
                    <a:pt x="2025" y="25080"/>
                  </a:cubicBezTo>
                  <a:cubicBezTo>
                    <a:pt x="2715" y="24735"/>
                    <a:pt x="3477" y="24306"/>
                    <a:pt x="4013" y="23723"/>
                  </a:cubicBezTo>
                  <a:close/>
                  <a:moveTo>
                    <a:pt x="4120" y="24925"/>
                  </a:moveTo>
                  <a:cubicBezTo>
                    <a:pt x="4132" y="25187"/>
                    <a:pt x="4156" y="25449"/>
                    <a:pt x="4180" y="25711"/>
                  </a:cubicBezTo>
                  <a:cubicBezTo>
                    <a:pt x="3858" y="25914"/>
                    <a:pt x="3561" y="26175"/>
                    <a:pt x="3263" y="26402"/>
                  </a:cubicBezTo>
                  <a:cubicBezTo>
                    <a:pt x="2894" y="26687"/>
                    <a:pt x="2537" y="26973"/>
                    <a:pt x="2180" y="27259"/>
                  </a:cubicBezTo>
                  <a:cubicBezTo>
                    <a:pt x="2168" y="27057"/>
                    <a:pt x="2156" y="26854"/>
                    <a:pt x="2132" y="26652"/>
                  </a:cubicBezTo>
                  <a:cubicBezTo>
                    <a:pt x="2132" y="26521"/>
                    <a:pt x="2120" y="26378"/>
                    <a:pt x="2108" y="26247"/>
                  </a:cubicBezTo>
                  <a:cubicBezTo>
                    <a:pt x="2513" y="25949"/>
                    <a:pt x="2930" y="25675"/>
                    <a:pt x="3358" y="25402"/>
                  </a:cubicBezTo>
                  <a:cubicBezTo>
                    <a:pt x="3597" y="25235"/>
                    <a:pt x="3870" y="25092"/>
                    <a:pt x="4120" y="24925"/>
                  </a:cubicBezTo>
                  <a:close/>
                  <a:moveTo>
                    <a:pt x="4204" y="25985"/>
                  </a:moveTo>
                  <a:cubicBezTo>
                    <a:pt x="4228" y="26271"/>
                    <a:pt x="4251" y="26556"/>
                    <a:pt x="4275" y="26842"/>
                  </a:cubicBezTo>
                  <a:cubicBezTo>
                    <a:pt x="3561" y="27307"/>
                    <a:pt x="2906" y="27842"/>
                    <a:pt x="2227" y="28342"/>
                  </a:cubicBezTo>
                  <a:cubicBezTo>
                    <a:pt x="2215" y="28045"/>
                    <a:pt x="2203" y="27747"/>
                    <a:pt x="2192" y="27449"/>
                  </a:cubicBezTo>
                  <a:cubicBezTo>
                    <a:pt x="2608" y="27152"/>
                    <a:pt x="3037" y="26854"/>
                    <a:pt x="3454" y="26545"/>
                  </a:cubicBezTo>
                  <a:cubicBezTo>
                    <a:pt x="3692" y="26366"/>
                    <a:pt x="3954" y="26187"/>
                    <a:pt x="4204" y="25985"/>
                  </a:cubicBezTo>
                  <a:close/>
                  <a:moveTo>
                    <a:pt x="4287" y="27128"/>
                  </a:moveTo>
                  <a:cubicBezTo>
                    <a:pt x="4311" y="27402"/>
                    <a:pt x="4335" y="27688"/>
                    <a:pt x="4359" y="27973"/>
                  </a:cubicBezTo>
                  <a:cubicBezTo>
                    <a:pt x="4049" y="28152"/>
                    <a:pt x="3775" y="28402"/>
                    <a:pt x="3489" y="28604"/>
                  </a:cubicBezTo>
                  <a:cubicBezTo>
                    <a:pt x="3085" y="28890"/>
                    <a:pt x="2680" y="29200"/>
                    <a:pt x="2287" y="29497"/>
                  </a:cubicBezTo>
                  <a:cubicBezTo>
                    <a:pt x="2263" y="29176"/>
                    <a:pt x="2251" y="28842"/>
                    <a:pt x="2239" y="28521"/>
                  </a:cubicBezTo>
                  <a:cubicBezTo>
                    <a:pt x="2656" y="28235"/>
                    <a:pt x="3085" y="27949"/>
                    <a:pt x="3501" y="27664"/>
                  </a:cubicBezTo>
                  <a:cubicBezTo>
                    <a:pt x="3704" y="27521"/>
                    <a:pt x="3918" y="27378"/>
                    <a:pt x="4120" y="27235"/>
                  </a:cubicBezTo>
                  <a:cubicBezTo>
                    <a:pt x="4168" y="27199"/>
                    <a:pt x="4228" y="27164"/>
                    <a:pt x="4287" y="27128"/>
                  </a:cubicBezTo>
                  <a:close/>
                  <a:moveTo>
                    <a:pt x="19161" y="648"/>
                  </a:moveTo>
                  <a:cubicBezTo>
                    <a:pt x="24120" y="648"/>
                    <a:pt x="29068" y="775"/>
                    <a:pt x="34017" y="934"/>
                  </a:cubicBezTo>
                  <a:cubicBezTo>
                    <a:pt x="33386" y="5447"/>
                    <a:pt x="33600" y="10221"/>
                    <a:pt x="33541" y="14757"/>
                  </a:cubicBezTo>
                  <a:cubicBezTo>
                    <a:pt x="33481" y="19579"/>
                    <a:pt x="33267" y="24485"/>
                    <a:pt x="33576" y="29295"/>
                  </a:cubicBezTo>
                  <a:cubicBezTo>
                    <a:pt x="28802" y="29509"/>
                    <a:pt x="24028" y="29628"/>
                    <a:pt x="19241" y="29712"/>
                  </a:cubicBezTo>
                  <a:cubicBezTo>
                    <a:pt x="14574" y="29795"/>
                    <a:pt x="9823" y="29759"/>
                    <a:pt x="5168" y="30200"/>
                  </a:cubicBezTo>
                  <a:cubicBezTo>
                    <a:pt x="5168" y="30188"/>
                    <a:pt x="5168" y="30188"/>
                    <a:pt x="5168" y="30188"/>
                  </a:cubicBezTo>
                  <a:cubicBezTo>
                    <a:pt x="4632" y="20437"/>
                    <a:pt x="4454" y="10566"/>
                    <a:pt x="3132" y="899"/>
                  </a:cubicBezTo>
                  <a:lnTo>
                    <a:pt x="3132" y="899"/>
                  </a:lnTo>
                  <a:cubicBezTo>
                    <a:pt x="3704" y="933"/>
                    <a:pt x="4280" y="947"/>
                    <a:pt x="4857" y="947"/>
                  </a:cubicBezTo>
                  <a:cubicBezTo>
                    <a:pt x="6860" y="947"/>
                    <a:pt x="8884" y="781"/>
                    <a:pt x="10871" y="744"/>
                  </a:cubicBezTo>
                  <a:cubicBezTo>
                    <a:pt x="13407" y="684"/>
                    <a:pt x="15955" y="649"/>
                    <a:pt x="18503" y="649"/>
                  </a:cubicBezTo>
                  <a:cubicBezTo>
                    <a:pt x="18722" y="648"/>
                    <a:pt x="18942" y="648"/>
                    <a:pt x="19161" y="648"/>
                  </a:cubicBezTo>
                  <a:close/>
                  <a:moveTo>
                    <a:pt x="4382" y="28271"/>
                  </a:moveTo>
                  <a:cubicBezTo>
                    <a:pt x="4406" y="28557"/>
                    <a:pt x="4430" y="28854"/>
                    <a:pt x="4442" y="29140"/>
                  </a:cubicBezTo>
                  <a:cubicBezTo>
                    <a:pt x="3716" y="29593"/>
                    <a:pt x="3037" y="30188"/>
                    <a:pt x="2346" y="30700"/>
                  </a:cubicBezTo>
                  <a:cubicBezTo>
                    <a:pt x="2323" y="30343"/>
                    <a:pt x="2311" y="29997"/>
                    <a:pt x="2287" y="29652"/>
                  </a:cubicBezTo>
                  <a:cubicBezTo>
                    <a:pt x="2727" y="29366"/>
                    <a:pt x="3168" y="29081"/>
                    <a:pt x="3608" y="28783"/>
                  </a:cubicBezTo>
                  <a:cubicBezTo>
                    <a:pt x="3847" y="28616"/>
                    <a:pt x="4132" y="28461"/>
                    <a:pt x="4382" y="28271"/>
                  </a:cubicBezTo>
                  <a:close/>
                  <a:moveTo>
                    <a:pt x="4466" y="29473"/>
                  </a:moveTo>
                  <a:cubicBezTo>
                    <a:pt x="4489" y="29712"/>
                    <a:pt x="4513" y="29950"/>
                    <a:pt x="4525" y="30200"/>
                  </a:cubicBezTo>
                  <a:cubicBezTo>
                    <a:pt x="4192" y="30438"/>
                    <a:pt x="3882" y="30736"/>
                    <a:pt x="3561" y="30986"/>
                  </a:cubicBezTo>
                  <a:cubicBezTo>
                    <a:pt x="3204" y="31259"/>
                    <a:pt x="2835" y="31509"/>
                    <a:pt x="2442" y="31748"/>
                  </a:cubicBezTo>
                  <a:cubicBezTo>
                    <a:pt x="2406" y="31450"/>
                    <a:pt x="2382" y="31152"/>
                    <a:pt x="2358" y="30855"/>
                  </a:cubicBezTo>
                  <a:cubicBezTo>
                    <a:pt x="3049" y="30438"/>
                    <a:pt x="3823" y="29997"/>
                    <a:pt x="4466" y="29473"/>
                  </a:cubicBezTo>
                  <a:close/>
                  <a:moveTo>
                    <a:pt x="32957" y="30105"/>
                  </a:moveTo>
                  <a:lnTo>
                    <a:pt x="32957" y="30105"/>
                  </a:lnTo>
                  <a:cubicBezTo>
                    <a:pt x="32505" y="30462"/>
                    <a:pt x="32064" y="30831"/>
                    <a:pt x="31624" y="31200"/>
                  </a:cubicBezTo>
                  <a:cubicBezTo>
                    <a:pt x="31481" y="31307"/>
                    <a:pt x="31005" y="31593"/>
                    <a:pt x="30731" y="31902"/>
                  </a:cubicBezTo>
                  <a:cubicBezTo>
                    <a:pt x="30540" y="31902"/>
                    <a:pt x="30362" y="31914"/>
                    <a:pt x="30171" y="31914"/>
                  </a:cubicBezTo>
                  <a:cubicBezTo>
                    <a:pt x="30826" y="31402"/>
                    <a:pt x="31421" y="30843"/>
                    <a:pt x="31921" y="30176"/>
                  </a:cubicBezTo>
                  <a:cubicBezTo>
                    <a:pt x="32267" y="30152"/>
                    <a:pt x="32612" y="30128"/>
                    <a:pt x="32957" y="30105"/>
                  </a:cubicBezTo>
                  <a:close/>
                  <a:moveTo>
                    <a:pt x="31791" y="30176"/>
                  </a:moveTo>
                  <a:lnTo>
                    <a:pt x="31791" y="30176"/>
                  </a:lnTo>
                  <a:cubicBezTo>
                    <a:pt x="31100" y="30724"/>
                    <a:pt x="30445" y="31319"/>
                    <a:pt x="29802" y="31926"/>
                  </a:cubicBezTo>
                  <a:cubicBezTo>
                    <a:pt x="29457" y="31938"/>
                    <a:pt x="29112" y="31938"/>
                    <a:pt x="28754" y="31950"/>
                  </a:cubicBezTo>
                  <a:cubicBezTo>
                    <a:pt x="28885" y="31843"/>
                    <a:pt x="29004" y="31724"/>
                    <a:pt x="29124" y="31593"/>
                  </a:cubicBezTo>
                  <a:cubicBezTo>
                    <a:pt x="29540" y="31188"/>
                    <a:pt x="30040" y="30759"/>
                    <a:pt x="30350" y="30247"/>
                  </a:cubicBezTo>
                  <a:cubicBezTo>
                    <a:pt x="30826" y="30235"/>
                    <a:pt x="31314" y="30212"/>
                    <a:pt x="31791" y="30176"/>
                  </a:cubicBezTo>
                  <a:close/>
                  <a:moveTo>
                    <a:pt x="22015" y="30402"/>
                  </a:moveTo>
                  <a:cubicBezTo>
                    <a:pt x="21837" y="30581"/>
                    <a:pt x="21670" y="30783"/>
                    <a:pt x="21504" y="30950"/>
                  </a:cubicBezTo>
                  <a:cubicBezTo>
                    <a:pt x="21170" y="31295"/>
                    <a:pt x="20837" y="31629"/>
                    <a:pt x="20503" y="31974"/>
                  </a:cubicBezTo>
                  <a:cubicBezTo>
                    <a:pt x="20436" y="31970"/>
                    <a:pt x="20370" y="31969"/>
                    <a:pt x="20304" y="31969"/>
                  </a:cubicBezTo>
                  <a:cubicBezTo>
                    <a:pt x="20173" y="31969"/>
                    <a:pt x="20043" y="31974"/>
                    <a:pt x="19908" y="31974"/>
                  </a:cubicBezTo>
                  <a:cubicBezTo>
                    <a:pt x="20051" y="31831"/>
                    <a:pt x="20206" y="31700"/>
                    <a:pt x="20349" y="31569"/>
                  </a:cubicBezTo>
                  <a:cubicBezTo>
                    <a:pt x="20658" y="31283"/>
                    <a:pt x="21063" y="30986"/>
                    <a:pt x="21253" y="30605"/>
                  </a:cubicBezTo>
                  <a:cubicBezTo>
                    <a:pt x="21283" y="30556"/>
                    <a:pt x="21248" y="30515"/>
                    <a:pt x="21202" y="30515"/>
                  </a:cubicBezTo>
                  <a:cubicBezTo>
                    <a:pt x="21192" y="30515"/>
                    <a:pt x="21181" y="30517"/>
                    <a:pt x="21170" y="30521"/>
                  </a:cubicBezTo>
                  <a:cubicBezTo>
                    <a:pt x="20789" y="30700"/>
                    <a:pt x="20480" y="31093"/>
                    <a:pt x="20182" y="31402"/>
                  </a:cubicBezTo>
                  <a:cubicBezTo>
                    <a:pt x="20003" y="31593"/>
                    <a:pt x="19825" y="31783"/>
                    <a:pt x="19634" y="31974"/>
                  </a:cubicBezTo>
                  <a:lnTo>
                    <a:pt x="18444" y="31974"/>
                  </a:lnTo>
                  <a:cubicBezTo>
                    <a:pt x="18670" y="31771"/>
                    <a:pt x="18908" y="31557"/>
                    <a:pt x="19134" y="31355"/>
                  </a:cubicBezTo>
                  <a:cubicBezTo>
                    <a:pt x="19456" y="31069"/>
                    <a:pt x="19837" y="30771"/>
                    <a:pt x="20063" y="30414"/>
                  </a:cubicBezTo>
                  <a:cubicBezTo>
                    <a:pt x="20718" y="30402"/>
                    <a:pt x="21373" y="30402"/>
                    <a:pt x="22015" y="30402"/>
                  </a:cubicBezTo>
                  <a:close/>
                  <a:moveTo>
                    <a:pt x="26028" y="30366"/>
                  </a:moveTo>
                  <a:cubicBezTo>
                    <a:pt x="25337" y="30843"/>
                    <a:pt x="24694" y="31462"/>
                    <a:pt x="24063" y="31974"/>
                  </a:cubicBezTo>
                  <a:lnTo>
                    <a:pt x="20801" y="31974"/>
                  </a:lnTo>
                  <a:cubicBezTo>
                    <a:pt x="21111" y="31700"/>
                    <a:pt x="21408" y="31426"/>
                    <a:pt x="21706" y="31152"/>
                  </a:cubicBezTo>
                  <a:cubicBezTo>
                    <a:pt x="21956" y="30914"/>
                    <a:pt x="22242" y="30664"/>
                    <a:pt x="22480" y="30390"/>
                  </a:cubicBezTo>
                  <a:lnTo>
                    <a:pt x="23194" y="30390"/>
                  </a:lnTo>
                  <a:cubicBezTo>
                    <a:pt x="23087" y="30497"/>
                    <a:pt x="22980" y="30605"/>
                    <a:pt x="22873" y="30712"/>
                  </a:cubicBezTo>
                  <a:cubicBezTo>
                    <a:pt x="22480" y="31081"/>
                    <a:pt x="22051" y="31426"/>
                    <a:pt x="21623" y="31783"/>
                  </a:cubicBezTo>
                  <a:cubicBezTo>
                    <a:pt x="21562" y="31834"/>
                    <a:pt x="21622" y="31936"/>
                    <a:pt x="21700" y="31936"/>
                  </a:cubicBezTo>
                  <a:cubicBezTo>
                    <a:pt x="21713" y="31936"/>
                    <a:pt x="21727" y="31933"/>
                    <a:pt x="21742" y="31926"/>
                  </a:cubicBezTo>
                  <a:cubicBezTo>
                    <a:pt x="22206" y="31652"/>
                    <a:pt x="22623" y="31319"/>
                    <a:pt x="23016" y="30962"/>
                  </a:cubicBezTo>
                  <a:cubicBezTo>
                    <a:pt x="23218" y="30795"/>
                    <a:pt x="23432" y="30593"/>
                    <a:pt x="23623" y="30390"/>
                  </a:cubicBezTo>
                  <a:cubicBezTo>
                    <a:pt x="23968" y="30390"/>
                    <a:pt x="24325" y="30378"/>
                    <a:pt x="24671" y="30378"/>
                  </a:cubicBezTo>
                  <a:cubicBezTo>
                    <a:pt x="24504" y="30533"/>
                    <a:pt x="24337" y="30700"/>
                    <a:pt x="24194" y="30831"/>
                  </a:cubicBezTo>
                  <a:cubicBezTo>
                    <a:pt x="23861" y="31128"/>
                    <a:pt x="23539" y="31426"/>
                    <a:pt x="23218" y="31736"/>
                  </a:cubicBezTo>
                  <a:cubicBezTo>
                    <a:pt x="23143" y="31801"/>
                    <a:pt x="23208" y="31889"/>
                    <a:pt x="23285" y="31889"/>
                  </a:cubicBezTo>
                  <a:cubicBezTo>
                    <a:pt x="23306" y="31889"/>
                    <a:pt x="23329" y="31882"/>
                    <a:pt x="23349" y="31867"/>
                  </a:cubicBezTo>
                  <a:cubicBezTo>
                    <a:pt x="23670" y="31605"/>
                    <a:pt x="24004" y="31343"/>
                    <a:pt x="24325" y="31069"/>
                  </a:cubicBezTo>
                  <a:cubicBezTo>
                    <a:pt x="24480" y="30938"/>
                    <a:pt x="24623" y="30819"/>
                    <a:pt x="24778" y="30688"/>
                  </a:cubicBezTo>
                  <a:cubicBezTo>
                    <a:pt x="24873" y="30605"/>
                    <a:pt x="25040" y="30486"/>
                    <a:pt x="25147" y="30378"/>
                  </a:cubicBezTo>
                  <a:cubicBezTo>
                    <a:pt x="25433" y="30378"/>
                    <a:pt x="25730" y="30366"/>
                    <a:pt x="26028" y="30366"/>
                  </a:cubicBezTo>
                  <a:close/>
                  <a:moveTo>
                    <a:pt x="27445" y="30343"/>
                  </a:moveTo>
                  <a:cubicBezTo>
                    <a:pt x="27242" y="30533"/>
                    <a:pt x="27040" y="30747"/>
                    <a:pt x="26838" y="30938"/>
                  </a:cubicBezTo>
                  <a:cubicBezTo>
                    <a:pt x="26468" y="31283"/>
                    <a:pt x="26111" y="31629"/>
                    <a:pt x="25754" y="31974"/>
                  </a:cubicBezTo>
                  <a:lnTo>
                    <a:pt x="24421" y="31974"/>
                  </a:lnTo>
                  <a:cubicBezTo>
                    <a:pt x="25147" y="31474"/>
                    <a:pt x="25968" y="30974"/>
                    <a:pt x="26599" y="30355"/>
                  </a:cubicBezTo>
                  <a:cubicBezTo>
                    <a:pt x="26885" y="30355"/>
                    <a:pt x="27171" y="30343"/>
                    <a:pt x="27445" y="30343"/>
                  </a:cubicBezTo>
                  <a:close/>
                  <a:moveTo>
                    <a:pt x="28469" y="30319"/>
                  </a:moveTo>
                  <a:cubicBezTo>
                    <a:pt x="27873" y="30795"/>
                    <a:pt x="27326" y="31390"/>
                    <a:pt x="26814" y="31902"/>
                  </a:cubicBezTo>
                  <a:cubicBezTo>
                    <a:pt x="26790" y="31926"/>
                    <a:pt x="26790" y="31950"/>
                    <a:pt x="26790" y="31974"/>
                  </a:cubicBezTo>
                  <a:lnTo>
                    <a:pt x="26028" y="31974"/>
                  </a:lnTo>
                  <a:cubicBezTo>
                    <a:pt x="26361" y="31688"/>
                    <a:pt x="26695" y="31414"/>
                    <a:pt x="27028" y="31117"/>
                  </a:cubicBezTo>
                  <a:cubicBezTo>
                    <a:pt x="27314" y="30867"/>
                    <a:pt x="27659" y="30628"/>
                    <a:pt x="27933" y="30331"/>
                  </a:cubicBezTo>
                  <a:cubicBezTo>
                    <a:pt x="28111" y="30331"/>
                    <a:pt x="28290" y="30319"/>
                    <a:pt x="28469" y="30319"/>
                  </a:cubicBezTo>
                  <a:close/>
                  <a:moveTo>
                    <a:pt x="30124" y="30259"/>
                  </a:moveTo>
                  <a:lnTo>
                    <a:pt x="30124" y="30259"/>
                  </a:lnTo>
                  <a:cubicBezTo>
                    <a:pt x="29790" y="30521"/>
                    <a:pt x="29493" y="30855"/>
                    <a:pt x="29207" y="31152"/>
                  </a:cubicBezTo>
                  <a:cubicBezTo>
                    <a:pt x="28945" y="31414"/>
                    <a:pt x="28695" y="31736"/>
                    <a:pt x="28385" y="31950"/>
                  </a:cubicBezTo>
                  <a:cubicBezTo>
                    <a:pt x="27933" y="31962"/>
                    <a:pt x="27469" y="31962"/>
                    <a:pt x="27004" y="31974"/>
                  </a:cubicBezTo>
                  <a:cubicBezTo>
                    <a:pt x="27635" y="31414"/>
                    <a:pt x="28350" y="30902"/>
                    <a:pt x="28957" y="30307"/>
                  </a:cubicBezTo>
                  <a:cubicBezTo>
                    <a:pt x="29338" y="30295"/>
                    <a:pt x="29731" y="30283"/>
                    <a:pt x="30124" y="30259"/>
                  </a:cubicBezTo>
                  <a:close/>
                  <a:moveTo>
                    <a:pt x="2954" y="31640"/>
                  </a:moveTo>
                  <a:cubicBezTo>
                    <a:pt x="2787" y="31759"/>
                    <a:pt x="2632" y="31879"/>
                    <a:pt x="2465" y="31986"/>
                  </a:cubicBezTo>
                  <a:cubicBezTo>
                    <a:pt x="2465" y="31950"/>
                    <a:pt x="2465" y="31926"/>
                    <a:pt x="2454" y="31890"/>
                  </a:cubicBezTo>
                  <a:cubicBezTo>
                    <a:pt x="2620" y="31819"/>
                    <a:pt x="2787" y="31736"/>
                    <a:pt x="2954" y="31640"/>
                  </a:cubicBezTo>
                  <a:close/>
                  <a:moveTo>
                    <a:pt x="19741" y="30414"/>
                  </a:moveTo>
                  <a:cubicBezTo>
                    <a:pt x="19444" y="30628"/>
                    <a:pt x="19194" y="30926"/>
                    <a:pt x="18944" y="31164"/>
                  </a:cubicBezTo>
                  <a:cubicBezTo>
                    <a:pt x="18682" y="31426"/>
                    <a:pt x="18420" y="31700"/>
                    <a:pt x="18158" y="31974"/>
                  </a:cubicBezTo>
                  <a:cubicBezTo>
                    <a:pt x="17753" y="31974"/>
                    <a:pt x="17348" y="31974"/>
                    <a:pt x="16943" y="31986"/>
                  </a:cubicBezTo>
                  <a:lnTo>
                    <a:pt x="16824" y="31986"/>
                  </a:lnTo>
                  <a:cubicBezTo>
                    <a:pt x="17158" y="31712"/>
                    <a:pt x="17491" y="31438"/>
                    <a:pt x="17813" y="31164"/>
                  </a:cubicBezTo>
                  <a:cubicBezTo>
                    <a:pt x="18075" y="30938"/>
                    <a:pt x="18372" y="30700"/>
                    <a:pt x="18598" y="30426"/>
                  </a:cubicBezTo>
                  <a:cubicBezTo>
                    <a:pt x="18813" y="30426"/>
                    <a:pt x="19027" y="30426"/>
                    <a:pt x="19229" y="30414"/>
                  </a:cubicBezTo>
                  <a:close/>
                  <a:moveTo>
                    <a:pt x="13598" y="30569"/>
                  </a:moveTo>
                  <a:cubicBezTo>
                    <a:pt x="13324" y="30795"/>
                    <a:pt x="13062" y="31057"/>
                    <a:pt x="12800" y="31295"/>
                  </a:cubicBezTo>
                  <a:cubicBezTo>
                    <a:pt x="12550" y="31533"/>
                    <a:pt x="12312" y="31759"/>
                    <a:pt x="12062" y="31998"/>
                  </a:cubicBezTo>
                  <a:lnTo>
                    <a:pt x="11074" y="31998"/>
                  </a:lnTo>
                  <a:cubicBezTo>
                    <a:pt x="11657" y="31569"/>
                    <a:pt x="12240" y="31128"/>
                    <a:pt x="12705" y="30593"/>
                  </a:cubicBezTo>
                  <a:cubicBezTo>
                    <a:pt x="13002" y="30581"/>
                    <a:pt x="13300" y="30581"/>
                    <a:pt x="13598" y="30569"/>
                  </a:cubicBezTo>
                  <a:close/>
                  <a:moveTo>
                    <a:pt x="15241" y="30509"/>
                  </a:moveTo>
                  <a:lnTo>
                    <a:pt x="15241" y="30509"/>
                  </a:lnTo>
                  <a:cubicBezTo>
                    <a:pt x="14979" y="30712"/>
                    <a:pt x="14729" y="30962"/>
                    <a:pt x="14491" y="31176"/>
                  </a:cubicBezTo>
                  <a:cubicBezTo>
                    <a:pt x="14193" y="31450"/>
                    <a:pt x="13907" y="31724"/>
                    <a:pt x="13610" y="31998"/>
                  </a:cubicBezTo>
                  <a:lnTo>
                    <a:pt x="12371" y="31998"/>
                  </a:lnTo>
                  <a:cubicBezTo>
                    <a:pt x="12574" y="31819"/>
                    <a:pt x="12776" y="31652"/>
                    <a:pt x="12967" y="31474"/>
                  </a:cubicBezTo>
                  <a:cubicBezTo>
                    <a:pt x="13300" y="31176"/>
                    <a:pt x="13645" y="30890"/>
                    <a:pt x="13931" y="30557"/>
                  </a:cubicBezTo>
                  <a:cubicBezTo>
                    <a:pt x="14372" y="30545"/>
                    <a:pt x="14800" y="30533"/>
                    <a:pt x="15241" y="30509"/>
                  </a:cubicBezTo>
                  <a:close/>
                  <a:moveTo>
                    <a:pt x="16360" y="30486"/>
                  </a:moveTo>
                  <a:cubicBezTo>
                    <a:pt x="16158" y="30652"/>
                    <a:pt x="15967" y="30843"/>
                    <a:pt x="15789" y="31009"/>
                  </a:cubicBezTo>
                  <a:cubicBezTo>
                    <a:pt x="15455" y="31319"/>
                    <a:pt x="15146" y="31652"/>
                    <a:pt x="14836" y="31998"/>
                  </a:cubicBezTo>
                  <a:lnTo>
                    <a:pt x="13955" y="31998"/>
                  </a:lnTo>
                  <a:cubicBezTo>
                    <a:pt x="14205" y="31795"/>
                    <a:pt x="14443" y="31581"/>
                    <a:pt x="14681" y="31367"/>
                  </a:cubicBezTo>
                  <a:cubicBezTo>
                    <a:pt x="14991" y="31105"/>
                    <a:pt x="15336" y="30831"/>
                    <a:pt x="15574" y="30509"/>
                  </a:cubicBezTo>
                  <a:cubicBezTo>
                    <a:pt x="15836" y="30497"/>
                    <a:pt x="16098" y="30486"/>
                    <a:pt x="16360" y="30486"/>
                  </a:cubicBezTo>
                  <a:close/>
                  <a:moveTo>
                    <a:pt x="18205" y="30438"/>
                  </a:moveTo>
                  <a:cubicBezTo>
                    <a:pt x="18003" y="30605"/>
                    <a:pt x="17801" y="30795"/>
                    <a:pt x="17610" y="30962"/>
                  </a:cubicBezTo>
                  <a:cubicBezTo>
                    <a:pt x="17253" y="31283"/>
                    <a:pt x="16908" y="31605"/>
                    <a:pt x="16562" y="31938"/>
                  </a:cubicBezTo>
                  <a:cubicBezTo>
                    <a:pt x="16551" y="31950"/>
                    <a:pt x="16539" y="31974"/>
                    <a:pt x="16539" y="31986"/>
                  </a:cubicBezTo>
                  <a:cubicBezTo>
                    <a:pt x="16074" y="31986"/>
                    <a:pt x="15610" y="31998"/>
                    <a:pt x="15146" y="31998"/>
                  </a:cubicBezTo>
                  <a:cubicBezTo>
                    <a:pt x="15396" y="31748"/>
                    <a:pt x="15646" y="31498"/>
                    <a:pt x="15908" y="31259"/>
                  </a:cubicBezTo>
                  <a:cubicBezTo>
                    <a:pt x="16193" y="30997"/>
                    <a:pt x="16515" y="30747"/>
                    <a:pt x="16789" y="30474"/>
                  </a:cubicBezTo>
                  <a:cubicBezTo>
                    <a:pt x="17265" y="30462"/>
                    <a:pt x="17741" y="30450"/>
                    <a:pt x="18205" y="30438"/>
                  </a:cubicBezTo>
                  <a:close/>
                  <a:moveTo>
                    <a:pt x="12479" y="30605"/>
                  </a:moveTo>
                  <a:lnTo>
                    <a:pt x="12479" y="30605"/>
                  </a:lnTo>
                  <a:cubicBezTo>
                    <a:pt x="11824" y="30986"/>
                    <a:pt x="11228" y="31498"/>
                    <a:pt x="10657" y="31998"/>
                  </a:cubicBezTo>
                  <a:cubicBezTo>
                    <a:pt x="10228" y="31998"/>
                    <a:pt x="9800" y="32010"/>
                    <a:pt x="9359" y="32010"/>
                  </a:cubicBezTo>
                  <a:cubicBezTo>
                    <a:pt x="9657" y="31759"/>
                    <a:pt x="9966" y="31509"/>
                    <a:pt x="10276" y="31283"/>
                  </a:cubicBezTo>
                  <a:cubicBezTo>
                    <a:pt x="10585" y="31057"/>
                    <a:pt x="10907" y="30855"/>
                    <a:pt x="11217" y="30628"/>
                  </a:cubicBezTo>
                  <a:cubicBezTo>
                    <a:pt x="11633" y="30616"/>
                    <a:pt x="12062" y="30616"/>
                    <a:pt x="12479" y="30605"/>
                  </a:cubicBezTo>
                  <a:close/>
                  <a:moveTo>
                    <a:pt x="10740" y="30640"/>
                  </a:moveTo>
                  <a:lnTo>
                    <a:pt x="10740" y="30640"/>
                  </a:lnTo>
                  <a:cubicBezTo>
                    <a:pt x="10133" y="31009"/>
                    <a:pt x="9562" y="31521"/>
                    <a:pt x="9061" y="32010"/>
                  </a:cubicBezTo>
                  <a:cubicBezTo>
                    <a:pt x="8800" y="32021"/>
                    <a:pt x="8538" y="32021"/>
                    <a:pt x="8276" y="32021"/>
                  </a:cubicBezTo>
                  <a:cubicBezTo>
                    <a:pt x="8835" y="31640"/>
                    <a:pt x="9419" y="31271"/>
                    <a:pt x="9907" y="30807"/>
                  </a:cubicBezTo>
                  <a:cubicBezTo>
                    <a:pt x="9938" y="30786"/>
                    <a:pt x="9915" y="30719"/>
                    <a:pt x="9876" y="30719"/>
                  </a:cubicBezTo>
                  <a:cubicBezTo>
                    <a:pt x="9871" y="30719"/>
                    <a:pt x="9865" y="30721"/>
                    <a:pt x="9859" y="30724"/>
                  </a:cubicBezTo>
                  <a:cubicBezTo>
                    <a:pt x="9145" y="31009"/>
                    <a:pt x="8490" y="31521"/>
                    <a:pt x="7883" y="32033"/>
                  </a:cubicBezTo>
                  <a:cubicBezTo>
                    <a:pt x="7526" y="32045"/>
                    <a:pt x="7168" y="32045"/>
                    <a:pt x="6823" y="32057"/>
                  </a:cubicBezTo>
                  <a:cubicBezTo>
                    <a:pt x="7049" y="31867"/>
                    <a:pt x="7276" y="31676"/>
                    <a:pt x="7502" y="31498"/>
                  </a:cubicBezTo>
                  <a:cubicBezTo>
                    <a:pt x="7859" y="31212"/>
                    <a:pt x="8264" y="30962"/>
                    <a:pt x="8609" y="30664"/>
                  </a:cubicBezTo>
                  <a:cubicBezTo>
                    <a:pt x="9312" y="30664"/>
                    <a:pt x="10026" y="30652"/>
                    <a:pt x="10740" y="30640"/>
                  </a:cubicBezTo>
                  <a:close/>
                  <a:moveTo>
                    <a:pt x="8216" y="30664"/>
                  </a:moveTo>
                  <a:cubicBezTo>
                    <a:pt x="7966" y="30843"/>
                    <a:pt x="7728" y="31045"/>
                    <a:pt x="7502" y="31224"/>
                  </a:cubicBezTo>
                  <a:cubicBezTo>
                    <a:pt x="7168" y="31486"/>
                    <a:pt x="6847" y="31771"/>
                    <a:pt x="6537" y="32069"/>
                  </a:cubicBezTo>
                  <a:cubicBezTo>
                    <a:pt x="6323" y="32081"/>
                    <a:pt x="6097" y="32093"/>
                    <a:pt x="5883" y="32093"/>
                  </a:cubicBezTo>
                  <a:cubicBezTo>
                    <a:pt x="6049" y="31950"/>
                    <a:pt x="6216" y="31807"/>
                    <a:pt x="6383" y="31676"/>
                  </a:cubicBezTo>
                  <a:cubicBezTo>
                    <a:pt x="6764" y="31355"/>
                    <a:pt x="7240" y="31093"/>
                    <a:pt x="7561" y="30712"/>
                  </a:cubicBezTo>
                  <a:cubicBezTo>
                    <a:pt x="7561" y="30700"/>
                    <a:pt x="7573" y="30676"/>
                    <a:pt x="7561" y="30664"/>
                  </a:cubicBezTo>
                  <a:close/>
                  <a:moveTo>
                    <a:pt x="6394" y="30640"/>
                  </a:moveTo>
                  <a:cubicBezTo>
                    <a:pt x="6728" y="30652"/>
                    <a:pt x="7061" y="30652"/>
                    <a:pt x="7407" y="30664"/>
                  </a:cubicBezTo>
                  <a:cubicBezTo>
                    <a:pt x="7014" y="30843"/>
                    <a:pt x="6692" y="31152"/>
                    <a:pt x="6371" y="31426"/>
                  </a:cubicBezTo>
                  <a:cubicBezTo>
                    <a:pt x="6121" y="31640"/>
                    <a:pt x="5883" y="31879"/>
                    <a:pt x="5644" y="32105"/>
                  </a:cubicBezTo>
                  <a:cubicBezTo>
                    <a:pt x="5323" y="32129"/>
                    <a:pt x="5013" y="32129"/>
                    <a:pt x="4692" y="32152"/>
                  </a:cubicBezTo>
                  <a:cubicBezTo>
                    <a:pt x="4930" y="31926"/>
                    <a:pt x="5168" y="31700"/>
                    <a:pt x="5406" y="31474"/>
                  </a:cubicBezTo>
                  <a:cubicBezTo>
                    <a:pt x="5728" y="31200"/>
                    <a:pt x="6085" y="30938"/>
                    <a:pt x="6394" y="30640"/>
                  </a:cubicBezTo>
                  <a:close/>
                  <a:moveTo>
                    <a:pt x="5085" y="30605"/>
                  </a:moveTo>
                  <a:cubicBezTo>
                    <a:pt x="5382" y="30616"/>
                    <a:pt x="5692" y="30616"/>
                    <a:pt x="5990" y="30628"/>
                  </a:cubicBezTo>
                  <a:cubicBezTo>
                    <a:pt x="5406" y="31045"/>
                    <a:pt x="4870" y="31629"/>
                    <a:pt x="4406" y="32176"/>
                  </a:cubicBezTo>
                  <a:cubicBezTo>
                    <a:pt x="3918" y="32200"/>
                    <a:pt x="3430" y="32236"/>
                    <a:pt x="2942" y="32271"/>
                  </a:cubicBezTo>
                  <a:cubicBezTo>
                    <a:pt x="3251" y="32021"/>
                    <a:pt x="3549" y="31771"/>
                    <a:pt x="3858" y="31521"/>
                  </a:cubicBezTo>
                  <a:cubicBezTo>
                    <a:pt x="4180" y="31259"/>
                    <a:pt x="4609" y="30997"/>
                    <a:pt x="4906" y="30664"/>
                  </a:cubicBezTo>
                  <a:cubicBezTo>
                    <a:pt x="4978" y="30664"/>
                    <a:pt x="5037" y="30640"/>
                    <a:pt x="5085" y="30605"/>
                  </a:cubicBezTo>
                  <a:close/>
                  <a:moveTo>
                    <a:pt x="21766" y="1"/>
                  </a:moveTo>
                  <a:cubicBezTo>
                    <a:pt x="20575" y="1"/>
                    <a:pt x="19384" y="7"/>
                    <a:pt x="18194" y="17"/>
                  </a:cubicBezTo>
                  <a:cubicBezTo>
                    <a:pt x="15550" y="41"/>
                    <a:pt x="12907" y="101"/>
                    <a:pt x="10252" y="196"/>
                  </a:cubicBezTo>
                  <a:cubicBezTo>
                    <a:pt x="7859" y="279"/>
                    <a:pt x="5359" y="244"/>
                    <a:pt x="2989" y="637"/>
                  </a:cubicBezTo>
                  <a:cubicBezTo>
                    <a:pt x="2965" y="637"/>
                    <a:pt x="2954" y="637"/>
                    <a:pt x="2942" y="649"/>
                  </a:cubicBezTo>
                  <a:lnTo>
                    <a:pt x="2894" y="649"/>
                  </a:lnTo>
                  <a:cubicBezTo>
                    <a:pt x="2858" y="660"/>
                    <a:pt x="2835" y="684"/>
                    <a:pt x="2823" y="708"/>
                  </a:cubicBezTo>
                  <a:cubicBezTo>
                    <a:pt x="2334" y="863"/>
                    <a:pt x="1894" y="1149"/>
                    <a:pt x="1489" y="1446"/>
                  </a:cubicBezTo>
                  <a:cubicBezTo>
                    <a:pt x="1084" y="1744"/>
                    <a:pt x="549" y="2065"/>
                    <a:pt x="263" y="2494"/>
                  </a:cubicBezTo>
                  <a:cubicBezTo>
                    <a:pt x="227" y="2506"/>
                    <a:pt x="203" y="2530"/>
                    <a:pt x="203" y="2577"/>
                  </a:cubicBezTo>
                  <a:cubicBezTo>
                    <a:pt x="203" y="2589"/>
                    <a:pt x="203" y="2601"/>
                    <a:pt x="203" y="2601"/>
                  </a:cubicBezTo>
                  <a:cubicBezTo>
                    <a:pt x="168" y="2661"/>
                    <a:pt x="168" y="2708"/>
                    <a:pt x="179" y="2756"/>
                  </a:cubicBezTo>
                  <a:cubicBezTo>
                    <a:pt x="1" y="4292"/>
                    <a:pt x="144" y="5887"/>
                    <a:pt x="203" y="7423"/>
                  </a:cubicBezTo>
                  <a:cubicBezTo>
                    <a:pt x="334" y="10638"/>
                    <a:pt x="584" y="13841"/>
                    <a:pt x="810" y="17043"/>
                  </a:cubicBezTo>
                  <a:cubicBezTo>
                    <a:pt x="1144" y="22115"/>
                    <a:pt x="1334" y="27247"/>
                    <a:pt x="2144" y="32271"/>
                  </a:cubicBezTo>
                  <a:cubicBezTo>
                    <a:pt x="2120" y="32319"/>
                    <a:pt x="2108" y="32379"/>
                    <a:pt x="2132" y="32438"/>
                  </a:cubicBezTo>
                  <a:cubicBezTo>
                    <a:pt x="2144" y="32462"/>
                    <a:pt x="2144" y="32474"/>
                    <a:pt x="2156" y="32498"/>
                  </a:cubicBezTo>
                  <a:cubicBezTo>
                    <a:pt x="2168" y="32510"/>
                    <a:pt x="2168" y="32510"/>
                    <a:pt x="2180" y="32521"/>
                  </a:cubicBezTo>
                  <a:cubicBezTo>
                    <a:pt x="2197" y="32608"/>
                    <a:pt x="2251" y="32644"/>
                    <a:pt x="2316" y="32644"/>
                  </a:cubicBezTo>
                  <a:cubicBezTo>
                    <a:pt x="2341" y="32644"/>
                    <a:pt x="2368" y="32639"/>
                    <a:pt x="2394" y="32629"/>
                  </a:cubicBezTo>
                  <a:cubicBezTo>
                    <a:pt x="2407" y="32632"/>
                    <a:pt x="2420" y="32633"/>
                    <a:pt x="2434" y="32633"/>
                  </a:cubicBezTo>
                  <a:cubicBezTo>
                    <a:pt x="2472" y="32633"/>
                    <a:pt x="2511" y="32622"/>
                    <a:pt x="2537" y="32605"/>
                  </a:cubicBezTo>
                  <a:cubicBezTo>
                    <a:pt x="2561" y="32581"/>
                    <a:pt x="2584" y="32569"/>
                    <a:pt x="2608" y="32545"/>
                  </a:cubicBezTo>
                  <a:cubicBezTo>
                    <a:pt x="4360" y="32745"/>
                    <a:pt x="6141" y="32809"/>
                    <a:pt x="7929" y="32809"/>
                  </a:cubicBezTo>
                  <a:cubicBezTo>
                    <a:pt x="10942" y="32809"/>
                    <a:pt x="13978" y="32627"/>
                    <a:pt x="16943" y="32605"/>
                  </a:cubicBezTo>
                  <a:cubicBezTo>
                    <a:pt x="17272" y="32604"/>
                    <a:pt x="17600" y="32604"/>
                    <a:pt x="17929" y="32604"/>
                  </a:cubicBezTo>
                  <a:cubicBezTo>
                    <a:pt x="19794" y="32604"/>
                    <a:pt x="21660" y="32615"/>
                    <a:pt x="23524" y="32615"/>
                  </a:cubicBezTo>
                  <a:cubicBezTo>
                    <a:pt x="25901" y="32615"/>
                    <a:pt x="28276" y="32596"/>
                    <a:pt x="30648" y="32510"/>
                  </a:cubicBezTo>
                  <a:cubicBezTo>
                    <a:pt x="30721" y="32576"/>
                    <a:pt x="30799" y="32610"/>
                    <a:pt x="30887" y="32610"/>
                  </a:cubicBezTo>
                  <a:cubicBezTo>
                    <a:pt x="30941" y="32610"/>
                    <a:pt x="31000" y="32597"/>
                    <a:pt x="31064" y="32569"/>
                  </a:cubicBezTo>
                  <a:cubicBezTo>
                    <a:pt x="31719" y="32295"/>
                    <a:pt x="32302" y="31640"/>
                    <a:pt x="32838" y="31176"/>
                  </a:cubicBezTo>
                  <a:cubicBezTo>
                    <a:pt x="33326" y="30736"/>
                    <a:pt x="33946" y="30331"/>
                    <a:pt x="34196" y="29700"/>
                  </a:cubicBezTo>
                  <a:cubicBezTo>
                    <a:pt x="34219" y="29628"/>
                    <a:pt x="34207" y="29557"/>
                    <a:pt x="34160" y="29509"/>
                  </a:cubicBezTo>
                  <a:cubicBezTo>
                    <a:pt x="34446" y="24723"/>
                    <a:pt x="34267" y="19865"/>
                    <a:pt x="34315" y="15067"/>
                  </a:cubicBezTo>
                  <a:cubicBezTo>
                    <a:pt x="34374" y="10352"/>
                    <a:pt x="34803" y="5459"/>
                    <a:pt x="34374" y="756"/>
                  </a:cubicBezTo>
                  <a:cubicBezTo>
                    <a:pt x="34469" y="565"/>
                    <a:pt x="34374" y="268"/>
                    <a:pt x="34077" y="256"/>
                  </a:cubicBezTo>
                  <a:cubicBezTo>
                    <a:pt x="29978" y="71"/>
                    <a:pt x="25873" y="1"/>
                    <a:pt x="217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9" name="Google Shape;549;p46"/>
          <p:cNvGrpSpPr/>
          <p:nvPr/>
        </p:nvGrpSpPr>
        <p:grpSpPr>
          <a:xfrm>
            <a:off x="4090614" y="1315413"/>
            <a:ext cx="932878" cy="830119"/>
            <a:chOff x="4119291" y="1397737"/>
            <a:chExt cx="886766" cy="715373"/>
          </a:xfrm>
        </p:grpSpPr>
        <p:sp>
          <p:nvSpPr>
            <p:cNvPr id="550" name="Google Shape;550;p46"/>
            <p:cNvSpPr/>
            <p:nvPr/>
          </p:nvSpPr>
          <p:spPr>
            <a:xfrm>
              <a:off x="4231707" y="1408735"/>
              <a:ext cx="718897" cy="633820"/>
            </a:xfrm>
            <a:custGeom>
              <a:rect b="b" l="l" r="r" t="t"/>
              <a:pathLst>
                <a:path extrusionOk="0" h="20349" w="25016">
                  <a:moveTo>
                    <a:pt x="0" y="1"/>
                  </a:moveTo>
                  <a:cubicBezTo>
                    <a:pt x="0" y="1"/>
                    <a:pt x="0" y="6954"/>
                    <a:pt x="107" y="12252"/>
                  </a:cubicBezTo>
                  <a:cubicBezTo>
                    <a:pt x="203" y="17551"/>
                    <a:pt x="107" y="20349"/>
                    <a:pt x="107" y="20349"/>
                  </a:cubicBezTo>
                  <a:lnTo>
                    <a:pt x="24908" y="19932"/>
                  </a:lnTo>
                  <a:lnTo>
                    <a:pt x="25015" y="525"/>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lang="en" sz="1200">
                  <a:solidFill>
                    <a:schemeClr val="accent1"/>
                  </a:solidFill>
                  <a:latin typeface="Quicksand"/>
                  <a:ea typeface="Quicksand"/>
                  <a:cs typeface="Quicksand"/>
                  <a:sym typeface="Quicksand"/>
                </a:rPr>
                <a:t>Web App</a:t>
              </a:r>
              <a:endParaRPr b="1" sz="1200">
                <a:solidFill>
                  <a:schemeClr val="accent1"/>
                </a:solidFill>
                <a:latin typeface="Quicksand"/>
                <a:ea typeface="Quicksand"/>
                <a:cs typeface="Quicksand"/>
                <a:sym typeface="Quicksand"/>
              </a:endParaRPr>
            </a:p>
            <a:p>
              <a:pPr indent="0" lvl="0" marL="0" marR="0" rtl="0" algn="ctr">
                <a:lnSpc>
                  <a:spcPct val="100000"/>
                </a:lnSpc>
                <a:spcBef>
                  <a:spcPts val="0"/>
                </a:spcBef>
                <a:spcAft>
                  <a:spcPts val="0"/>
                </a:spcAft>
                <a:buClr>
                  <a:srgbClr val="000000"/>
                </a:buClr>
                <a:buSzPts val="1600"/>
                <a:buFont typeface="Arial"/>
                <a:buNone/>
              </a:pPr>
              <a:r>
                <a:rPr lang="en" sz="700">
                  <a:solidFill>
                    <a:schemeClr val="accent1"/>
                  </a:solidFill>
                  <a:latin typeface="Quicksand"/>
                  <a:ea typeface="Quicksand"/>
                  <a:cs typeface="Quicksand"/>
                  <a:sym typeface="Quicksand"/>
                </a:rPr>
                <a:t>(</a:t>
              </a:r>
              <a:r>
                <a:rPr lang="en" sz="700">
                  <a:solidFill>
                    <a:schemeClr val="accent1"/>
                  </a:solidFill>
                  <a:latin typeface="Quicksand"/>
                  <a:ea typeface="Quicksand"/>
                  <a:cs typeface="Quicksand"/>
                  <a:sym typeface="Quicksand"/>
                </a:rPr>
                <a:t>Corona update</a:t>
              </a:r>
              <a:r>
                <a:rPr lang="en" sz="700">
                  <a:solidFill>
                    <a:schemeClr val="accent1"/>
                  </a:solidFill>
                  <a:latin typeface="Quicksand"/>
                  <a:ea typeface="Quicksand"/>
                  <a:cs typeface="Quicksand"/>
                  <a:sym typeface="Quicksand"/>
                </a:rPr>
                <a:t>)</a:t>
              </a:r>
              <a:endParaRPr sz="500">
                <a:solidFill>
                  <a:schemeClr val="accent1"/>
                </a:solidFill>
                <a:latin typeface="Quicksand"/>
                <a:ea typeface="Quicksand"/>
                <a:cs typeface="Quicksand"/>
                <a:sym typeface="Quicksand"/>
              </a:endParaRPr>
            </a:p>
          </p:txBody>
        </p:sp>
        <p:sp>
          <p:nvSpPr>
            <p:cNvPr id="551" name="Google Shape;551;p46"/>
            <p:cNvSpPr/>
            <p:nvPr/>
          </p:nvSpPr>
          <p:spPr>
            <a:xfrm>
              <a:off x="4119291" y="1397737"/>
              <a:ext cx="886766" cy="715373"/>
            </a:xfrm>
            <a:custGeom>
              <a:rect b="b" l="l" r="r" t="t"/>
              <a:pathLst>
                <a:path extrusionOk="0" h="25348" w="31421">
                  <a:moveTo>
                    <a:pt x="3239" y="972"/>
                  </a:moveTo>
                  <a:lnTo>
                    <a:pt x="3239" y="972"/>
                  </a:lnTo>
                  <a:cubicBezTo>
                    <a:pt x="3227" y="1329"/>
                    <a:pt x="3215" y="1686"/>
                    <a:pt x="3191" y="2043"/>
                  </a:cubicBezTo>
                  <a:cubicBezTo>
                    <a:pt x="2405" y="2436"/>
                    <a:pt x="1667" y="3019"/>
                    <a:pt x="953" y="3531"/>
                  </a:cubicBezTo>
                  <a:cubicBezTo>
                    <a:pt x="941" y="3269"/>
                    <a:pt x="941" y="3007"/>
                    <a:pt x="941" y="2757"/>
                  </a:cubicBezTo>
                  <a:cubicBezTo>
                    <a:pt x="1405" y="2507"/>
                    <a:pt x="1822" y="2031"/>
                    <a:pt x="2239" y="1722"/>
                  </a:cubicBezTo>
                  <a:cubicBezTo>
                    <a:pt x="2584" y="1483"/>
                    <a:pt x="2929" y="1245"/>
                    <a:pt x="3239" y="972"/>
                  </a:cubicBezTo>
                  <a:close/>
                  <a:moveTo>
                    <a:pt x="3179" y="2198"/>
                  </a:moveTo>
                  <a:cubicBezTo>
                    <a:pt x="3167" y="2531"/>
                    <a:pt x="3155" y="2865"/>
                    <a:pt x="3132" y="3210"/>
                  </a:cubicBezTo>
                  <a:cubicBezTo>
                    <a:pt x="2774" y="3388"/>
                    <a:pt x="2441" y="3662"/>
                    <a:pt x="2108" y="3877"/>
                  </a:cubicBezTo>
                  <a:cubicBezTo>
                    <a:pt x="1727" y="4115"/>
                    <a:pt x="1334" y="4353"/>
                    <a:pt x="953" y="4591"/>
                  </a:cubicBezTo>
                  <a:cubicBezTo>
                    <a:pt x="953" y="4281"/>
                    <a:pt x="953" y="3984"/>
                    <a:pt x="953" y="3674"/>
                  </a:cubicBezTo>
                  <a:cubicBezTo>
                    <a:pt x="1691" y="3198"/>
                    <a:pt x="2500" y="2746"/>
                    <a:pt x="3179" y="2198"/>
                  </a:cubicBezTo>
                  <a:close/>
                  <a:moveTo>
                    <a:pt x="3120" y="3424"/>
                  </a:moveTo>
                  <a:lnTo>
                    <a:pt x="3120" y="3424"/>
                  </a:lnTo>
                  <a:cubicBezTo>
                    <a:pt x="3108" y="3769"/>
                    <a:pt x="3096" y="4115"/>
                    <a:pt x="3084" y="4472"/>
                  </a:cubicBezTo>
                  <a:cubicBezTo>
                    <a:pt x="2346" y="4853"/>
                    <a:pt x="1643" y="5353"/>
                    <a:pt x="965" y="5853"/>
                  </a:cubicBezTo>
                  <a:cubicBezTo>
                    <a:pt x="965" y="5484"/>
                    <a:pt x="965" y="5115"/>
                    <a:pt x="953" y="4746"/>
                  </a:cubicBezTo>
                  <a:cubicBezTo>
                    <a:pt x="1381" y="4520"/>
                    <a:pt x="1786" y="4281"/>
                    <a:pt x="2191" y="4031"/>
                  </a:cubicBezTo>
                  <a:cubicBezTo>
                    <a:pt x="2500" y="3841"/>
                    <a:pt x="2834" y="3650"/>
                    <a:pt x="3120" y="3424"/>
                  </a:cubicBezTo>
                  <a:close/>
                  <a:moveTo>
                    <a:pt x="3072" y="4674"/>
                  </a:moveTo>
                  <a:lnTo>
                    <a:pt x="3072" y="4674"/>
                  </a:lnTo>
                  <a:cubicBezTo>
                    <a:pt x="3060" y="5032"/>
                    <a:pt x="3036" y="5401"/>
                    <a:pt x="3024" y="5758"/>
                  </a:cubicBezTo>
                  <a:cubicBezTo>
                    <a:pt x="2691" y="5889"/>
                    <a:pt x="2381" y="6091"/>
                    <a:pt x="2084" y="6258"/>
                  </a:cubicBezTo>
                  <a:cubicBezTo>
                    <a:pt x="1715" y="6460"/>
                    <a:pt x="1334" y="6675"/>
                    <a:pt x="965" y="6889"/>
                  </a:cubicBezTo>
                  <a:cubicBezTo>
                    <a:pt x="965" y="6603"/>
                    <a:pt x="965" y="6317"/>
                    <a:pt x="965" y="6032"/>
                  </a:cubicBezTo>
                  <a:cubicBezTo>
                    <a:pt x="1679" y="5615"/>
                    <a:pt x="2417" y="5174"/>
                    <a:pt x="3072" y="4674"/>
                  </a:cubicBezTo>
                  <a:close/>
                  <a:moveTo>
                    <a:pt x="3012" y="5972"/>
                  </a:moveTo>
                  <a:lnTo>
                    <a:pt x="3012" y="5972"/>
                  </a:lnTo>
                  <a:cubicBezTo>
                    <a:pt x="3001" y="6365"/>
                    <a:pt x="2989" y="6758"/>
                    <a:pt x="2977" y="7151"/>
                  </a:cubicBezTo>
                  <a:cubicBezTo>
                    <a:pt x="2262" y="7389"/>
                    <a:pt x="1596" y="7877"/>
                    <a:pt x="976" y="8318"/>
                  </a:cubicBezTo>
                  <a:cubicBezTo>
                    <a:pt x="976" y="7877"/>
                    <a:pt x="976" y="7449"/>
                    <a:pt x="976" y="7020"/>
                  </a:cubicBezTo>
                  <a:cubicBezTo>
                    <a:pt x="1369" y="6817"/>
                    <a:pt x="1774" y="6615"/>
                    <a:pt x="2167" y="6413"/>
                  </a:cubicBezTo>
                  <a:cubicBezTo>
                    <a:pt x="2441" y="6270"/>
                    <a:pt x="2751" y="6139"/>
                    <a:pt x="3012" y="5972"/>
                  </a:cubicBezTo>
                  <a:close/>
                  <a:moveTo>
                    <a:pt x="2965" y="7282"/>
                  </a:moveTo>
                  <a:lnTo>
                    <a:pt x="2965" y="7282"/>
                  </a:lnTo>
                  <a:cubicBezTo>
                    <a:pt x="2953" y="7699"/>
                    <a:pt x="2941" y="8103"/>
                    <a:pt x="2929" y="8520"/>
                  </a:cubicBezTo>
                  <a:cubicBezTo>
                    <a:pt x="2620" y="8592"/>
                    <a:pt x="2346" y="8758"/>
                    <a:pt x="2072" y="8901"/>
                  </a:cubicBezTo>
                  <a:cubicBezTo>
                    <a:pt x="1703" y="9080"/>
                    <a:pt x="1334" y="9270"/>
                    <a:pt x="976" y="9461"/>
                  </a:cubicBezTo>
                  <a:cubicBezTo>
                    <a:pt x="976" y="9127"/>
                    <a:pt x="976" y="8806"/>
                    <a:pt x="976" y="8472"/>
                  </a:cubicBezTo>
                  <a:cubicBezTo>
                    <a:pt x="1631" y="8080"/>
                    <a:pt x="2358" y="7746"/>
                    <a:pt x="2965" y="7282"/>
                  </a:cubicBezTo>
                  <a:close/>
                  <a:moveTo>
                    <a:pt x="2917" y="8722"/>
                  </a:moveTo>
                  <a:cubicBezTo>
                    <a:pt x="2893" y="9389"/>
                    <a:pt x="2881" y="10056"/>
                    <a:pt x="2870" y="10723"/>
                  </a:cubicBezTo>
                  <a:cubicBezTo>
                    <a:pt x="2227" y="10913"/>
                    <a:pt x="1619" y="11354"/>
                    <a:pt x="1084" y="11687"/>
                  </a:cubicBezTo>
                  <a:cubicBezTo>
                    <a:pt x="1034" y="11727"/>
                    <a:pt x="1059" y="11791"/>
                    <a:pt x="1103" y="11791"/>
                  </a:cubicBezTo>
                  <a:cubicBezTo>
                    <a:pt x="1112" y="11791"/>
                    <a:pt x="1121" y="11788"/>
                    <a:pt x="1131" y="11782"/>
                  </a:cubicBezTo>
                  <a:cubicBezTo>
                    <a:pt x="1477" y="11592"/>
                    <a:pt x="1834" y="11425"/>
                    <a:pt x="2179" y="11270"/>
                  </a:cubicBezTo>
                  <a:cubicBezTo>
                    <a:pt x="2405" y="11163"/>
                    <a:pt x="2643" y="11068"/>
                    <a:pt x="2870" y="10961"/>
                  </a:cubicBezTo>
                  <a:lnTo>
                    <a:pt x="2870" y="10961"/>
                  </a:lnTo>
                  <a:cubicBezTo>
                    <a:pt x="2858" y="11306"/>
                    <a:pt x="2846" y="11651"/>
                    <a:pt x="2846" y="12009"/>
                  </a:cubicBezTo>
                  <a:cubicBezTo>
                    <a:pt x="2191" y="12175"/>
                    <a:pt x="1548" y="12592"/>
                    <a:pt x="988" y="12961"/>
                  </a:cubicBezTo>
                  <a:cubicBezTo>
                    <a:pt x="988" y="12247"/>
                    <a:pt x="976" y="11532"/>
                    <a:pt x="976" y="10818"/>
                  </a:cubicBezTo>
                  <a:cubicBezTo>
                    <a:pt x="1596" y="10485"/>
                    <a:pt x="2370" y="10199"/>
                    <a:pt x="2858" y="9711"/>
                  </a:cubicBezTo>
                  <a:cubicBezTo>
                    <a:pt x="2879" y="9689"/>
                    <a:pt x="2862" y="9638"/>
                    <a:pt x="2822" y="9638"/>
                  </a:cubicBezTo>
                  <a:cubicBezTo>
                    <a:pt x="2818" y="9638"/>
                    <a:pt x="2814" y="9638"/>
                    <a:pt x="2810" y="9639"/>
                  </a:cubicBezTo>
                  <a:cubicBezTo>
                    <a:pt x="2167" y="9818"/>
                    <a:pt x="1548" y="10306"/>
                    <a:pt x="976" y="10663"/>
                  </a:cubicBezTo>
                  <a:cubicBezTo>
                    <a:pt x="976" y="10318"/>
                    <a:pt x="976" y="9961"/>
                    <a:pt x="976" y="9615"/>
                  </a:cubicBezTo>
                  <a:cubicBezTo>
                    <a:pt x="1357" y="9461"/>
                    <a:pt x="1727" y="9294"/>
                    <a:pt x="2096" y="9115"/>
                  </a:cubicBezTo>
                  <a:cubicBezTo>
                    <a:pt x="2370" y="8996"/>
                    <a:pt x="2667" y="8889"/>
                    <a:pt x="2917" y="8722"/>
                  </a:cubicBezTo>
                  <a:close/>
                  <a:moveTo>
                    <a:pt x="2846" y="12223"/>
                  </a:moveTo>
                  <a:cubicBezTo>
                    <a:pt x="2834" y="12568"/>
                    <a:pt x="2834" y="12902"/>
                    <a:pt x="2834" y="13247"/>
                  </a:cubicBezTo>
                  <a:cubicBezTo>
                    <a:pt x="2179" y="13402"/>
                    <a:pt x="1572" y="13747"/>
                    <a:pt x="988" y="14092"/>
                  </a:cubicBezTo>
                  <a:cubicBezTo>
                    <a:pt x="988" y="14045"/>
                    <a:pt x="988" y="14009"/>
                    <a:pt x="988" y="13973"/>
                  </a:cubicBezTo>
                  <a:cubicBezTo>
                    <a:pt x="988" y="13699"/>
                    <a:pt x="988" y="13425"/>
                    <a:pt x="988" y="13152"/>
                  </a:cubicBezTo>
                  <a:cubicBezTo>
                    <a:pt x="1310" y="12973"/>
                    <a:pt x="1631" y="12806"/>
                    <a:pt x="1953" y="12640"/>
                  </a:cubicBezTo>
                  <a:cubicBezTo>
                    <a:pt x="2239" y="12497"/>
                    <a:pt x="2560" y="12378"/>
                    <a:pt x="2846" y="12223"/>
                  </a:cubicBezTo>
                  <a:close/>
                  <a:moveTo>
                    <a:pt x="2834" y="13437"/>
                  </a:moveTo>
                  <a:cubicBezTo>
                    <a:pt x="2834" y="13735"/>
                    <a:pt x="2822" y="14045"/>
                    <a:pt x="2822" y="14342"/>
                  </a:cubicBezTo>
                  <a:cubicBezTo>
                    <a:pt x="2560" y="14437"/>
                    <a:pt x="2286" y="14628"/>
                    <a:pt x="2060" y="14747"/>
                  </a:cubicBezTo>
                  <a:cubicBezTo>
                    <a:pt x="1703" y="14949"/>
                    <a:pt x="1346" y="15164"/>
                    <a:pt x="1000" y="15378"/>
                  </a:cubicBezTo>
                  <a:cubicBezTo>
                    <a:pt x="988" y="15009"/>
                    <a:pt x="988" y="14640"/>
                    <a:pt x="988" y="14271"/>
                  </a:cubicBezTo>
                  <a:cubicBezTo>
                    <a:pt x="1596" y="13985"/>
                    <a:pt x="2250" y="13759"/>
                    <a:pt x="2834" y="13437"/>
                  </a:cubicBezTo>
                  <a:close/>
                  <a:moveTo>
                    <a:pt x="2822" y="14545"/>
                  </a:moveTo>
                  <a:cubicBezTo>
                    <a:pt x="2822" y="14926"/>
                    <a:pt x="2834" y="15295"/>
                    <a:pt x="2834" y="15676"/>
                  </a:cubicBezTo>
                  <a:cubicBezTo>
                    <a:pt x="2179" y="15795"/>
                    <a:pt x="1548" y="16188"/>
                    <a:pt x="1000" y="16569"/>
                  </a:cubicBezTo>
                  <a:cubicBezTo>
                    <a:pt x="1000" y="16223"/>
                    <a:pt x="1000" y="15878"/>
                    <a:pt x="1000" y="15533"/>
                  </a:cubicBezTo>
                  <a:cubicBezTo>
                    <a:pt x="1334" y="15366"/>
                    <a:pt x="1679" y="15188"/>
                    <a:pt x="2012" y="15021"/>
                  </a:cubicBezTo>
                  <a:cubicBezTo>
                    <a:pt x="2191" y="14926"/>
                    <a:pt x="2370" y="14830"/>
                    <a:pt x="2548" y="14735"/>
                  </a:cubicBezTo>
                  <a:cubicBezTo>
                    <a:pt x="2608" y="14699"/>
                    <a:pt x="2715" y="14604"/>
                    <a:pt x="2822" y="14545"/>
                  </a:cubicBezTo>
                  <a:close/>
                  <a:moveTo>
                    <a:pt x="2834" y="15854"/>
                  </a:moveTo>
                  <a:cubicBezTo>
                    <a:pt x="2834" y="16211"/>
                    <a:pt x="2846" y="16569"/>
                    <a:pt x="2846" y="16938"/>
                  </a:cubicBezTo>
                  <a:cubicBezTo>
                    <a:pt x="2524" y="17045"/>
                    <a:pt x="2227" y="17235"/>
                    <a:pt x="1929" y="17414"/>
                  </a:cubicBezTo>
                  <a:cubicBezTo>
                    <a:pt x="1619" y="17593"/>
                    <a:pt x="1322" y="17783"/>
                    <a:pt x="1024" y="17986"/>
                  </a:cubicBezTo>
                  <a:cubicBezTo>
                    <a:pt x="1024" y="17581"/>
                    <a:pt x="1012" y="17176"/>
                    <a:pt x="1000" y="16771"/>
                  </a:cubicBezTo>
                  <a:cubicBezTo>
                    <a:pt x="1310" y="16592"/>
                    <a:pt x="1619" y="16414"/>
                    <a:pt x="1941" y="16259"/>
                  </a:cubicBezTo>
                  <a:cubicBezTo>
                    <a:pt x="2227" y="16116"/>
                    <a:pt x="2548" y="15997"/>
                    <a:pt x="2834" y="15854"/>
                  </a:cubicBezTo>
                  <a:close/>
                  <a:moveTo>
                    <a:pt x="2846" y="17140"/>
                  </a:moveTo>
                  <a:cubicBezTo>
                    <a:pt x="2846" y="17235"/>
                    <a:pt x="2846" y="17331"/>
                    <a:pt x="2846" y="17426"/>
                  </a:cubicBezTo>
                  <a:cubicBezTo>
                    <a:pt x="2858" y="17616"/>
                    <a:pt x="2858" y="17807"/>
                    <a:pt x="2858" y="17997"/>
                  </a:cubicBezTo>
                  <a:cubicBezTo>
                    <a:pt x="2572" y="18116"/>
                    <a:pt x="2322" y="18283"/>
                    <a:pt x="2060" y="18438"/>
                  </a:cubicBezTo>
                  <a:cubicBezTo>
                    <a:pt x="1715" y="18628"/>
                    <a:pt x="1381" y="18831"/>
                    <a:pt x="1048" y="19045"/>
                  </a:cubicBezTo>
                  <a:cubicBezTo>
                    <a:pt x="1036" y="18748"/>
                    <a:pt x="1036" y="18462"/>
                    <a:pt x="1024" y="18176"/>
                  </a:cubicBezTo>
                  <a:cubicBezTo>
                    <a:pt x="1369" y="17986"/>
                    <a:pt x="1703" y="17795"/>
                    <a:pt x="2048" y="17605"/>
                  </a:cubicBezTo>
                  <a:cubicBezTo>
                    <a:pt x="2310" y="17462"/>
                    <a:pt x="2596" y="17319"/>
                    <a:pt x="2846" y="17140"/>
                  </a:cubicBezTo>
                  <a:close/>
                  <a:moveTo>
                    <a:pt x="2846" y="18259"/>
                  </a:moveTo>
                  <a:cubicBezTo>
                    <a:pt x="2846" y="18533"/>
                    <a:pt x="2846" y="18819"/>
                    <a:pt x="2834" y="19093"/>
                  </a:cubicBezTo>
                  <a:cubicBezTo>
                    <a:pt x="2215" y="19319"/>
                    <a:pt x="1619" y="19640"/>
                    <a:pt x="1072" y="20010"/>
                  </a:cubicBezTo>
                  <a:cubicBezTo>
                    <a:pt x="1060" y="19891"/>
                    <a:pt x="1060" y="19783"/>
                    <a:pt x="1060" y="19664"/>
                  </a:cubicBezTo>
                  <a:cubicBezTo>
                    <a:pt x="1048" y="19521"/>
                    <a:pt x="1048" y="19379"/>
                    <a:pt x="1048" y="19248"/>
                  </a:cubicBezTo>
                  <a:cubicBezTo>
                    <a:pt x="1631" y="18974"/>
                    <a:pt x="2322" y="18676"/>
                    <a:pt x="2846" y="18259"/>
                  </a:cubicBezTo>
                  <a:close/>
                  <a:moveTo>
                    <a:pt x="2834" y="19319"/>
                  </a:moveTo>
                  <a:cubicBezTo>
                    <a:pt x="2834" y="19581"/>
                    <a:pt x="2834" y="19843"/>
                    <a:pt x="2834" y="20105"/>
                  </a:cubicBezTo>
                  <a:cubicBezTo>
                    <a:pt x="2667" y="20176"/>
                    <a:pt x="2512" y="20272"/>
                    <a:pt x="2358" y="20367"/>
                  </a:cubicBezTo>
                  <a:cubicBezTo>
                    <a:pt x="1941" y="20617"/>
                    <a:pt x="1536" y="20891"/>
                    <a:pt x="1155" y="21164"/>
                  </a:cubicBezTo>
                  <a:cubicBezTo>
                    <a:pt x="1119" y="20843"/>
                    <a:pt x="1096" y="20510"/>
                    <a:pt x="1084" y="20200"/>
                  </a:cubicBezTo>
                  <a:cubicBezTo>
                    <a:pt x="1381" y="20010"/>
                    <a:pt x="1703" y="19819"/>
                    <a:pt x="2024" y="19664"/>
                  </a:cubicBezTo>
                  <a:cubicBezTo>
                    <a:pt x="2286" y="19545"/>
                    <a:pt x="2548" y="19426"/>
                    <a:pt x="2810" y="19319"/>
                  </a:cubicBezTo>
                  <a:close/>
                  <a:moveTo>
                    <a:pt x="2846" y="20391"/>
                  </a:moveTo>
                  <a:cubicBezTo>
                    <a:pt x="2858" y="20724"/>
                    <a:pt x="2870" y="21057"/>
                    <a:pt x="2917" y="21379"/>
                  </a:cubicBezTo>
                  <a:cubicBezTo>
                    <a:pt x="2679" y="21498"/>
                    <a:pt x="2453" y="21665"/>
                    <a:pt x="2215" y="21807"/>
                  </a:cubicBezTo>
                  <a:cubicBezTo>
                    <a:pt x="1893" y="21998"/>
                    <a:pt x="1572" y="22188"/>
                    <a:pt x="1238" y="22367"/>
                  </a:cubicBezTo>
                  <a:cubicBezTo>
                    <a:pt x="1215" y="22022"/>
                    <a:pt x="1191" y="21688"/>
                    <a:pt x="1167" y="21343"/>
                  </a:cubicBezTo>
                  <a:cubicBezTo>
                    <a:pt x="1727" y="21022"/>
                    <a:pt x="2274" y="20700"/>
                    <a:pt x="2846" y="20391"/>
                  </a:cubicBezTo>
                  <a:close/>
                  <a:moveTo>
                    <a:pt x="3584" y="805"/>
                  </a:moveTo>
                  <a:cubicBezTo>
                    <a:pt x="4902" y="878"/>
                    <a:pt x="6227" y="901"/>
                    <a:pt x="7554" y="901"/>
                  </a:cubicBezTo>
                  <a:cubicBezTo>
                    <a:pt x="9916" y="901"/>
                    <a:pt x="12287" y="827"/>
                    <a:pt x="14652" y="827"/>
                  </a:cubicBezTo>
                  <a:cubicBezTo>
                    <a:pt x="15520" y="827"/>
                    <a:pt x="16387" y="837"/>
                    <a:pt x="17252" y="864"/>
                  </a:cubicBezTo>
                  <a:cubicBezTo>
                    <a:pt x="19503" y="936"/>
                    <a:pt x="21741" y="1019"/>
                    <a:pt x="23991" y="1138"/>
                  </a:cubicBezTo>
                  <a:cubicBezTo>
                    <a:pt x="25546" y="1212"/>
                    <a:pt x="27208" y="1459"/>
                    <a:pt x="28817" y="1459"/>
                  </a:cubicBezTo>
                  <a:cubicBezTo>
                    <a:pt x="29278" y="1459"/>
                    <a:pt x="29734" y="1439"/>
                    <a:pt x="30183" y="1388"/>
                  </a:cubicBezTo>
                  <a:cubicBezTo>
                    <a:pt x="30242" y="5008"/>
                    <a:pt x="30337" y="8639"/>
                    <a:pt x="30325" y="12259"/>
                  </a:cubicBezTo>
                  <a:cubicBezTo>
                    <a:pt x="30325" y="14056"/>
                    <a:pt x="30337" y="15842"/>
                    <a:pt x="30325" y="17640"/>
                  </a:cubicBezTo>
                  <a:cubicBezTo>
                    <a:pt x="30313" y="19188"/>
                    <a:pt x="30063" y="20962"/>
                    <a:pt x="30337" y="22510"/>
                  </a:cubicBezTo>
                  <a:cubicBezTo>
                    <a:pt x="29518" y="22342"/>
                    <a:pt x="28651" y="22293"/>
                    <a:pt x="27776" y="22293"/>
                  </a:cubicBezTo>
                  <a:cubicBezTo>
                    <a:pt x="26540" y="22293"/>
                    <a:pt x="25286" y="22391"/>
                    <a:pt x="24122" y="22391"/>
                  </a:cubicBezTo>
                  <a:lnTo>
                    <a:pt x="17145" y="22391"/>
                  </a:lnTo>
                  <a:cubicBezTo>
                    <a:pt x="14812" y="22403"/>
                    <a:pt x="12490" y="22403"/>
                    <a:pt x="10168" y="22415"/>
                  </a:cubicBezTo>
                  <a:cubicBezTo>
                    <a:pt x="9171" y="22415"/>
                    <a:pt x="8158" y="22383"/>
                    <a:pt x="7146" y="22383"/>
                  </a:cubicBezTo>
                  <a:cubicBezTo>
                    <a:pt x="6008" y="22383"/>
                    <a:pt x="4872" y="22423"/>
                    <a:pt x="3763" y="22593"/>
                  </a:cubicBezTo>
                  <a:cubicBezTo>
                    <a:pt x="4084" y="21057"/>
                    <a:pt x="3739" y="19271"/>
                    <a:pt x="3703" y="17724"/>
                  </a:cubicBezTo>
                  <a:cubicBezTo>
                    <a:pt x="3655" y="15842"/>
                    <a:pt x="3632" y="13961"/>
                    <a:pt x="3632" y="12068"/>
                  </a:cubicBezTo>
                  <a:cubicBezTo>
                    <a:pt x="3620" y="8330"/>
                    <a:pt x="3632" y="4579"/>
                    <a:pt x="3584" y="829"/>
                  </a:cubicBezTo>
                  <a:cubicBezTo>
                    <a:pt x="3584" y="817"/>
                    <a:pt x="3584" y="817"/>
                    <a:pt x="3584" y="805"/>
                  </a:cubicBezTo>
                  <a:close/>
                  <a:moveTo>
                    <a:pt x="2953" y="21617"/>
                  </a:moveTo>
                  <a:cubicBezTo>
                    <a:pt x="3001" y="21998"/>
                    <a:pt x="3084" y="22367"/>
                    <a:pt x="3203" y="22700"/>
                  </a:cubicBezTo>
                  <a:cubicBezTo>
                    <a:pt x="2715" y="22843"/>
                    <a:pt x="2274" y="23153"/>
                    <a:pt x="1858" y="23450"/>
                  </a:cubicBezTo>
                  <a:cubicBezTo>
                    <a:pt x="1655" y="23593"/>
                    <a:pt x="1429" y="23736"/>
                    <a:pt x="1215" y="23903"/>
                  </a:cubicBezTo>
                  <a:cubicBezTo>
                    <a:pt x="1262" y="23474"/>
                    <a:pt x="1262" y="23022"/>
                    <a:pt x="1238" y="22569"/>
                  </a:cubicBezTo>
                  <a:cubicBezTo>
                    <a:pt x="1608" y="22379"/>
                    <a:pt x="1977" y="22188"/>
                    <a:pt x="2334" y="21986"/>
                  </a:cubicBezTo>
                  <a:cubicBezTo>
                    <a:pt x="2536" y="21879"/>
                    <a:pt x="2751" y="21760"/>
                    <a:pt x="2953" y="21617"/>
                  </a:cubicBezTo>
                  <a:close/>
                  <a:moveTo>
                    <a:pt x="4667" y="23093"/>
                  </a:moveTo>
                  <a:cubicBezTo>
                    <a:pt x="5108" y="23129"/>
                    <a:pt x="5548" y="23165"/>
                    <a:pt x="5989" y="23177"/>
                  </a:cubicBezTo>
                  <a:cubicBezTo>
                    <a:pt x="5537" y="23486"/>
                    <a:pt x="5132" y="23915"/>
                    <a:pt x="4739" y="24320"/>
                  </a:cubicBezTo>
                  <a:cubicBezTo>
                    <a:pt x="4495" y="24314"/>
                    <a:pt x="4251" y="24311"/>
                    <a:pt x="4007" y="24311"/>
                  </a:cubicBezTo>
                  <a:cubicBezTo>
                    <a:pt x="3763" y="24311"/>
                    <a:pt x="3518" y="24314"/>
                    <a:pt x="3274" y="24320"/>
                  </a:cubicBezTo>
                  <a:cubicBezTo>
                    <a:pt x="3524" y="24105"/>
                    <a:pt x="3763" y="23879"/>
                    <a:pt x="4013" y="23665"/>
                  </a:cubicBezTo>
                  <a:cubicBezTo>
                    <a:pt x="4239" y="23486"/>
                    <a:pt x="4489" y="23320"/>
                    <a:pt x="4667" y="23093"/>
                  </a:cubicBezTo>
                  <a:close/>
                  <a:moveTo>
                    <a:pt x="6156" y="23177"/>
                  </a:moveTo>
                  <a:cubicBezTo>
                    <a:pt x="6656" y="23189"/>
                    <a:pt x="7168" y="23189"/>
                    <a:pt x="7680" y="23189"/>
                  </a:cubicBezTo>
                  <a:cubicBezTo>
                    <a:pt x="7346" y="23343"/>
                    <a:pt x="7084" y="23629"/>
                    <a:pt x="6834" y="23879"/>
                  </a:cubicBezTo>
                  <a:cubicBezTo>
                    <a:pt x="6691" y="24034"/>
                    <a:pt x="6549" y="24189"/>
                    <a:pt x="6394" y="24343"/>
                  </a:cubicBezTo>
                  <a:cubicBezTo>
                    <a:pt x="5918" y="24332"/>
                    <a:pt x="5429" y="24320"/>
                    <a:pt x="4929" y="24320"/>
                  </a:cubicBezTo>
                  <a:cubicBezTo>
                    <a:pt x="5358" y="23962"/>
                    <a:pt x="5810" y="23605"/>
                    <a:pt x="6156" y="23177"/>
                  </a:cubicBezTo>
                  <a:close/>
                  <a:moveTo>
                    <a:pt x="8763" y="23177"/>
                  </a:moveTo>
                  <a:cubicBezTo>
                    <a:pt x="8299" y="23510"/>
                    <a:pt x="7894" y="23939"/>
                    <a:pt x="7501" y="24355"/>
                  </a:cubicBezTo>
                  <a:lnTo>
                    <a:pt x="7346" y="24355"/>
                  </a:lnTo>
                  <a:cubicBezTo>
                    <a:pt x="7108" y="24355"/>
                    <a:pt x="6870" y="24355"/>
                    <a:pt x="6632" y="24343"/>
                  </a:cubicBezTo>
                  <a:cubicBezTo>
                    <a:pt x="6680" y="24296"/>
                    <a:pt x="6739" y="24248"/>
                    <a:pt x="6787" y="24201"/>
                  </a:cubicBezTo>
                  <a:cubicBezTo>
                    <a:pt x="7120" y="23867"/>
                    <a:pt x="7501" y="23558"/>
                    <a:pt x="7834" y="23224"/>
                  </a:cubicBezTo>
                  <a:cubicBezTo>
                    <a:pt x="7846" y="23212"/>
                    <a:pt x="7846" y="23200"/>
                    <a:pt x="7846" y="23189"/>
                  </a:cubicBezTo>
                  <a:cubicBezTo>
                    <a:pt x="8156" y="23177"/>
                    <a:pt x="8454" y="23177"/>
                    <a:pt x="8763" y="23177"/>
                  </a:cubicBezTo>
                  <a:close/>
                  <a:moveTo>
                    <a:pt x="9747" y="23159"/>
                  </a:moveTo>
                  <a:cubicBezTo>
                    <a:pt x="9885" y="23159"/>
                    <a:pt x="10021" y="23161"/>
                    <a:pt x="10156" y="23165"/>
                  </a:cubicBezTo>
                  <a:lnTo>
                    <a:pt x="10299" y="23165"/>
                  </a:lnTo>
                  <a:cubicBezTo>
                    <a:pt x="9811" y="23450"/>
                    <a:pt x="9382" y="23927"/>
                    <a:pt x="8977" y="24367"/>
                  </a:cubicBezTo>
                  <a:cubicBezTo>
                    <a:pt x="8549" y="24367"/>
                    <a:pt x="8132" y="24355"/>
                    <a:pt x="7704" y="24355"/>
                  </a:cubicBezTo>
                  <a:cubicBezTo>
                    <a:pt x="8120" y="23974"/>
                    <a:pt x="8549" y="23605"/>
                    <a:pt x="8906" y="23165"/>
                  </a:cubicBezTo>
                  <a:cubicBezTo>
                    <a:pt x="9192" y="23165"/>
                    <a:pt x="9472" y="23159"/>
                    <a:pt x="9747" y="23159"/>
                  </a:cubicBezTo>
                  <a:close/>
                  <a:moveTo>
                    <a:pt x="11490" y="23165"/>
                  </a:moveTo>
                  <a:cubicBezTo>
                    <a:pt x="11299" y="23296"/>
                    <a:pt x="11121" y="23462"/>
                    <a:pt x="10954" y="23605"/>
                  </a:cubicBezTo>
                  <a:cubicBezTo>
                    <a:pt x="10704" y="23843"/>
                    <a:pt x="10466" y="24082"/>
                    <a:pt x="10228" y="24320"/>
                  </a:cubicBezTo>
                  <a:cubicBezTo>
                    <a:pt x="10204" y="24332"/>
                    <a:pt x="10204" y="24355"/>
                    <a:pt x="10204" y="24367"/>
                  </a:cubicBezTo>
                  <a:lnTo>
                    <a:pt x="9251" y="24367"/>
                  </a:lnTo>
                  <a:cubicBezTo>
                    <a:pt x="9716" y="24010"/>
                    <a:pt x="10204" y="23629"/>
                    <a:pt x="10501" y="23165"/>
                  </a:cubicBezTo>
                  <a:close/>
                  <a:moveTo>
                    <a:pt x="13216" y="23165"/>
                  </a:moveTo>
                  <a:cubicBezTo>
                    <a:pt x="12918" y="23355"/>
                    <a:pt x="12657" y="23605"/>
                    <a:pt x="12406" y="23831"/>
                  </a:cubicBezTo>
                  <a:cubicBezTo>
                    <a:pt x="12204" y="24010"/>
                    <a:pt x="12002" y="24201"/>
                    <a:pt x="11799" y="24379"/>
                  </a:cubicBezTo>
                  <a:cubicBezTo>
                    <a:pt x="11323" y="24379"/>
                    <a:pt x="10847" y="24379"/>
                    <a:pt x="10371" y="24367"/>
                  </a:cubicBezTo>
                  <a:cubicBezTo>
                    <a:pt x="10609" y="24153"/>
                    <a:pt x="10847" y="23951"/>
                    <a:pt x="11097" y="23748"/>
                  </a:cubicBezTo>
                  <a:cubicBezTo>
                    <a:pt x="11311" y="23558"/>
                    <a:pt x="11549" y="23379"/>
                    <a:pt x="11728" y="23165"/>
                  </a:cubicBezTo>
                  <a:close/>
                  <a:moveTo>
                    <a:pt x="25956" y="23224"/>
                  </a:moveTo>
                  <a:cubicBezTo>
                    <a:pt x="26253" y="23236"/>
                    <a:pt x="26551" y="23248"/>
                    <a:pt x="26861" y="23260"/>
                  </a:cubicBezTo>
                  <a:cubicBezTo>
                    <a:pt x="26765" y="23355"/>
                    <a:pt x="26694" y="23439"/>
                    <a:pt x="26623" y="23510"/>
                  </a:cubicBezTo>
                  <a:cubicBezTo>
                    <a:pt x="26313" y="23784"/>
                    <a:pt x="26015" y="24082"/>
                    <a:pt x="25718" y="24367"/>
                  </a:cubicBezTo>
                  <a:cubicBezTo>
                    <a:pt x="25585" y="24364"/>
                    <a:pt x="25453" y="24362"/>
                    <a:pt x="25320" y="24362"/>
                  </a:cubicBezTo>
                  <a:cubicBezTo>
                    <a:pt x="24999" y="24362"/>
                    <a:pt x="24677" y="24371"/>
                    <a:pt x="24348" y="24379"/>
                  </a:cubicBezTo>
                  <a:cubicBezTo>
                    <a:pt x="24682" y="24165"/>
                    <a:pt x="25003" y="23951"/>
                    <a:pt x="25313" y="23724"/>
                  </a:cubicBezTo>
                  <a:cubicBezTo>
                    <a:pt x="25515" y="23570"/>
                    <a:pt x="25753" y="23415"/>
                    <a:pt x="25956" y="23224"/>
                  </a:cubicBezTo>
                  <a:close/>
                  <a:moveTo>
                    <a:pt x="14621" y="23165"/>
                  </a:moveTo>
                  <a:cubicBezTo>
                    <a:pt x="14335" y="23379"/>
                    <a:pt x="14085" y="23641"/>
                    <a:pt x="13823" y="23879"/>
                  </a:cubicBezTo>
                  <a:cubicBezTo>
                    <a:pt x="13645" y="24046"/>
                    <a:pt x="13454" y="24212"/>
                    <a:pt x="13264" y="24391"/>
                  </a:cubicBezTo>
                  <a:cubicBezTo>
                    <a:pt x="12859" y="24379"/>
                    <a:pt x="12442" y="24379"/>
                    <a:pt x="12025" y="24379"/>
                  </a:cubicBezTo>
                  <a:cubicBezTo>
                    <a:pt x="12180" y="24260"/>
                    <a:pt x="12335" y="24141"/>
                    <a:pt x="12478" y="24022"/>
                  </a:cubicBezTo>
                  <a:cubicBezTo>
                    <a:pt x="12799" y="23760"/>
                    <a:pt x="13168" y="23498"/>
                    <a:pt x="13419" y="23165"/>
                  </a:cubicBezTo>
                  <a:close/>
                  <a:moveTo>
                    <a:pt x="16086" y="23177"/>
                  </a:moveTo>
                  <a:cubicBezTo>
                    <a:pt x="15764" y="23379"/>
                    <a:pt x="15490" y="23665"/>
                    <a:pt x="15216" y="23927"/>
                  </a:cubicBezTo>
                  <a:cubicBezTo>
                    <a:pt x="15050" y="24082"/>
                    <a:pt x="14895" y="24236"/>
                    <a:pt x="14740" y="24391"/>
                  </a:cubicBezTo>
                  <a:lnTo>
                    <a:pt x="13585" y="24391"/>
                  </a:lnTo>
                  <a:cubicBezTo>
                    <a:pt x="14050" y="24034"/>
                    <a:pt x="14502" y="23629"/>
                    <a:pt x="14800" y="23177"/>
                  </a:cubicBezTo>
                  <a:close/>
                  <a:moveTo>
                    <a:pt x="19086" y="23177"/>
                  </a:moveTo>
                  <a:cubicBezTo>
                    <a:pt x="18717" y="23355"/>
                    <a:pt x="18383" y="23617"/>
                    <a:pt x="18062" y="23843"/>
                  </a:cubicBezTo>
                  <a:cubicBezTo>
                    <a:pt x="17812" y="24034"/>
                    <a:pt x="17562" y="24224"/>
                    <a:pt x="17312" y="24415"/>
                  </a:cubicBezTo>
                  <a:cubicBezTo>
                    <a:pt x="16990" y="24415"/>
                    <a:pt x="16657" y="24403"/>
                    <a:pt x="16324" y="24403"/>
                  </a:cubicBezTo>
                  <a:cubicBezTo>
                    <a:pt x="16490" y="24284"/>
                    <a:pt x="16669" y="24165"/>
                    <a:pt x="16836" y="24046"/>
                  </a:cubicBezTo>
                  <a:cubicBezTo>
                    <a:pt x="17145" y="23820"/>
                    <a:pt x="17490" y="23605"/>
                    <a:pt x="17717" y="23296"/>
                  </a:cubicBezTo>
                  <a:cubicBezTo>
                    <a:pt x="17738" y="23252"/>
                    <a:pt x="17701" y="23199"/>
                    <a:pt x="17658" y="23199"/>
                  </a:cubicBezTo>
                  <a:cubicBezTo>
                    <a:pt x="17654" y="23199"/>
                    <a:pt x="17649" y="23199"/>
                    <a:pt x="17645" y="23200"/>
                  </a:cubicBezTo>
                  <a:cubicBezTo>
                    <a:pt x="17288" y="23331"/>
                    <a:pt x="16990" y="23617"/>
                    <a:pt x="16693" y="23855"/>
                  </a:cubicBezTo>
                  <a:cubicBezTo>
                    <a:pt x="16455" y="24034"/>
                    <a:pt x="16228" y="24224"/>
                    <a:pt x="16002" y="24403"/>
                  </a:cubicBezTo>
                  <a:cubicBezTo>
                    <a:pt x="15657" y="24403"/>
                    <a:pt x="15312" y="24403"/>
                    <a:pt x="14954" y="24391"/>
                  </a:cubicBezTo>
                  <a:cubicBezTo>
                    <a:pt x="15085" y="24284"/>
                    <a:pt x="15216" y="24177"/>
                    <a:pt x="15347" y="24058"/>
                  </a:cubicBezTo>
                  <a:cubicBezTo>
                    <a:pt x="15657" y="23772"/>
                    <a:pt x="16002" y="23510"/>
                    <a:pt x="16264" y="23177"/>
                  </a:cubicBezTo>
                  <a:close/>
                  <a:moveTo>
                    <a:pt x="20157" y="23177"/>
                  </a:moveTo>
                  <a:cubicBezTo>
                    <a:pt x="19931" y="23331"/>
                    <a:pt x="19717" y="23534"/>
                    <a:pt x="19515" y="23701"/>
                  </a:cubicBezTo>
                  <a:cubicBezTo>
                    <a:pt x="19229" y="23939"/>
                    <a:pt x="18955" y="24189"/>
                    <a:pt x="18657" y="24427"/>
                  </a:cubicBezTo>
                  <a:cubicBezTo>
                    <a:pt x="18312" y="24415"/>
                    <a:pt x="17955" y="24415"/>
                    <a:pt x="17610" y="24415"/>
                  </a:cubicBezTo>
                  <a:cubicBezTo>
                    <a:pt x="17800" y="24284"/>
                    <a:pt x="17979" y="24153"/>
                    <a:pt x="18169" y="24034"/>
                  </a:cubicBezTo>
                  <a:cubicBezTo>
                    <a:pt x="18550" y="23772"/>
                    <a:pt x="18979" y="23534"/>
                    <a:pt x="19300" y="23200"/>
                  </a:cubicBezTo>
                  <a:cubicBezTo>
                    <a:pt x="19300" y="23189"/>
                    <a:pt x="19300" y="23189"/>
                    <a:pt x="19312" y="23177"/>
                  </a:cubicBezTo>
                  <a:close/>
                  <a:moveTo>
                    <a:pt x="24277" y="23177"/>
                  </a:moveTo>
                  <a:cubicBezTo>
                    <a:pt x="24706" y="23189"/>
                    <a:pt x="25146" y="23200"/>
                    <a:pt x="25587" y="23212"/>
                  </a:cubicBezTo>
                  <a:cubicBezTo>
                    <a:pt x="25468" y="23308"/>
                    <a:pt x="25349" y="23415"/>
                    <a:pt x="25241" y="23498"/>
                  </a:cubicBezTo>
                  <a:cubicBezTo>
                    <a:pt x="24872" y="23808"/>
                    <a:pt x="24491" y="24093"/>
                    <a:pt x="24110" y="24391"/>
                  </a:cubicBezTo>
                  <a:cubicBezTo>
                    <a:pt x="23741" y="24403"/>
                    <a:pt x="23372" y="24415"/>
                    <a:pt x="23015" y="24427"/>
                  </a:cubicBezTo>
                  <a:cubicBezTo>
                    <a:pt x="23265" y="24153"/>
                    <a:pt x="23527" y="23891"/>
                    <a:pt x="23789" y="23629"/>
                  </a:cubicBezTo>
                  <a:cubicBezTo>
                    <a:pt x="23944" y="23474"/>
                    <a:pt x="24110" y="23331"/>
                    <a:pt x="24277" y="23177"/>
                  </a:cubicBezTo>
                  <a:close/>
                  <a:moveTo>
                    <a:pt x="3560" y="22950"/>
                  </a:moveTo>
                  <a:cubicBezTo>
                    <a:pt x="3882" y="23010"/>
                    <a:pt x="4203" y="23046"/>
                    <a:pt x="4536" y="23081"/>
                  </a:cubicBezTo>
                  <a:cubicBezTo>
                    <a:pt x="4310" y="23212"/>
                    <a:pt x="4108" y="23415"/>
                    <a:pt x="3929" y="23581"/>
                  </a:cubicBezTo>
                  <a:cubicBezTo>
                    <a:pt x="3667" y="23808"/>
                    <a:pt x="3417" y="24034"/>
                    <a:pt x="3179" y="24272"/>
                  </a:cubicBezTo>
                  <a:cubicBezTo>
                    <a:pt x="3155" y="24284"/>
                    <a:pt x="3155" y="24308"/>
                    <a:pt x="3167" y="24332"/>
                  </a:cubicBezTo>
                  <a:cubicBezTo>
                    <a:pt x="2643" y="24343"/>
                    <a:pt x="2108" y="24379"/>
                    <a:pt x="1584" y="24439"/>
                  </a:cubicBezTo>
                  <a:cubicBezTo>
                    <a:pt x="1834" y="24236"/>
                    <a:pt x="2060" y="24010"/>
                    <a:pt x="2298" y="23831"/>
                  </a:cubicBezTo>
                  <a:cubicBezTo>
                    <a:pt x="2679" y="23558"/>
                    <a:pt x="3096" y="23284"/>
                    <a:pt x="3429" y="22950"/>
                  </a:cubicBezTo>
                  <a:cubicBezTo>
                    <a:pt x="3453" y="22956"/>
                    <a:pt x="3474" y="22959"/>
                    <a:pt x="3495" y="22959"/>
                  </a:cubicBezTo>
                  <a:cubicBezTo>
                    <a:pt x="3515" y="22959"/>
                    <a:pt x="3536" y="22956"/>
                    <a:pt x="3560" y="22950"/>
                  </a:cubicBezTo>
                  <a:close/>
                  <a:moveTo>
                    <a:pt x="21550" y="23177"/>
                  </a:moveTo>
                  <a:cubicBezTo>
                    <a:pt x="21312" y="23331"/>
                    <a:pt x="21110" y="23546"/>
                    <a:pt x="20908" y="23712"/>
                  </a:cubicBezTo>
                  <a:cubicBezTo>
                    <a:pt x="20634" y="23951"/>
                    <a:pt x="20372" y="24189"/>
                    <a:pt x="20110" y="24439"/>
                  </a:cubicBezTo>
                  <a:cubicBezTo>
                    <a:pt x="19717" y="24427"/>
                    <a:pt x="19324" y="24427"/>
                    <a:pt x="18931" y="24427"/>
                  </a:cubicBezTo>
                  <a:cubicBezTo>
                    <a:pt x="19181" y="24260"/>
                    <a:pt x="19431" y="24082"/>
                    <a:pt x="19669" y="23903"/>
                  </a:cubicBezTo>
                  <a:cubicBezTo>
                    <a:pt x="19943" y="23689"/>
                    <a:pt x="20288" y="23462"/>
                    <a:pt x="20491" y="23177"/>
                  </a:cubicBezTo>
                  <a:close/>
                  <a:moveTo>
                    <a:pt x="22753" y="23177"/>
                  </a:moveTo>
                  <a:cubicBezTo>
                    <a:pt x="22598" y="23331"/>
                    <a:pt x="22443" y="23498"/>
                    <a:pt x="22289" y="23653"/>
                  </a:cubicBezTo>
                  <a:cubicBezTo>
                    <a:pt x="22015" y="23915"/>
                    <a:pt x="21753" y="24177"/>
                    <a:pt x="21491" y="24439"/>
                  </a:cubicBezTo>
                  <a:lnTo>
                    <a:pt x="20372" y="24439"/>
                  </a:lnTo>
                  <a:cubicBezTo>
                    <a:pt x="20586" y="24272"/>
                    <a:pt x="20800" y="24105"/>
                    <a:pt x="21015" y="23927"/>
                  </a:cubicBezTo>
                  <a:cubicBezTo>
                    <a:pt x="21300" y="23712"/>
                    <a:pt x="21646" y="23486"/>
                    <a:pt x="21848" y="23177"/>
                  </a:cubicBezTo>
                  <a:close/>
                  <a:moveTo>
                    <a:pt x="23944" y="23177"/>
                  </a:moveTo>
                  <a:cubicBezTo>
                    <a:pt x="23848" y="23284"/>
                    <a:pt x="23741" y="23391"/>
                    <a:pt x="23646" y="23486"/>
                  </a:cubicBezTo>
                  <a:cubicBezTo>
                    <a:pt x="23348" y="23784"/>
                    <a:pt x="23063" y="24105"/>
                    <a:pt x="22801" y="24427"/>
                  </a:cubicBezTo>
                  <a:cubicBezTo>
                    <a:pt x="22432" y="24439"/>
                    <a:pt x="22074" y="24451"/>
                    <a:pt x="21729" y="24451"/>
                  </a:cubicBezTo>
                  <a:lnTo>
                    <a:pt x="21705" y="24451"/>
                  </a:lnTo>
                  <a:cubicBezTo>
                    <a:pt x="21943" y="24212"/>
                    <a:pt x="22170" y="23986"/>
                    <a:pt x="22396" y="23760"/>
                  </a:cubicBezTo>
                  <a:cubicBezTo>
                    <a:pt x="22586" y="23570"/>
                    <a:pt x="22789" y="23379"/>
                    <a:pt x="22979" y="23177"/>
                  </a:cubicBezTo>
                  <a:close/>
                  <a:moveTo>
                    <a:pt x="28551" y="23260"/>
                  </a:moveTo>
                  <a:cubicBezTo>
                    <a:pt x="28266" y="23462"/>
                    <a:pt x="28039" y="23748"/>
                    <a:pt x="27813" y="23998"/>
                  </a:cubicBezTo>
                  <a:cubicBezTo>
                    <a:pt x="27670" y="24165"/>
                    <a:pt x="27539" y="24343"/>
                    <a:pt x="27408" y="24510"/>
                  </a:cubicBezTo>
                  <a:cubicBezTo>
                    <a:pt x="26932" y="24439"/>
                    <a:pt x="26444" y="24403"/>
                    <a:pt x="25944" y="24379"/>
                  </a:cubicBezTo>
                  <a:cubicBezTo>
                    <a:pt x="26158" y="24201"/>
                    <a:pt x="26373" y="24022"/>
                    <a:pt x="26587" y="23843"/>
                  </a:cubicBezTo>
                  <a:cubicBezTo>
                    <a:pt x="26646" y="23784"/>
                    <a:pt x="27063" y="23462"/>
                    <a:pt x="27242" y="23272"/>
                  </a:cubicBezTo>
                  <a:cubicBezTo>
                    <a:pt x="27424" y="23277"/>
                    <a:pt x="27605" y="23280"/>
                    <a:pt x="27785" y="23280"/>
                  </a:cubicBezTo>
                  <a:cubicBezTo>
                    <a:pt x="28039" y="23280"/>
                    <a:pt x="28293" y="23274"/>
                    <a:pt x="28551" y="23260"/>
                  </a:cubicBezTo>
                  <a:close/>
                  <a:moveTo>
                    <a:pt x="29802" y="23153"/>
                  </a:moveTo>
                  <a:lnTo>
                    <a:pt x="29802" y="23153"/>
                  </a:lnTo>
                  <a:cubicBezTo>
                    <a:pt x="29599" y="23284"/>
                    <a:pt x="29397" y="23415"/>
                    <a:pt x="29206" y="23558"/>
                  </a:cubicBezTo>
                  <a:cubicBezTo>
                    <a:pt x="28789" y="23855"/>
                    <a:pt x="28254" y="24177"/>
                    <a:pt x="27968" y="24617"/>
                  </a:cubicBezTo>
                  <a:cubicBezTo>
                    <a:pt x="27861" y="24593"/>
                    <a:pt x="27742" y="24570"/>
                    <a:pt x="27623" y="24558"/>
                  </a:cubicBezTo>
                  <a:cubicBezTo>
                    <a:pt x="27754" y="24415"/>
                    <a:pt x="27897" y="24272"/>
                    <a:pt x="28027" y="24129"/>
                  </a:cubicBezTo>
                  <a:cubicBezTo>
                    <a:pt x="28289" y="23867"/>
                    <a:pt x="28599" y="23617"/>
                    <a:pt x="28801" y="23320"/>
                  </a:cubicBezTo>
                  <a:cubicBezTo>
                    <a:pt x="28825" y="23296"/>
                    <a:pt x="28825" y="23272"/>
                    <a:pt x="28813" y="23248"/>
                  </a:cubicBezTo>
                  <a:cubicBezTo>
                    <a:pt x="29147" y="23224"/>
                    <a:pt x="29480" y="23200"/>
                    <a:pt x="29802" y="23153"/>
                  </a:cubicBezTo>
                  <a:close/>
                  <a:moveTo>
                    <a:pt x="11093" y="1"/>
                  </a:moveTo>
                  <a:cubicBezTo>
                    <a:pt x="8526" y="1"/>
                    <a:pt x="5954" y="112"/>
                    <a:pt x="3489" y="543"/>
                  </a:cubicBezTo>
                  <a:cubicBezTo>
                    <a:pt x="3465" y="531"/>
                    <a:pt x="3441" y="531"/>
                    <a:pt x="3405" y="531"/>
                  </a:cubicBezTo>
                  <a:cubicBezTo>
                    <a:pt x="2810" y="638"/>
                    <a:pt x="2286" y="983"/>
                    <a:pt x="1798" y="1341"/>
                  </a:cubicBezTo>
                  <a:cubicBezTo>
                    <a:pt x="1369" y="1650"/>
                    <a:pt x="786" y="1995"/>
                    <a:pt x="524" y="2472"/>
                  </a:cubicBezTo>
                  <a:cubicBezTo>
                    <a:pt x="453" y="2603"/>
                    <a:pt x="500" y="2722"/>
                    <a:pt x="595" y="2781"/>
                  </a:cubicBezTo>
                  <a:cubicBezTo>
                    <a:pt x="417" y="6508"/>
                    <a:pt x="238" y="10235"/>
                    <a:pt x="191" y="13973"/>
                  </a:cubicBezTo>
                  <a:cubicBezTo>
                    <a:pt x="167" y="15771"/>
                    <a:pt x="167" y="17569"/>
                    <a:pt x="203" y="19367"/>
                  </a:cubicBezTo>
                  <a:cubicBezTo>
                    <a:pt x="238" y="21022"/>
                    <a:pt x="0" y="23058"/>
                    <a:pt x="548" y="24641"/>
                  </a:cubicBezTo>
                  <a:cubicBezTo>
                    <a:pt x="505" y="24801"/>
                    <a:pt x="634" y="24932"/>
                    <a:pt x="782" y="24932"/>
                  </a:cubicBezTo>
                  <a:cubicBezTo>
                    <a:pt x="799" y="24932"/>
                    <a:pt x="816" y="24931"/>
                    <a:pt x="834" y="24927"/>
                  </a:cubicBezTo>
                  <a:cubicBezTo>
                    <a:pt x="848" y="24930"/>
                    <a:pt x="863" y="24931"/>
                    <a:pt x="876" y="24931"/>
                  </a:cubicBezTo>
                  <a:cubicBezTo>
                    <a:pt x="917" y="24931"/>
                    <a:pt x="953" y="24918"/>
                    <a:pt x="988" y="24891"/>
                  </a:cubicBezTo>
                  <a:cubicBezTo>
                    <a:pt x="2163" y="25080"/>
                    <a:pt x="3376" y="25116"/>
                    <a:pt x="4588" y="25116"/>
                  </a:cubicBezTo>
                  <a:cubicBezTo>
                    <a:pt x="5331" y="25116"/>
                    <a:pt x="6073" y="25103"/>
                    <a:pt x="6807" y="25103"/>
                  </a:cubicBezTo>
                  <a:cubicBezTo>
                    <a:pt x="6987" y="25103"/>
                    <a:pt x="7167" y="25103"/>
                    <a:pt x="7346" y="25105"/>
                  </a:cubicBezTo>
                  <a:cubicBezTo>
                    <a:pt x="9739" y="25117"/>
                    <a:pt x="12133" y="25153"/>
                    <a:pt x="14538" y="25177"/>
                  </a:cubicBezTo>
                  <a:cubicBezTo>
                    <a:pt x="16931" y="25201"/>
                    <a:pt x="19324" y="25225"/>
                    <a:pt x="21729" y="25236"/>
                  </a:cubicBezTo>
                  <a:cubicBezTo>
                    <a:pt x="22880" y="25243"/>
                    <a:pt x="24134" y="25348"/>
                    <a:pt x="25368" y="25348"/>
                  </a:cubicBezTo>
                  <a:cubicBezTo>
                    <a:pt x="26367" y="25348"/>
                    <a:pt x="27355" y="25279"/>
                    <a:pt x="28266" y="25034"/>
                  </a:cubicBezTo>
                  <a:cubicBezTo>
                    <a:pt x="28313" y="25022"/>
                    <a:pt x="28337" y="24998"/>
                    <a:pt x="28361" y="24963"/>
                  </a:cubicBezTo>
                  <a:cubicBezTo>
                    <a:pt x="28825" y="24713"/>
                    <a:pt x="29230" y="24248"/>
                    <a:pt x="29647" y="23939"/>
                  </a:cubicBezTo>
                  <a:cubicBezTo>
                    <a:pt x="29980" y="23689"/>
                    <a:pt x="30337" y="23462"/>
                    <a:pt x="30647" y="23189"/>
                  </a:cubicBezTo>
                  <a:cubicBezTo>
                    <a:pt x="30664" y="23192"/>
                    <a:pt x="30681" y="23194"/>
                    <a:pt x="30699" y="23194"/>
                  </a:cubicBezTo>
                  <a:cubicBezTo>
                    <a:pt x="30805" y="23194"/>
                    <a:pt x="30916" y="23132"/>
                    <a:pt x="30956" y="23010"/>
                  </a:cubicBezTo>
                  <a:cubicBezTo>
                    <a:pt x="31421" y="21450"/>
                    <a:pt x="31183" y="19557"/>
                    <a:pt x="31195" y="17938"/>
                  </a:cubicBezTo>
                  <a:cubicBezTo>
                    <a:pt x="31195" y="16045"/>
                    <a:pt x="31195" y="14152"/>
                    <a:pt x="31147" y="12259"/>
                  </a:cubicBezTo>
                  <a:cubicBezTo>
                    <a:pt x="31040" y="8603"/>
                    <a:pt x="30897" y="4972"/>
                    <a:pt x="30540" y="1329"/>
                  </a:cubicBezTo>
                  <a:cubicBezTo>
                    <a:pt x="30742" y="1245"/>
                    <a:pt x="30694" y="900"/>
                    <a:pt x="30480" y="841"/>
                  </a:cubicBezTo>
                  <a:cubicBezTo>
                    <a:pt x="28468" y="281"/>
                    <a:pt x="26075" y="460"/>
                    <a:pt x="23991" y="352"/>
                  </a:cubicBezTo>
                  <a:cubicBezTo>
                    <a:pt x="21646" y="233"/>
                    <a:pt x="19300" y="150"/>
                    <a:pt x="16943" y="102"/>
                  </a:cubicBezTo>
                  <a:cubicBezTo>
                    <a:pt x="15030" y="66"/>
                    <a:pt x="13063" y="1"/>
                    <a:pt x="110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2" name="Google Shape;552;p46"/>
          <p:cNvGrpSpPr/>
          <p:nvPr/>
        </p:nvGrpSpPr>
        <p:grpSpPr>
          <a:xfrm>
            <a:off x="2352131" y="2652316"/>
            <a:ext cx="992706" cy="735497"/>
            <a:chOff x="2352131" y="2652316"/>
            <a:chExt cx="992706" cy="735497"/>
          </a:xfrm>
        </p:grpSpPr>
        <p:sp>
          <p:nvSpPr>
            <p:cNvPr id="553" name="Google Shape;553;p46"/>
            <p:cNvSpPr/>
            <p:nvPr/>
          </p:nvSpPr>
          <p:spPr>
            <a:xfrm>
              <a:off x="2480195" y="2708173"/>
              <a:ext cx="812463" cy="585711"/>
            </a:xfrm>
            <a:custGeom>
              <a:rect b="b" l="l" r="r" t="t"/>
              <a:pathLst>
                <a:path extrusionOk="0" h="18789" w="26063">
                  <a:moveTo>
                    <a:pt x="26063" y="0"/>
                  </a:moveTo>
                  <a:lnTo>
                    <a:pt x="0" y="1143"/>
                  </a:lnTo>
                  <a:cubicBezTo>
                    <a:pt x="0" y="1143"/>
                    <a:pt x="727" y="8204"/>
                    <a:pt x="834" y="11109"/>
                  </a:cubicBezTo>
                  <a:cubicBezTo>
                    <a:pt x="941" y="14014"/>
                    <a:pt x="727" y="18788"/>
                    <a:pt x="727" y="18788"/>
                  </a:cubicBezTo>
                  <a:cubicBezTo>
                    <a:pt x="727" y="18788"/>
                    <a:pt x="9966" y="18693"/>
                    <a:pt x="15371" y="18479"/>
                  </a:cubicBezTo>
                  <a:cubicBezTo>
                    <a:pt x="16425" y="18439"/>
                    <a:pt x="17452" y="18423"/>
                    <a:pt x="18422" y="18423"/>
                  </a:cubicBezTo>
                  <a:cubicBezTo>
                    <a:pt x="22415" y="18423"/>
                    <a:pt x="25444" y="18693"/>
                    <a:pt x="25444" y="18693"/>
                  </a:cubicBezTo>
                  <a:cubicBezTo>
                    <a:pt x="25444" y="18693"/>
                    <a:pt x="25337" y="11109"/>
                    <a:pt x="25337" y="8204"/>
                  </a:cubicBezTo>
                  <a:cubicBezTo>
                    <a:pt x="25337" y="5298"/>
                    <a:pt x="26063" y="0"/>
                    <a:pt x="260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lang="en" sz="1000">
                  <a:solidFill>
                    <a:schemeClr val="accent1"/>
                  </a:solidFill>
                  <a:latin typeface="Quicksand"/>
                  <a:ea typeface="Quicksand"/>
                  <a:cs typeface="Quicksand"/>
                  <a:sym typeface="Quicksand"/>
                </a:rPr>
                <a:t>Prediction</a:t>
              </a:r>
              <a:endParaRPr b="1" i="0" sz="1000" u="none" cap="none" strike="noStrike">
                <a:solidFill>
                  <a:srgbClr val="000000"/>
                </a:solidFill>
              </a:endParaRPr>
            </a:p>
          </p:txBody>
        </p:sp>
        <p:sp>
          <p:nvSpPr>
            <p:cNvPr id="554" name="Google Shape;554;p46"/>
            <p:cNvSpPr/>
            <p:nvPr/>
          </p:nvSpPr>
          <p:spPr>
            <a:xfrm>
              <a:off x="2352131" y="2652316"/>
              <a:ext cx="992706" cy="735497"/>
            </a:xfrm>
            <a:custGeom>
              <a:rect b="b" l="l" r="r" t="t"/>
              <a:pathLst>
                <a:path extrusionOk="0" h="23594" w="31845">
                  <a:moveTo>
                    <a:pt x="2822" y="1875"/>
                  </a:moveTo>
                  <a:cubicBezTo>
                    <a:pt x="2858" y="2375"/>
                    <a:pt x="2882" y="2887"/>
                    <a:pt x="2918" y="3399"/>
                  </a:cubicBezTo>
                  <a:cubicBezTo>
                    <a:pt x="2584" y="3578"/>
                    <a:pt x="2203" y="4006"/>
                    <a:pt x="2037" y="4161"/>
                  </a:cubicBezTo>
                  <a:cubicBezTo>
                    <a:pt x="1525" y="4613"/>
                    <a:pt x="1048" y="5090"/>
                    <a:pt x="584" y="5590"/>
                  </a:cubicBezTo>
                  <a:cubicBezTo>
                    <a:pt x="548" y="5280"/>
                    <a:pt x="513" y="4983"/>
                    <a:pt x="477" y="4673"/>
                  </a:cubicBezTo>
                  <a:cubicBezTo>
                    <a:pt x="798" y="4375"/>
                    <a:pt x="1120" y="4090"/>
                    <a:pt x="1453" y="3804"/>
                  </a:cubicBezTo>
                  <a:cubicBezTo>
                    <a:pt x="1894" y="3423"/>
                    <a:pt x="2394" y="3078"/>
                    <a:pt x="2787" y="2649"/>
                  </a:cubicBezTo>
                  <a:cubicBezTo>
                    <a:pt x="2827" y="2609"/>
                    <a:pt x="2791" y="2560"/>
                    <a:pt x="2750" y="2560"/>
                  </a:cubicBezTo>
                  <a:cubicBezTo>
                    <a:pt x="2742" y="2560"/>
                    <a:pt x="2735" y="2562"/>
                    <a:pt x="2727" y="2566"/>
                  </a:cubicBezTo>
                  <a:cubicBezTo>
                    <a:pt x="1882" y="3006"/>
                    <a:pt x="1132" y="3756"/>
                    <a:pt x="465" y="4471"/>
                  </a:cubicBezTo>
                  <a:cubicBezTo>
                    <a:pt x="441" y="4256"/>
                    <a:pt x="417" y="4042"/>
                    <a:pt x="393" y="3828"/>
                  </a:cubicBezTo>
                  <a:cubicBezTo>
                    <a:pt x="417" y="3816"/>
                    <a:pt x="429" y="3816"/>
                    <a:pt x="453" y="3804"/>
                  </a:cubicBezTo>
                  <a:cubicBezTo>
                    <a:pt x="905" y="3459"/>
                    <a:pt x="1334" y="3078"/>
                    <a:pt x="1775" y="2720"/>
                  </a:cubicBezTo>
                  <a:cubicBezTo>
                    <a:pt x="2084" y="2458"/>
                    <a:pt x="2513" y="2197"/>
                    <a:pt x="2822" y="1875"/>
                  </a:cubicBezTo>
                  <a:close/>
                  <a:moveTo>
                    <a:pt x="2930" y="3685"/>
                  </a:moveTo>
                  <a:cubicBezTo>
                    <a:pt x="2989" y="4673"/>
                    <a:pt x="3037" y="5673"/>
                    <a:pt x="3072" y="6673"/>
                  </a:cubicBezTo>
                  <a:cubicBezTo>
                    <a:pt x="2668" y="6876"/>
                    <a:pt x="2287" y="7221"/>
                    <a:pt x="1929" y="7507"/>
                  </a:cubicBezTo>
                  <a:cubicBezTo>
                    <a:pt x="1584" y="7781"/>
                    <a:pt x="1227" y="8066"/>
                    <a:pt x="882" y="8352"/>
                  </a:cubicBezTo>
                  <a:cubicBezTo>
                    <a:pt x="858" y="8090"/>
                    <a:pt x="822" y="7840"/>
                    <a:pt x="798" y="7578"/>
                  </a:cubicBezTo>
                  <a:cubicBezTo>
                    <a:pt x="1155" y="7292"/>
                    <a:pt x="1513" y="7007"/>
                    <a:pt x="1870" y="6709"/>
                  </a:cubicBezTo>
                  <a:cubicBezTo>
                    <a:pt x="2215" y="6435"/>
                    <a:pt x="2668" y="6173"/>
                    <a:pt x="2918" y="5792"/>
                  </a:cubicBezTo>
                  <a:cubicBezTo>
                    <a:pt x="2939" y="5749"/>
                    <a:pt x="2902" y="5695"/>
                    <a:pt x="2850" y="5695"/>
                  </a:cubicBezTo>
                  <a:cubicBezTo>
                    <a:pt x="2845" y="5695"/>
                    <a:pt x="2839" y="5696"/>
                    <a:pt x="2834" y="5697"/>
                  </a:cubicBezTo>
                  <a:cubicBezTo>
                    <a:pt x="2429" y="5852"/>
                    <a:pt x="2096" y="6221"/>
                    <a:pt x="1775" y="6495"/>
                  </a:cubicBezTo>
                  <a:cubicBezTo>
                    <a:pt x="1429" y="6792"/>
                    <a:pt x="1108" y="7090"/>
                    <a:pt x="774" y="7400"/>
                  </a:cubicBezTo>
                  <a:cubicBezTo>
                    <a:pt x="751" y="7173"/>
                    <a:pt x="727" y="6959"/>
                    <a:pt x="703" y="6733"/>
                  </a:cubicBezTo>
                  <a:cubicBezTo>
                    <a:pt x="1060" y="6388"/>
                    <a:pt x="1417" y="6066"/>
                    <a:pt x="1798" y="5756"/>
                  </a:cubicBezTo>
                  <a:cubicBezTo>
                    <a:pt x="2132" y="5471"/>
                    <a:pt x="2560" y="5209"/>
                    <a:pt x="2834" y="4852"/>
                  </a:cubicBezTo>
                  <a:cubicBezTo>
                    <a:pt x="2855" y="4821"/>
                    <a:pt x="2822" y="4764"/>
                    <a:pt x="2782" y="4764"/>
                  </a:cubicBezTo>
                  <a:cubicBezTo>
                    <a:pt x="2776" y="4764"/>
                    <a:pt x="2769" y="4765"/>
                    <a:pt x="2763" y="4768"/>
                  </a:cubicBezTo>
                  <a:cubicBezTo>
                    <a:pt x="2358" y="4923"/>
                    <a:pt x="2025" y="5268"/>
                    <a:pt x="1703" y="5542"/>
                  </a:cubicBezTo>
                  <a:cubicBezTo>
                    <a:pt x="1346" y="5852"/>
                    <a:pt x="1013" y="6185"/>
                    <a:pt x="679" y="6530"/>
                  </a:cubicBezTo>
                  <a:cubicBezTo>
                    <a:pt x="655" y="6280"/>
                    <a:pt x="632" y="6030"/>
                    <a:pt x="596" y="5780"/>
                  </a:cubicBezTo>
                  <a:cubicBezTo>
                    <a:pt x="1191" y="5256"/>
                    <a:pt x="2501" y="4102"/>
                    <a:pt x="2930" y="3685"/>
                  </a:cubicBezTo>
                  <a:close/>
                  <a:moveTo>
                    <a:pt x="3084" y="6876"/>
                  </a:moveTo>
                  <a:cubicBezTo>
                    <a:pt x="3096" y="7161"/>
                    <a:pt x="3108" y="7459"/>
                    <a:pt x="3120" y="7757"/>
                  </a:cubicBezTo>
                  <a:cubicBezTo>
                    <a:pt x="2679" y="8031"/>
                    <a:pt x="2310" y="8435"/>
                    <a:pt x="1917" y="8769"/>
                  </a:cubicBezTo>
                  <a:cubicBezTo>
                    <a:pt x="1620" y="9043"/>
                    <a:pt x="1322" y="9328"/>
                    <a:pt x="1013" y="9602"/>
                  </a:cubicBezTo>
                  <a:cubicBezTo>
                    <a:pt x="977" y="9245"/>
                    <a:pt x="941" y="8888"/>
                    <a:pt x="905" y="8531"/>
                  </a:cubicBezTo>
                  <a:cubicBezTo>
                    <a:pt x="1286" y="8245"/>
                    <a:pt x="1679" y="7959"/>
                    <a:pt x="2060" y="7673"/>
                  </a:cubicBezTo>
                  <a:cubicBezTo>
                    <a:pt x="2406" y="7423"/>
                    <a:pt x="2787" y="7173"/>
                    <a:pt x="3084" y="6876"/>
                  </a:cubicBezTo>
                  <a:close/>
                  <a:moveTo>
                    <a:pt x="3120" y="7959"/>
                  </a:moveTo>
                  <a:cubicBezTo>
                    <a:pt x="3132" y="8340"/>
                    <a:pt x="3156" y="8721"/>
                    <a:pt x="3168" y="9114"/>
                  </a:cubicBezTo>
                  <a:cubicBezTo>
                    <a:pt x="2846" y="9269"/>
                    <a:pt x="2572" y="9662"/>
                    <a:pt x="2358" y="9864"/>
                  </a:cubicBezTo>
                  <a:cubicBezTo>
                    <a:pt x="1953" y="10245"/>
                    <a:pt x="1560" y="10638"/>
                    <a:pt x="1167" y="11019"/>
                  </a:cubicBezTo>
                  <a:cubicBezTo>
                    <a:pt x="1120" y="10614"/>
                    <a:pt x="1084" y="10209"/>
                    <a:pt x="1036" y="9805"/>
                  </a:cubicBezTo>
                  <a:cubicBezTo>
                    <a:pt x="1382" y="9507"/>
                    <a:pt x="1727" y="9221"/>
                    <a:pt x="2072" y="8912"/>
                  </a:cubicBezTo>
                  <a:cubicBezTo>
                    <a:pt x="2418" y="8602"/>
                    <a:pt x="2810" y="8304"/>
                    <a:pt x="3120" y="7959"/>
                  </a:cubicBezTo>
                  <a:close/>
                  <a:moveTo>
                    <a:pt x="3168" y="9364"/>
                  </a:moveTo>
                  <a:cubicBezTo>
                    <a:pt x="3180" y="9686"/>
                    <a:pt x="3191" y="10007"/>
                    <a:pt x="3203" y="10328"/>
                  </a:cubicBezTo>
                  <a:cubicBezTo>
                    <a:pt x="2560" y="10924"/>
                    <a:pt x="1941" y="11531"/>
                    <a:pt x="1263" y="12067"/>
                  </a:cubicBezTo>
                  <a:cubicBezTo>
                    <a:pt x="1239" y="11793"/>
                    <a:pt x="1215" y="11519"/>
                    <a:pt x="1179" y="11233"/>
                  </a:cubicBezTo>
                  <a:cubicBezTo>
                    <a:pt x="1501" y="10948"/>
                    <a:pt x="1822" y="10650"/>
                    <a:pt x="2144" y="10364"/>
                  </a:cubicBezTo>
                  <a:cubicBezTo>
                    <a:pt x="2251" y="10257"/>
                    <a:pt x="2822" y="9650"/>
                    <a:pt x="3168" y="9364"/>
                  </a:cubicBezTo>
                  <a:close/>
                  <a:moveTo>
                    <a:pt x="3215" y="10662"/>
                  </a:moveTo>
                  <a:cubicBezTo>
                    <a:pt x="3215" y="10864"/>
                    <a:pt x="3227" y="11067"/>
                    <a:pt x="3227" y="11269"/>
                  </a:cubicBezTo>
                  <a:cubicBezTo>
                    <a:pt x="3227" y="11317"/>
                    <a:pt x="3227" y="11352"/>
                    <a:pt x="3239" y="11400"/>
                  </a:cubicBezTo>
                  <a:cubicBezTo>
                    <a:pt x="2882" y="11626"/>
                    <a:pt x="2584" y="11960"/>
                    <a:pt x="2287" y="12233"/>
                  </a:cubicBezTo>
                  <a:cubicBezTo>
                    <a:pt x="1977" y="12519"/>
                    <a:pt x="1667" y="12829"/>
                    <a:pt x="1358" y="13126"/>
                  </a:cubicBezTo>
                  <a:cubicBezTo>
                    <a:pt x="1334" y="12829"/>
                    <a:pt x="1310" y="12543"/>
                    <a:pt x="1275" y="12245"/>
                  </a:cubicBezTo>
                  <a:cubicBezTo>
                    <a:pt x="1965" y="11793"/>
                    <a:pt x="2644" y="11269"/>
                    <a:pt x="3215" y="10662"/>
                  </a:cubicBezTo>
                  <a:close/>
                  <a:moveTo>
                    <a:pt x="3239" y="11698"/>
                  </a:moveTo>
                  <a:cubicBezTo>
                    <a:pt x="3239" y="11864"/>
                    <a:pt x="3251" y="12031"/>
                    <a:pt x="3251" y="12198"/>
                  </a:cubicBezTo>
                  <a:cubicBezTo>
                    <a:pt x="3025" y="12341"/>
                    <a:pt x="2799" y="12662"/>
                    <a:pt x="2679" y="12793"/>
                  </a:cubicBezTo>
                  <a:cubicBezTo>
                    <a:pt x="2287" y="13186"/>
                    <a:pt x="1858" y="13555"/>
                    <a:pt x="1417" y="13900"/>
                  </a:cubicBezTo>
                  <a:cubicBezTo>
                    <a:pt x="1406" y="13710"/>
                    <a:pt x="1394" y="13507"/>
                    <a:pt x="1370" y="13317"/>
                  </a:cubicBezTo>
                  <a:cubicBezTo>
                    <a:pt x="1739" y="13007"/>
                    <a:pt x="2096" y="12710"/>
                    <a:pt x="2453" y="12400"/>
                  </a:cubicBezTo>
                  <a:cubicBezTo>
                    <a:pt x="2715" y="12174"/>
                    <a:pt x="3001" y="11960"/>
                    <a:pt x="3239" y="11698"/>
                  </a:cubicBezTo>
                  <a:close/>
                  <a:moveTo>
                    <a:pt x="3251" y="12579"/>
                  </a:moveTo>
                  <a:cubicBezTo>
                    <a:pt x="3263" y="12710"/>
                    <a:pt x="3263" y="12853"/>
                    <a:pt x="3263" y="12995"/>
                  </a:cubicBezTo>
                  <a:cubicBezTo>
                    <a:pt x="2930" y="13162"/>
                    <a:pt x="2668" y="13472"/>
                    <a:pt x="2418" y="13722"/>
                  </a:cubicBezTo>
                  <a:cubicBezTo>
                    <a:pt x="2084" y="14043"/>
                    <a:pt x="1775" y="14389"/>
                    <a:pt x="1477" y="14734"/>
                  </a:cubicBezTo>
                  <a:cubicBezTo>
                    <a:pt x="1465" y="14531"/>
                    <a:pt x="1453" y="14317"/>
                    <a:pt x="1441" y="14115"/>
                  </a:cubicBezTo>
                  <a:cubicBezTo>
                    <a:pt x="1798" y="13865"/>
                    <a:pt x="2144" y="13615"/>
                    <a:pt x="2465" y="13341"/>
                  </a:cubicBezTo>
                  <a:cubicBezTo>
                    <a:pt x="2644" y="13186"/>
                    <a:pt x="2810" y="13031"/>
                    <a:pt x="2977" y="12876"/>
                  </a:cubicBezTo>
                  <a:cubicBezTo>
                    <a:pt x="3060" y="12781"/>
                    <a:pt x="3156" y="12686"/>
                    <a:pt x="3239" y="12591"/>
                  </a:cubicBezTo>
                  <a:cubicBezTo>
                    <a:pt x="3239" y="12591"/>
                    <a:pt x="3251" y="12579"/>
                    <a:pt x="3251" y="12579"/>
                  </a:cubicBezTo>
                  <a:close/>
                  <a:moveTo>
                    <a:pt x="3263" y="13281"/>
                  </a:moveTo>
                  <a:cubicBezTo>
                    <a:pt x="3263" y="13519"/>
                    <a:pt x="3263" y="13769"/>
                    <a:pt x="3263" y="14019"/>
                  </a:cubicBezTo>
                  <a:cubicBezTo>
                    <a:pt x="2918" y="14234"/>
                    <a:pt x="2608" y="14531"/>
                    <a:pt x="2310" y="14793"/>
                  </a:cubicBezTo>
                  <a:cubicBezTo>
                    <a:pt x="2048" y="15031"/>
                    <a:pt x="1787" y="15281"/>
                    <a:pt x="1536" y="15532"/>
                  </a:cubicBezTo>
                  <a:cubicBezTo>
                    <a:pt x="1525" y="15341"/>
                    <a:pt x="1513" y="15151"/>
                    <a:pt x="1501" y="14960"/>
                  </a:cubicBezTo>
                  <a:cubicBezTo>
                    <a:pt x="1501" y="14948"/>
                    <a:pt x="1513" y="14948"/>
                    <a:pt x="1525" y="14936"/>
                  </a:cubicBezTo>
                  <a:cubicBezTo>
                    <a:pt x="1846" y="14591"/>
                    <a:pt x="2191" y="14269"/>
                    <a:pt x="2537" y="13936"/>
                  </a:cubicBezTo>
                  <a:cubicBezTo>
                    <a:pt x="2751" y="13722"/>
                    <a:pt x="3049" y="13519"/>
                    <a:pt x="3263" y="13281"/>
                  </a:cubicBezTo>
                  <a:close/>
                  <a:moveTo>
                    <a:pt x="3263" y="14281"/>
                  </a:moveTo>
                  <a:cubicBezTo>
                    <a:pt x="3263" y="14591"/>
                    <a:pt x="3263" y="14912"/>
                    <a:pt x="3251" y="15222"/>
                  </a:cubicBezTo>
                  <a:cubicBezTo>
                    <a:pt x="2965" y="15377"/>
                    <a:pt x="2739" y="15674"/>
                    <a:pt x="2501" y="15889"/>
                  </a:cubicBezTo>
                  <a:cubicBezTo>
                    <a:pt x="2203" y="16163"/>
                    <a:pt x="1906" y="16424"/>
                    <a:pt x="1596" y="16686"/>
                  </a:cubicBezTo>
                  <a:cubicBezTo>
                    <a:pt x="1572" y="16389"/>
                    <a:pt x="1560" y="16079"/>
                    <a:pt x="1548" y="15782"/>
                  </a:cubicBezTo>
                  <a:cubicBezTo>
                    <a:pt x="1858" y="15508"/>
                    <a:pt x="2168" y="15222"/>
                    <a:pt x="2477" y="14960"/>
                  </a:cubicBezTo>
                  <a:cubicBezTo>
                    <a:pt x="2727" y="14734"/>
                    <a:pt x="3013" y="14519"/>
                    <a:pt x="3263" y="14281"/>
                  </a:cubicBezTo>
                  <a:close/>
                  <a:moveTo>
                    <a:pt x="3251" y="15543"/>
                  </a:moveTo>
                  <a:cubicBezTo>
                    <a:pt x="3251" y="15734"/>
                    <a:pt x="3251" y="15924"/>
                    <a:pt x="3251" y="16115"/>
                  </a:cubicBezTo>
                  <a:cubicBezTo>
                    <a:pt x="2691" y="16686"/>
                    <a:pt x="2168" y="17294"/>
                    <a:pt x="1632" y="17889"/>
                  </a:cubicBezTo>
                  <a:cubicBezTo>
                    <a:pt x="1620" y="17567"/>
                    <a:pt x="1608" y="17246"/>
                    <a:pt x="1596" y="16925"/>
                  </a:cubicBezTo>
                  <a:cubicBezTo>
                    <a:pt x="1953" y="16663"/>
                    <a:pt x="2298" y="16401"/>
                    <a:pt x="2632" y="16115"/>
                  </a:cubicBezTo>
                  <a:cubicBezTo>
                    <a:pt x="2834" y="15948"/>
                    <a:pt x="3072" y="15758"/>
                    <a:pt x="3251" y="15543"/>
                  </a:cubicBezTo>
                  <a:close/>
                  <a:moveTo>
                    <a:pt x="3251" y="16496"/>
                  </a:moveTo>
                  <a:cubicBezTo>
                    <a:pt x="3251" y="16746"/>
                    <a:pt x="3251" y="16996"/>
                    <a:pt x="3251" y="17246"/>
                  </a:cubicBezTo>
                  <a:cubicBezTo>
                    <a:pt x="2703" y="17734"/>
                    <a:pt x="2191" y="18258"/>
                    <a:pt x="1644" y="18746"/>
                  </a:cubicBezTo>
                  <a:cubicBezTo>
                    <a:pt x="1644" y="18520"/>
                    <a:pt x="1644" y="18294"/>
                    <a:pt x="1632" y="18079"/>
                  </a:cubicBezTo>
                  <a:cubicBezTo>
                    <a:pt x="1656" y="18079"/>
                    <a:pt x="1667" y="18068"/>
                    <a:pt x="1679" y="18056"/>
                  </a:cubicBezTo>
                  <a:cubicBezTo>
                    <a:pt x="2203" y="17544"/>
                    <a:pt x="2739" y="17032"/>
                    <a:pt x="3251" y="16496"/>
                  </a:cubicBezTo>
                  <a:close/>
                  <a:moveTo>
                    <a:pt x="3251" y="17603"/>
                  </a:moveTo>
                  <a:cubicBezTo>
                    <a:pt x="3251" y="17877"/>
                    <a:pt x="3251" y="18139"/>
                    <a:pt x="3251" y="18413"/>
                  </a:cubicBezTo>
                  <a:cubicBezTo>
                    <a:pt x="2632" y="18782"/>
                    <a:pt x="2251" y="19496"/>
                    <a:pt x="1644" y="19889"/>
                  </a:cubicBezTo>
                  <a:cubicBezTo>
                    <a:pt x="1656" y="19592"/>
                    <a:pt x="1656" y="19294"/>
                    <a:pt x="1656" y="18996"/>
                  </a:cubicBezTo>
                  <a:cubicBezTo>
                    <a:pt x="1977" y="18746"/>
                    <a:pt x="2287" y="18496"/>
                    <a:pt x="2584" y="18222"/>
                  </a:cubicBezTo>
                  <a:cubicBezTo>
                    <a:pt x="2763" y="18068"/>
                    <a:pt x="2941" y="17901"/>
                    <a:pt x="3108" y="17734"/>
                  </a:cubicBezTo>
                  <a:cubicBezTo>
                    <a:pt x="3144" y="17698"/>
                    <a:pt x="3191" y="17651"/>
                    <a:pt x="3251" y="17603"/>
                  </a:cubicBezTo>
                  <a:close/>
                  <a:moveTo>
                    <a:pt x="31445" y="553"/>
                  </a:moveTo>
                  <a:cubicBezTo>
                    <a:pt x="30052" y="6995"/>
                    <a:pt x="30028" y="13877"/>
                    <a:pt x="30231" y="20449"/>
                  </a:cubicBezTo>
                  <a:cubicBezTo>
                    <a:pt x="27735" y="20099"/>
                    <a:pt x="25149" y="20033"/>
                    <a:pt x="22571" y="20033"/>
                  </a:cubicBezTo>
                  <a:cubicBezTo>
                    <a:pt x="20995" y="20033"/>
                    <a:pt x="19422" y="20058"/>
                    <a:pt x="17875" y="20058"/>
                  </a:cubicBezTo>
                  <a:cubicBezTo>
                    <a:pt x="17643" y="20058"/>
                    <a:pt x="17412" y="20057"/>
                    <a:pt x="17181" y="20056"/>
                  </a:cubicBezTo>
                  <a:cubicBezTo>
                    <a:pt x="16619" y="20054"/>
                    <a:pt x="16055" y="20053"/>
                    <a:pt x="15492" y="20053"/>
                  </a:cubicBezTo>
                  <a:cubicBezTo>
                    <a:pt x="11690" y="20053"/>
                    <a:pt x="7869" y="20105"/>
                    <a:pt x="4084" y="20437"/>
                  </a:cubicBezTo>
                  <a:cubicBezTo>
                    <a:pt x="4477" y="14912"/>
                    <a:pt x="3930" y="9221"/>
                    <a:pt x="3382" y="3685"/>
                  </a:cubicBezTo>
                  <a:cubicBezTo>
                    <a:pt x="3465" y="3590"/>
                    <a:pt x="3489" y="3447"/>
                    <a:pt x="3346" y="3363"/>
                  </a:cubicBezTo>
                  <a:cubicBezTo>
                    <a:pt x="3287" y="2816"/>
                    <a:pt x="3239" y="2280"/>
                    <a:pt x="3180" y="1732"/>
                  </a:cubicBezTo>
                  <a:cubicBezTo>
                    <a:pt x="3180" y="1649"/>
                    <a:pt x="3120" y="1589"/>
                    <a:pt x="3049" y="1566"/>
                  </a:cubicBezTo>
                  <a:cubicBezTo>
                    <a:pt x="7716" y="1435"/>
                    <a:pt x="12359" y="970"/>
                    <a:pt x="17027" y="804"/>
                  </a:cubicBezTo>
                  <a:cubicBezTo>
                    <a:pt x="20320" y="687"/>
                    <a:pt x="23614" y="623"/>
                    <a:pt x="26908" y="623"/>
                  </a:cubicBezTo>
                  <a:cubicBezTo>
                    <a:pt x="28341" y="623"/>
                    <a:pt x="29774" y="635"/>
                    <a:pt x="31207" y="661"/>
                  </a:cubicBezTo>
                  <a:cubicBezTo>
                    <a:pt x="31314" y="661"/>
                    <a:pt x="31397" y="613"/>
                    <a:pt x="31445" y="553"/>
                  </a:cubicBezTo>
                  <a:close/>
                  <a:moveTo>
                    <a:pt x="3263" y="18699"/>
                  </a:moveTo>
                  <a:cubicBezTo>
                    <a:pt x="3263" y="19032"/>
                    <a:pt x="3275" y="19365"/>
                    <a:pt x="3287" y="19699"/>
                  </a:cubicBezTo>
                  <a:cubicBezTo>
                    <a:pt x="3049" y="19877"/>
                    <a:pt x="2822" y="20092"/>
                    <a:pt x="2608" y="20270"/>
                  </a:cubicBezTo>
                  <a:cubicBezTo>
                    <a:pt x="2275" y="20580"/>
                    <a:pt x="1941" y="20889"/>
                    <a:pt x="1620" y="21199"/>
                  </a:cubicBezTo>
                  <a:cubicBezTo>
                    <a:pt x="1632" y="20830"/>
                    <a:pt x="1644" y="20461"/>
                    <a:pt x="1644" y="20092"/>
                  </a:cubicBezTo>
                  <a:cubicBezTo>
                    <a:pt x="1941" y="19961"/>
                    <a:pt x="2191" y="19758"/>
                    <a:pt x="2429" y="19532"/>
                  </a:cubicBezTo>
                  <a:cubicBezTo>
                    <a:pt x="2691" y="19282"/>
                    <a:pt x="3025" y="19008"/>
                    <a:pt x="3263" y="18699"/>
                  </a:cubicBezTo>
                  <a:close/>
                  <a:moveTo>
                    <a:pt x="3299" y="20020"/>
                  </a:moveTo>
                  <a:cubicBezTo>
                    <a:pt x="3311" y="20294"/>
                    <a:pt x="3311" y="20556"/>
                    <a:pt x="3322" y="20830"/>
                  </a:cubicBezTo>
                  <a:cubicBezTo>
                    <a:pt x="3334" y="20889"/>
                    <a:pt x="3346" y="20949"/>
                    <a:pt x="3370" y="20996"/>
                  </a:cubicBezTo>
                  <a:cubicBezTo>
                    <a:pt x="3096" y="21187"/>
                    <a:pt x="2846" y="21413"/>
                    <a:pt x="2608" y="21592"/>
                  </a:cubicBezTo>
                  <a:cubicBezTo>
                    <a:pt x="2263" y="21866"/>
                    <a:pt x="1917" y="22151"/>
                    <a:pt x="1560" y="22413"/>
                  </a:cubicBezTo>
                  <a:cubicBezTo>
                    <a:pt x="1572" y="22056"/>
                    <a:pt x="1596" y="21711"/>
                    <a:pt x="1608" y="21366"/>
                  </a:cubicBezTo>
                  <a:cubicBezTo>
                    <a:pt x="1620" y="21366"/>
                    <a:pt x="1620" y="21366"/>
                    <a:pt x="1632" y="21354"/>
                  </a:cubicBezTo>
                  <a:cubicBezTo>
                    <a:pt x="2013" y="21056"/>
                    <a:pt x="2406" y="20758"/>
                    <a:pt x="2787" y="20449"/>
                  </a:cubicBezTo>
                  <a:cubicBezTo>
                    <a:pt x="2953" y="20306"/>
                    <a:pt x="3132" y="20175"/>
                    <a:pt x="3299" y="20020"/>
                  </a:cubicBezTo>
                  <a:close/>
                  <a:moveTo>
                    <a:pt x="20170" y="20901"/>
                  </a:moveTo>
                  <a:cubicBezTo>
                    <a:pt x="20515" y="20913"/>
                    <a:pt x="20848" y="20925"/>
                    <a:pt x="21182" y="20937"/>
                  </a:cubicBezTo>
                  <a:cubicBezTo>
                    <a:pt x="20944" y="21127"/>
                    <a:pt x="20729" y="21377"/>
                    <a:pt x="20527" y="21604"/>
                  </a:cubicBezTo>
                  <a:cubicBezTo>
                    <a:pt x="20277" y="21889"/>
                    <a:pt x="20027" y="22187"/>
                    <a:pt x="19777" y="22473"/>
                  </a:cubicBezTo>
                  <a:cubicBezTo>
                    <a:pt x="19396" y="22473"/>
                    <a:pt x="19003" y="22485"/>
                    <a:pt x="18622" y="22485"/>
                  </a:cubicBezTo>
                  <a:cubicBezTo>
                    <a:pt x="18896" y="22235"/>
                    <a:pt x="19182" y="21997"/>
                    <a:pt x="19467" y="21747"/>
                  </a:cubicBezTo>
                  <a:cubicBezTo>
                    <a:pt x="19729" y="21520"/>
                    <a:pt x="20015" y="21294"/>
                    <a:pt x="20182" y="20973"/>
                  </a:cubicBezTo>
                  <a:cubicBezTo>
                    <a:pt x="20205" y="20949"/>
                    <a:pt x="20194" y="20913"/>
                    <a:pt x="20170" y="20901"/>
                  </a:cubicBezTo>
                  <a:close/>
                  <a:moveTo>
                    <a:pt x="21444" y="20949"/>
                  </a:moveTo>
                  <a:cubicBezTo>
                    <a:pt x="21753" y="20973"/>
                    <a:pt x="22063" y="20985"/>
                    <a:pt x="22372" y="20996"/>
                  </a:cubicBezTo>
                  <a:cubicBezTo>
                    <a:pt x="21896" y="21389"/>
                    <a:pt x="21479" y="21889"/>
                    <a:pt x="21039" y="22318"/>
                  </a:cubicBezTo>
                  <a:cubicBezTo>
                    <a:pt x="20979" y="22378"/>
                    <a:pt x="21015" y="22449"/>
                    <a:pt x="21075" y="22485"/>
                  </a:cubicBezTo>
                  <a:cubicBezTo>
                    <a:pt x="20753" y="22473"/>
                    <a:pt x="20444" y="22473"/>
                    <a:pt x="20134" y="22473"/>
                  </a:cubicBezTo>
                  <a:cubicBezTo>
                    <a:pt x="20360" y="22247"/>
                    <a:pt x="20586" y="22008"/>
                    <a:pt x="20801" y="21770"/>
                  </a:cubicBezTo>
                  <a:cubicBezTo>
                    <a:pt x="21039" y="21520"/>
                    <a:pt x="21289" y="21258"/>
                    <a:pt x="21444" y="20949"/>
                  </a:cubicBezTo>
                  <a:close/>
                  <a:moveTo>
                    <a:pt x="14895" y="20818"/>
                  </a:moveTo>
                  <a:cubicBezTo>
                    <a:pt x="14312" y="21306"/>
                    <a:pt x="13788" y="21937"/>
                    <a:pt x="13276" y="22497"/>
                  </a:cubicBezTo>
                  <a:lnTo>
                    <a:pt x="12466" y="22497"/>
                  </a:lnTo>
                  <a:cubicBezTo>
                    <a:pt x="12681" y="22294"/>
                    <a:pt x="12883" y="22080"/>
                    <a:pt x="13097" y="21878"/>
                  </a:cubicBezTo>
                  <a:cubicBezTo>
                    <a:pt x="13395" y="21556"/>
                    <a:pt x="13752" y="21246"/>
                    <a:pt x="13979" y="20865"/>
                  </a:cubicBezTo>
                  <a:cubicBezTo>
                    <a:pt x="13990" y="20842"/>
                    <a:pt x="13990" y="20830"/>
                    <a:pt x="13979" y="20818"/>
                  </a:cubicBezTo>
                  <a:close/>
                  <a:moveTo>
                    <a:pt x="15264" y="20806"/>
                  </a:moveTo>
                  <a:cubicBezTo>
                    <a:pt x="15586" y="20806"/>
                    <a:pt x="15907" y="20818"/>
                    <a:pt x="16229" y="20818"/>
                  </a:cubicBezTo>
                  <a:cubicBezTo>
                    <a:pt x="15931" y="21008"/>
                    <a:pt x="15669" y="21282"/>
                    <a:pt x="15419" y="21520"/>
                  </a:cubicBezTo>
                  <a:cubicBezTo>
                    <a:pt x="15086" y="21830"/>
                    <a:pt x="14788" y="22163"/>
                    <a:pt x="14490" y="22497"/>
                  </a:cubicBezTo>
                  <a:lnTo>
                    <a:pt x="13586" y="22497"/>
                  </a:lnTo>
                  <a:cubicBezTo>
                    <a:pt x="14169" y="21973"/>
                    <a:pt x="14800" y="21425"/>
                    <a:pt x="15264" y="20806"/>
                  </a:cubicBezTo>
                  <a:close/>
                  <a:moveTo>
                    <a:pt x="16884" y="20818"/>
                  </a:moveTo>
                  <a:cubicBezTo>
                    <a:pt x="17146" y="20818"/>
                    <a:pt x="17396" y="20818"/>
                    <a:pt x="17658" y="20830"/>
                  </a:cubicBezTo>
                  <a:cubicBezTo>
                    <a:pt x="17312" y="20973"/>
                    <a:pt x="17038" y="21318"/>
                    <a:pt x="16788" y="21592"/>
                  </a:cubicBezTo>
                  <a:cubicBezTo>
                    <a:pt x="16491" y="21889"/>
                    <a:pt x="16193" y="22199"/>
                    <a:pt x="15895" y="22497"/>
                  </a:cubicBezTo>
                  <a:lnTo>
                    <a:pt x="14824" y="22497"/>
                  </a:lnTo>
                  <a:cubicBezTo>
                    <a:pt x="15086" y="22247"/>
                    <a:pt x="15360" y="21985"/>
                    <a:pt x="15633" y="21735"/>
                  </a:cubicBezTo>
                  <a:cubicBezTo>
                    <a:pt x="15943" y="21437"/>
                    <a:pt x="16300" y="21163"/>
                    <a:pt x="16562" y="20818"/>
                  </a:cubicBezTo>
                  <a:close/>
                  <a:moveTo>
                    <a:pt x="17741" y="20830"/>
                  </a:moveTo>
                  <a:lnTo>
                    <a:pt x="17741" y="20830"/>
                  </a:lnTo>
                  <a:cubicBezTo>
                    <a:pt x="18098" y="20842"/>
                    <a:pt x="18455" y="20842"/>
                    <a:pt x="18812" y="20854"/>
                  </a:cubicBezTo>
                  <a:cubicBezTo>
                    <a:pt x="18527" y="21068"/>
                    <a:pt x="18289" y="21354"/>
                    <a:pt x="18039" y="21580"/>
                  </a:cubicBezTo>
                  <a:cubicBezTo>
                    <a:pt x="17705" y="21889"/>
                    <a:pt x="17360" y="22199"/>
                    <a:pt x="17015" y="22497"/>
                  </a:cubicBezTo>
                  <a:lnTo>
                    <a:pt x="16169" y="22497"/>
                  </a:lnTo>
                  <a:cubicBezTo>
                    <a:pt x="16431" y="22259"/>
                    <a:pt x="16705" y="22008"/>
                    <a:pt x="16967" y="21770"/>
                  </a:cubicBezTo>
                  <a:cubicBezTo>
                    <a:pt x="17241" y="21508"/>
                    <a:pt x="17622" y="21246"/>
                    <a:pt x="17765" y="20889"/>
                  </a:cubicBezTo>
                  <a:cubicBezTo>
                    <a:pt x="17777" y="20865"/>
                    <a:pt x="17765" y="20842"/>
                    <a:pt x="17741" y="20830"/>
                  </a:cubicBezTo>
                  <a:close/>
                  <a:moveTo>
                    <a:pt x="19062" y="20865"/>
                  </a:moveTo>
                  <a:cubicBezTo>
                    <a:pt x="19408" y="20877"/>
                    <a:pt x="19741" y="20877"/>
                    <a:pt x="20075" y="20901"/>
                  </a:cubicBezTo>
                  <a:cubicBezTo>
                    <a:pt x="19765" y="21056"/>
                    <a:pt x="19515" y="21306"/>
                    <a:pt x="19265" y="21556"/>
                  </a:cubicBezTo>
                  <a:cubicBezTo>
                    <a:pt x="18991" y="21830"/>
                    <a:pt x="18729" y="22104"/>
                    <a:pt x="18455" y="22378"/>
                  </a:cubicBezTo>
                  <a:cubicBezTo>
                    <a:pt x="18420" y="22413"/>
                    <a:pt x="18420" y="22461"/>
                    <a:pt x="18431" y="22485"/>
                  </a:cubicBezTo>
                  <a:cubicBezTo>
                    <a:pt x="18086" y="22485"/>
                    <a:pt x="17753" y="22485"/>
                    <a:pt x="17408" y="22497"/>
                  </a:cubicBezTo>
                  <a:cubicBezTo>
                    <a:pt x="17669" y="22282"/>
                    <a:pt x="17931" y="22068"/>
                    <a:pt x="18181" y="21842"/>
                  </a:cubicBezTo>
                  <a:cubicBezTo>
                    <a:pt x="18491" y="21556"/>
                    <a:pt x="18872" y="21235"/>
                    <a:pt x="19062" y="20865"/>
                  </a:cubicBezTo>
                  <a:close/>
                  <a:moveTo>
                    <a:pt x="13848" y="20818"/>
                  </a:moveTo>
                  <a:cubicBezTo>
                    <a:pt x="13490" y="21044"/>
                    <a:pt x="13193" y="21377"/>
                    <a:pt x="12907" y="21687"/>
                  </a:cubicBezTo>
                  <a:cubicBezTo>
                    <a:pt x="12657" y="21949"/>
                    <a:pt x="12407" y="22223"/>
                    <a:pt x="12157" y="22497"/>
                  </a:cubicBezTo>
                  <a:cubicBezTo>
                    <a:pt x="11800" y="22497"/>
                    <a:pt x="11431" y="22497"/>
                    <a:pt x="11073" y="22509"/>
                  </a:cubicBezTo>
                  <a:cubicBezTo>
                    <a:pt x="11312" y="22247"/>
                    <a:pt x="11538" y="21997"/>
                    <a:pt x="11776" y="21747"/>
                  </a:cubicBezTo>
                  <a:cubicBezTo>
                    <a:pt x="12074" y="21449"/>
                    <a:pt x="12431" y="21163"/>
                    <a:pt x="12693" y="20818"/>
                  </a:cubicBezTo>
                  <a:close/>
                  <a:moveTo>
                    <a:pt x="12383" y="20830"/>
                  </a:moveTo>
                  <a:cubicBezTo>
                    <a:pt x="12109" y="21056"/>
                    <a:pt x="11859" y="21342"/>
                    <a:pt x="11621" y="21592"/>
                  </a:cubicBezTo>
                  <a:cubicBezTo>
                    <a:pt x="11335" y="21889"/>
                    <a:pt x="11073" y="22199"/>
                    <a:pt x="10811" y="22509"/>
                  </a:cubicBezTo>
                  <a:cubicBezTo>
                    <a:pt x="10478" y="22509"/>
                    <a:pt x="10157" y="22509"/>
                    <a:pt x="9835" y="22520"/>
                  </a:cubicBezTo>
                  <a:cubicBezTo>
                    <a:pt x="10061" y="22294"/>
                    <a:pt x="10276" y="22068"/>
                    <a:pt x="10514" y="21854"/>
                  </a:cubicBezTo>
                  <a:cubicBezTo>
                    <a:pt x="10823" y="21556"/>
                    <a:pt x="11252" y="21270"/>
                    <a:pt x="11466" y="20889"/>
                  </a:cubicBezTo>
                  <a:cubicBezTo>
                    <a:pt x="11466" y="20877"/>
                    <a:pt x="11466" y="20854"/>
                    <a:pt x="11454" y="20830"/>
                  </a:cubicBezTo>
                  <a:close/>
                  <a:moveTo>
                    <a:pt x="22587" y="21008"/>
                  </a:moveTo>
                  <a:cubicBezTo>
                    <a:pt x="23349" y="21044"/>
                    <a:pt x="24099" y="21068"/>
                    <a:pt x="24861" y="21092"/>
                  </a:cubicBezTo>
                  <a:cubicBezTo>
                    <a:pt x="24670" y="21270"/>
                    <a:pt x="24527" y="21508"/>
                    <a:pt x="24385" y="21711"/>
                  </a:cubicBezTo>
                  <a:cubicBezTo>
                    <a:pt x="24194" y="21985"/>
                    <a:pt x="24004" y="22259"/>
                    <a:pt x="23801" y="22532"/>
                  </a:cubicBezTo>
                  <a:cubicBezTo>
                    <a:pt x="23515" y="22520"/>
                    <a:pt x="23242" y="22509"/>
                    <a:pt x="22956" y="22509"/>
                  </a:cubicBezTo>
                  <a:cubicBezTo>
                    <a:pt x="23075" y="22378"/>
                    <a:pt x="23206" y="22259"/>
                    <a:pt x="23337" y="22128"/>
                  </a:cubicBezTo>
                  <a:cubicBezTo>
                    <a:pt x="23551" y="21901"/>
                    <a:pt x="23789" y="21675"/>
                    <a:pt x="23908" y="21377"/>
                  </a:cubicBezTo>
                  <a:cubicBezTo>
                    <a:pt x="23927" y="21331"/>
                    <a:pt x="23887" y="21299"/>
                    <a:pt x="23846" y="21299"/>
                  </a:cubicBezTo>
                  <a:cubicBezTo>
                    <a:pt x="23835" y="21299"/>
                    <a:pt x="23823" y="21301"/>
                    <a:pt x="23813" y="21306"/>
                  </a:cubicBezTo>
                  <a:cubicBezTo>
                    <a:pt x="23515" y="21449"/>
                    <a:pt x="23289" y="21723"/>
                    <a:pt x="23075" y="21961"/>
                  </a:cubicBezTo>
                  <a:cubicBezTo>
                    <a:pt x="22908" y="22128"/>
                    <a:pt x="22753" y="22318"/>
                    <a:pt x="22599" y="22497"/>
                  </a:cubicBezTo>
                  <a:cubicBezTo>
                    <a:pt x="22122" y="22485"/>
                    <a:pt x="21646" y="22485"/>
                    <a:pt x="21170" y="22485"/>
                  </a:cubicBezTo>
                  <a:cubicBezTo>
                    <a:pt x="21182" y="22473"/>
                    <a:pt x="21194" y="22473"/>
                    <a:pt x="21194" y="22461"/>
                  </a:cubicBezTo>
                  <a:cubicBezTo>
                    <a:pt x="21694" y="22044"/>
                    <a:pt x="22253" y="21580"/>
                    <a:pt x="22587" y="21008"/>
                  </a:cubicBezTo>
                  <a:close/>
                  <a:moveTo>
                    <a:pt x="11312" y="20830"/>
                  </a:moveTo>
                  <a:cubicBezTo>
                    <a:pt x="10954" y="20996"/>
                    <a:pt x="10657" y="21354"/>
                    <a:pt x="10395" y="21627"/>
                  </a:cubicBezTo>
                  <a:cubicBezTo>
                    <a:pt x="10109" y="21913"/>
                    <a:pt x="9835" y="22211"/>
                    <a:pt x="9561" y="22520"/>
                  </a:cubicBezTo>
                  <a:cubicBezTo>
                    <a:pt x="9133" y="22532"/>
                    <a:pt x="8704" y="22532"/>
                    <a:pt x="8275" y="22544"/>
                  </a:cubicBezTo>
                  <a:cubicBezTo>
                    <a:pt x="8549" y="22259"/>
                    <a:pt x="8835" y="21985"/>
                    <a:pt x="9133" y="21723"/>
                  </a:cubicBezTo>
                  <a:cubicBezTo>
                    <a:pt x="9478" y="21425"/>
                    <a:pt x="9883" y="21163"/>
                    <a:pt x="10204" y="20842"/>
                  </a:cubicBezTo>
                  <a:cubicBezTo>
                    <a:pt x="10573" y="20842"/>
                    <a:pt x="10942" y="20830"/>
                    <a:pt x="11312" y="20830"/>
                  </a:cubicBezTo>
                  <a:close/>
                  <a:moveTo>
                    <a:pt x="25135" y="21104"/>
                  </a:moveTo>
                  <a:cubicBezTo>
                    <a:pt x="25575" y="21116"/>
                    <a:pt x="26016" y="21127"/>
                    <a:pt x="26468" y="21139"/>
                  </a:cubicBezTo>
                  <a:cubicBezTo>
                    <a:pt x="26159" y="21354"/>
                    <a:pt x="25944" y="21687"/>
                    <a:pt x="25694" y="21949"/>
                  </a:cubicBezTo>
                  <a:cubicBezTo>
                    <a:pt x="25480" y="22175"/>
                    <a:pt x="25278" y="22389"/>
                    <a:pt x="25051" y="22604"/>
                  </a:cubicBezTo>
                  <a:cubicBezTo>
                    <a:pt x="24718" y="22580"/>
                    <a:pt x="24373" y="22556"/>
                    <a:pt x="24027" y="22544"/>
                  </a:cubicBezTo>
                  <a:cubicBezTo>
                    <a:pt x="24218" y="22318"/>
                    <a:pt x="24408" y="22092"/>
                    <a:pt x="24599" y="21878"/>
                  </a:cubicBezTo>
                  <a:cubicBezTo>
                    <a:pt x="24789" y="21639"/>
                    <a:pt x="25039" y="21401"/>
                    <a:pt x="25135" y="21104"/>
                  </a:cubicBezTo>
                  <a:close/>
                  <a:moveTo>
                    <a:pt x="9930" y="20842"/>
                  </a:moveTo>
                  <a:cubicBezTo>
                    <a:pt x="9633" y="21020"/>
                    <a:pt x="9371" y="21258"/>
                    <a:pt x="9121" y="21473"/>
                  </a:cubicBezTo>
                  <a:cubicBezTo>
                    <a:pt x="8728" y="21806"/>
                    <a:pt x="8383" y="22175"/>
                    <a:pt x="8037" y="22556"/>
                  </a:cubicBezTo>
                  <a:cubicBezTo>
                    <a:pt x="7811" y="22556"/>
                    <a:pt x="7585" y="22568"/>
                    <a:pt x="7359" y="22568"/>
                  </a:cubicBezTo>
                  <a:cubicBezTo>
                    <a:pt x="7561" y="22354"/>
                    <a:pt x="7763" y="22139"/>
                    <a:pt x="7978" y="21937"/>
                  </a:cubicBezTo>
                  <a:cubicBezTo>
                    <a:pt x="8240" y="21675"/>
                    <a:pt x="8680" y="21425"/>
                    <a:pt x="8811" y="21080"/>
                  </a:cubicBezTo>
                  <a:cubicBezTo>
                    <a:pt x="8823" y="21032"/>
                    <a:pt x="8775" y="21008"/>
                    <a:pt x="8740" y="21008"/>
                  </a:cubicBezTo>
                  <a:cubicBezTo>
                    <a:pt x="8371" y="21068"/>
                    <a:pt x="8002" y="21544"/>
                    <a:pt x="7752" y="21806"/>
                  </a:cubicBezTo>
                  <a:cubicBezTo>
                    <a:pt x="7525" y="22044"/>
                    <a:pt x="7311" y="22306"/>
                    <a:pt x="7109" y="22580"/>
                  </a:cubicBezTo>
                  <a:cubicBezTo>
                    <a:pt x="6644" y="22592"/>
                    <a:pt x="6180" y="22616"/>
                    <a:pt x="5727" y="22640"/>
                  </a:cubicBezTo>
                  <a:cubicBezTo>
                    <a:pt x="6037" y="22366"/>
                    <a:pt x="6359" y="22104"/>
                    <a:pt x="6668" y="21830"/>
                  </a:cubicBezTo>
                  <a:cubicBezTo>
                    <a:pt x="6870" y="21663"/>
                    <a:pt x="7073" y="21485"/>
                    <a:pt x="7263" y="21306"/>
                  </a:cubicBezTo>
                  <a:cubicBezTo>
                    <a:pt x="7335" y="21246"/>
                    <a:pt x="7561" y="20973"/>
                    <a:pt x="7716" y="20842"/>
                  </a:cubicBezTo>
                  <a:close/>
                  <a:moveTo>
                    <a:pt x="7275" y="20842"/>
                  </a:moveTo>
                  <a:cubicBezTo>
                    <a:pt x="7097" y="21008"/>
                    <a:pt x="6942" y="21187"/>
                    <a:pt x="6823" y="21294"/>
                  </a:cubicBezTo>
                  <a:cubicBezTo>
                    <a:pt x="6335" y="21735"/>
                    <a:pt x="5858" y="22187"/>
                    <a:pt x="5370" y="22651"/>
                  </a:cubicBezTo>
                  <a:cubicBezTo>
                    <a:pt x="5144" y="22663"/>
                    <a:pt x="4918" y="22675"/>
                    <a:pt x="4692" y="22687"/>
                  </a:cubicBezTo>
                  <a:cubicBezTo>
                    <a:pt x="4930" y="22413"/>
                    <a:pt x="5168" y="22151"/>
                    <a:pt x="5418" y="21889"/>
                  </a:cubicBezTo>
                  <a:cubicBezTo>
                    <a:pt x="5716" y="21580"/>
                    <a:pt x="6120" y="21270"/>
                    <a:pt x="6311" y="20877"/>
                  </a:cubicBezTo>
                  <a:cubicBezTo>
                    <a:pt x="6323" y="20865"/>
                    <a:pt x="6323" y="20854"/>
                    <a:pt x="6323" y="20842"/>
                  </a:cubicBezTo>
                  <a:close/>
                  <a:moveTo>
                    <a:pt x="26540" y="21139"/>
                  </a:moveTo>
                  <a:cubicBezTo>
                    <a:pt x="26873" y="21139"/>
                    <a:pt x="27194" y="21139"/>
                    <a:pt x="27528" y="21151"/>
                  </a:cubicBezTo>
                  <a:cubicBezTo>
                    <a:pt x="27266" y="21342"/>
                    <a:pt x="27052" y="21627"/>
                    <a:pt x="26849" y="21889"/>
                  </a:cubicBezTo>
                  <a:cubicBezTo>
                    <a:pt x="26647" y="22151"/>
                    <a:pt x="26444" y="22413"/>
                    <a:pt x="26254" y="22687"/>
                  </a:cubicBezTo>
                  <a:cubicBezTo>
                    <a:pt x="25956" y="22663"/>
                    <a:pt x="25670" y="22640"/>
                    <a:pt x="25373" y="22616"/>
                  </a:cubicBezTo>
                  <a:cubicBezTo>
                    <a:pt x="25563" y="22461"/>
                    <a:pt x="25742" y="22282"/>
                    <a:pt x="25920" y="22092"/>
                  </a:cubicBezTo>
                  <a:cubicBezTo>
                    <a:pt x="26159" y="21830"/>
                    <a:pt x="26444" y="21544"/>
                    <a:pt x="26563" y="21199"/>
                  </a:cubicBezTo>
                  <a:cubicBezTo>
                    <a:pt x="26575" y="21175"/>
                    <a:pt x="26563" y="21151"/>
                    <a:pt x="26540" y="21139"/>
                  </a:cubicBezTo>
                  <a:close/>
                  <a:moveTo>
                    <a:pt x="5466" y="20830"/>
                  </a:moveTo>
                  <a:cubicBezTo>
                    <a:pt x="5692" y="20842"/>
                    <a:pt x="5918" y="20842"/>
                    <a:pt x="6144" y="20842"/>
                  </a:cubicBezTo>
                  <a:cubicBezTo>
                    <a:pt x="5799" y="21032"/>
                    <a:pt x="5501" y="21413"/>
                    <a:pt x="5239" y="21711"/>
                  </a:cubicBezTo>
                  <a:cubicBezTo>
                    <a:pt x="4942" y="22032"/>
                    <a:pt x="4668" y="22366"/>
                    <a:pt x="4394" y="22699"/>
                  </a:cubicBezTo>
                  <a:cubicBezTo>
                    <a:pt x="4001" y="22723"/>
                    <a:pt x="3608" y="22747"/>
                    <a:pt x="3227" y="22770"/>
                  </a:cubicBezTo>
                  <a:cubicBezTo>
                    <a:pt x="3513" y="22520"/>
                    <a:pt x="3799" y="22270"/>
                    <a:pt x="4096" y="22020"/>
                  </a:cubicBezTo>
                  <a:cubicBezTo>
                    <a:pt x="4549" y="21639"/>
                    <a:pt x="5073" y="21282"/>
                    <a:pt x="5466" y="20830"/>
                  </a:cubicBezTo>
                  <a:close/>
                  <a:moveTo>
                    <a:pt x="28921" y="21127"/>
                  </a:moveTo>
                  <a:lnTo>
                    <a:pt x="28921" y="21127"/>
                  </a:lnTo>
                  <a:cubicBezTo>
                    <a:pt x="28659" y="21389"/>
                    <a:pt x="28433" y="21711"/>
                    <a:pt x="28195" y="21997"/>
                  </a:cubicBezTo>
                  <a:cubicBezTo>
                    <a:pt x="27956" y="22270"/>
                    <a:pt x="27706" y="22544"/>
                    <a:pt x="27456" y="22818"/>
                  </a:cubicBezTo>
                  <a:cubicBezTo>
                    <a:pt x="27147" y="22782"/>
                    <a:pt x="26837" y="22747"/>
                    <a:pt x="26528" y="22711"/>
                  </a:cubicBezTo>
                  <a:cubicBezTo>
                    <a:pt x="26730" y="22473"/>
                    <a:pt x="26944" y="22235"/>
                    <a:pt x="27159" y="21985"/>
                  </a:cubicBezTo>
                  <a:cubicBezTo>
                    <a:pt x="27373" y="21735"/>
                    <a:pt x="27623" y="21461"/>
                    <a:pt x="27766" y="21151"/>
                  </a:cubicBezTo>
                  <a:cubicBezTo>
                    <a:pt x="28147" y="21139"/>
                    <a:pt x="28540" y="21139"/>
                    <a:pt x="28921" y="21127"/>
                  </a:cubicBezTo>
                  <a:close/>
                  <a:moveTo>
                    <a:pt x="30064" y="21092"/>
                  </a:moveTo>
                  <a:lnTo>
                    <a:pt x="30064" y="21092"/>
                  </a:lnTo>
                  <a:cubicBezTo>
                    <a:pt x="29766" y="21294"/>
                    <a:pt x="29492" y="21556"/>
                    <a:pt x="29242" y="21747"/>
                  </a:cubicBezTo>
                  <a:cubicBezTo>
                    <a:pt x="28778" y="22104"/>
                    <a:pt x="28337" y="22497"/>
                    <a:pt x="27837" y="22782"/>
                  </a:cubicBezTo>
                  <a:cubicBezTo>
                    <a:pt x="27814" y="22806"/>
                    <a:pt x="27790" y="22818"/>
                    <a:pt x="27766" y="22842"/>
                  </a:cubicBezTo>
                  <a:lnTo>
                    <a:pt x="27695" y="22842"/>
                  </a:lnTo>
                  <a:cubicBezTo>
                    <a:pt x="28242" y="22354"/>
                    <a:pt x="28873" y="21782"/>
                    <a:pt x="29159" y="21139"/>
                  </a:cubicBezTo>
                  <a:cubicBezTo>
                    <a:pt x="29159" y="21139"/>
                    <a:pt x="29159" y="21127"/>
                    <a:pt x="29159" y="21127"/>
                  </a:cubicBezTo>
                  <a:cubicBezTo>
                    <a:pt x="29457" y="21116"/>
                    <a:pt x="29766" y="21116"/>
                    <a:pt x="30064" y="21092"/>
                  </a:cubicBezTo>
                  <a:close/>
                  <a:moveTo>
                    <a:pt x="4120" y="20818"/>
                  </a:moveTo>
                  <a:cubicBezTo>
                    <a:pt x="4454" y="20818"/>
                    <a:pt x="4799" y="20830"/>
                    <a:pt x="5144" y="20830"/>
                  </a:cubicBezTo>
                  <a:cubicBezTo>
                    <a:pt x="4727" y="21092"/>
                    <a:pt x="4346" y="21449"/>
                    <a:pt x="3989" y="21758"/>
                  </a:cubicBezTo>
                  <a:cubicBezTo>
                    <a:pt x="3596" y="22104"/>
                    <a:pt x="3227" y="22449"/>
                    <a:pt x="2858" y="22806"/>
                  </a:cubicBezTo>
                  <a:cubicBezTo>
                    <a:pt x="2489" y="22830"/>
                    <a:pt x="2132" y="22854"/>
                    <a:pt x="1763" y="22890"/>
                  </a:cubicBezTo>
                  <a:cubicBezTo>
                    <a:pt x="2120" y="22604"/>
                    <a:pt x="2453" y="22318"/>
                    <a:pt x="2810" y="22032"/>
                  </a:cubicBezTo>
                  <a:cubicBezTo>
                    <a:pt x="3156" y="21747"/>
                    <a:pt x="3632" y="21461"/>
                    <a:pt x="3930" y="21092"/>
                  </a:cubicBezTo>
                  <a:cubicBezTo>
                    <a:pt x="3942" y="21092"/>
                    <a:pt x="3942" y="21080"/>
                    <a:pt x="3942" y="21080"/>
                  </a:cubicBezTo>
                  <a:cubicBezTo>
                    <a:pt x="4013" y="20996"/>
                    <a:pt x="4073" y="20901"/>
                    <a:pt x="4120" y="20818"/>
                  </a:cubicBezTo>
                  <a:close/>
                  <a:moveTo>
                    <a:pt x="26517" y="0"/>
                  </a:moveTo>
                  <a:cubicBezTo>
                    <a:pt x="23249" y="0"/>
                    <a:pt x="19978" y="63"/>
                    <a:pt x="16717" y="208"/>
                  </a:cubicBezTo>
                  <a:cubicBezTo>
                    <a:pt x="12097" y="399"/>
                    <a:pt x="7394" y="565"/>
                    <a:pt x="2834" y="1292"/>
                  </a:cubicBezTo>
                  <a:cubicBezTo>
                    <a:pt x="2751" y="1304"/>
                    <a:pt x="2715" y="1375"/>
                    <a:pt x="2727" y="1446"/>
                  </a:cubicBezTo>
                  <a:cubicBezTo>
                    <a:pt x="2310" y="1637"/>
                    <a:pt x="1917" y="2018"/>
                    <a:pt x="1572" y="2292"/>
                  </a:cubicBezTo>
                  <a:cubicBezTo>
                    <a:pt x="1108" y="2637"/>
                    <a:pt x="667" y="3030"/>
                    <a:pt x="167" y="3316"/>
                  </a:cubicBezTo>
                  <a:cubicBezTo>
                    <a:pt x="84" y="3375"/>
                    <a:pt x="12" y="3494"/>
                    <a:pt x="36" y="3601"/>
                  </a:cubicBezTo>
                  <a:cubicBezTo>
                    <a:pt x="12" y="3625"/>
                    <a:pt x="1" y="3661"/>
                    <a:pt x="12" y="3709"/>
                  </a:cubicBezTo>
                  <a:cubicBezTo>
                    <a:pt x="36" y="4090"/>
                    <a:pt x="60" y="4483"/>
                    <a:pt x="84" y="4875"/>
                  </a:cubicBezTo>
                  <a:cubicBezTo>
                    <a:pt x="72" y="4887"/>
                    <a:pt x="60" y="4899"/>
                    <a:pt x="48" y="4911"/>
                  </a:cubicBezTo>
                  <a:cubicBezTo>
                    <a:pt x="12" y="4947"/>
                    <a:pt x="48" y="5006"/>
                    <a:pt x="96" y="5006"/>
                  </a:cubicBezTo>
                  <a:cubicBezTo>
                    <a:pt x="286" y="7781"/>
                    <a:pt x="429" y="10555"/>
                    <a:pt x="560" y="13317"/>
                  </a:cubicBezTo>
                  <a:cubicBezTo>
                    <a:pt x="715" y="16532"/>
                    <a:pt x="608" y="19758"/>
                    <a:pt x="786" y="22961"/>
                  </a:cubicBezTo>
                  <a:cubicBezTo>
                    <a:pt x="803" y="23195"/>
                    <a:pt x="972" y="23306"/>
                    <a:pt x="1146" y="23306"/>
                  </a:cubicBezTo>
                  <a:cubicBezTo>
                    <a:pt x="1219" y="23306"/>
                    <a:pt x="1294" y="23286"/>
                    <a:pt x="1358" y="23247"/>
                  </a:cubicBezTo>
                  <a:cubicBezTo>
                    <a:pt x="1727" y="23247"/>
                    <a:pt x="2108" y="23259"/>
                    <a:pt x="2477" y="23259"/>
                  </a:cubicBezTo>
                  <a:cubicBezTo>
                    <a:pt x="2501" y="23290"/>
                    <a:pt x="2535" y="23317"/>
                    <a:pt x="2573" y="23317"/>
                  </a:cubicBezTo>
                  <a:cubicBezTo>
                    <a:pt x="2592" y="23317"/>
                    <a:pt x="2612" y="23310"/>
                    <a:pt x="2632" y="23294"/>
                  </a:cubicBezTo>
                  <a:cubicBezTo>
                    <a:pt x="2644" y="23282"/>
                    <a:pt x="2644" y="23271"/>
                    <a:pt x="2656" y="23271"/>
                  </a:cubicBezTo>
                  <a:cubicBezTo>
                    <a:pt x="3642" y="23285"/>
                    <a:pt x="4628" y="23290"/>
                    <a:pt x="5615" y="23290"/>
                  </a:cubicBezTo>
                  <a:cubicBezTo>
                    <a:pt x="8182" y="23290"/>
                    <a:pt x="10751" y="23255"/>
                    <a:pt x="13317" y="23255"/>
                  </a:cubicBezTo>
                  <a:cubicBezTo>
                    <a:pt x="13779" y="23255"/>
                    <a:pt x="14242" y="23256"/>
                    <a:pt x="14705" y="23259"/>
                  </a:cubicBezTo>
                  <a:cubicBezTo>
                    <a:pt x="18288" y="23278"/>
                    <a:pt x="21941" y="23593"/>
                    <a:pt x="25545" y="23593"/>
                  </a:cubicBezTo>
                  <a:cubicBezTo>
                    <a:pt x="26396" y="23593"/>
                    <a:pt x="27244" y="23576"/>
                    <a:pt x="28087" y="23532"/>
                  </a:cubicBezTo>
                  <a:cubicBezTo>
                    <a:pt x="28326" y="23521"/>
                    <a:pt x="28457" y="23235"/>
                    <a:pt x="28373" y="23056"/>
                  </a:cubicBezTo>
                  <a:cubicBezTo>
                    <a:pt x="28730" y="22770"/>
                    <a:pt x="29088" y="22473"/>
                    <a:pt x="29433" y="22187"/>
                  </a:cubicBezTo>
                  <a:cubicBezTo>
                    <a:pt x="29850" y="21854"/>
                    <a:pt x="30421" y="21508"/>
                    <a:pt x="30695" y="21044"/>
                  </a:cubicBezTo>
                  <a:cubicBezTo>
                    <a:pt x="30838" y="21008"/>
                    <a:pt x="30945" y="20901"/>
                    <a:pt x="30933" y="20723"/>
                  </a:cubicBezTo>
                  <a:cubicBezTo>
                    <a:pt x="30790" y="13900"/>
                    <a:pt x="31528" y="7185"/>
                    <a:pt x="31838" y="387"/>
                  </a:cubicBezTo>
                  <a:cubicBezTo>
                    <a:pt x="31845" y="274"/>
                    <a:pt x="31751" y="211"/>
                    <a:pt x="31659" y="211"/>
                  </a:cubicBezTo>
                  <a:cubicBezTo>
                    <a:pt x="31596" y="211"/>
                    <a:pt x="31534" y="240"/>
                    <a:pt x="31505" y="303"/>
                  </a:cubicBezTo>
                  <a:cubicBezTo>
                    <a:pt x="31481" y="172"/>
                    <a:pt x="31385" y="42"/>
                    <a:pt x="31207" y="42"/>
                  </a:cubicBezTo>
                  <a:cubicBezTo>
                    <a:pt x="29646" y="15"/>
                    <a:pt x="28082" y="0"/>
                    <a:pt x="265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5" name="Google Shape;555;p46"/>
          <p:cNvGrpSpPr/>
          <p:nvPr/>
        </p:nvGrpSpPr>
        <p:grpSpPr>
          <a:xfrm>
            <a:off x="4850793" y="4057154"/>
            <a:ext cx="1175053" cy="610105"/>
            <a:chOff x="4850793" y="4057154"/>
            <a:chExt cx="1175053" cy="610105"/>
          </a:xfrm>
        </p:grpSpPr>
        <p:sp>
          <p:nvSpPr>
            <p:cNvPr id="556" name="Google Shape;556;p46"/>
            <p:cNvSpPr/>
            <p:nvPr/>
          </p:nvSpPr>
          <p:spPr>
            <a:xfrm>
              <a:off x="4965359" y="4109809"/>
              <a:ext cx="1020767" cy="453846"/>
            </a:xfrm>
            <a:custGeom>
              <a:rect b="b" l="l" r="r" t="t"/>
              <a:pathLst>
                <a:path extrusionOk="0" h="14955" w="33636">
                  <a:moveTo>
                    <a:pt x="33635" y="0"/>
                  </a:moveTo>
                  <a:lnTo>
                    <a:pt x="0" y="107"/>
                  </a:lnTo>
                  <a:cubicBezTo>
                    <a:pt x="0" y="107"/>
                    <a:pt x="619" y="5096"/>
                    <a:pt x="822" y="9240"/>
                  </a:cubicBezTo>
                  <a:cubicBezTo>
                    <a:pt x="1036" y="13395"/>
                    <a:pt x="1036" y="14955"/>
                    <a:pt x="1036" y="14955"/>
                  </a:cubicBezTo>
                  <a:lnTo>
                    <a:pt x="32695" y="14228"/>
                  </a:lnTo>
                  <a:lnTo>
                    <a:pt x="3363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lang="en">
                  <a:solidFill>
                    <a:schemeClr val="accent1"/>
                  </a:solidFill>
                  <a:latin typeface="Quicksand"/>
                  <a:ea typeface="Quicksand"/>
                  <a:cs typeface="Quicksand"/>
                  <a:sym typeface="Quicksand"/>
                </a:rPr>
                <a:t>Send Mail</a:t>
              </a:r>
              <a:endParaRPr b="1" i="0" u="none" cap="none" strike="noStrike">
                <a:solidFill>
                  <a:srgbClr val="000000"/>
                </a:solidFill>
              </a:endParaRPr>
            </a:p>
          </p:txBody>
        </p:sp>
        <p:sp>
          <p:nvSpPr>
            <p:cNvPr id="557" name="Google Shape;557;p46"/>
            <p:cNvSpPr/>
            <p:nvPr/>
          </p:nvSpPr>
          <p:spPr>
            <a:xfrm>
              <a:off x="4850793" y="4057154"/>
              <a:ext cx="1175053" cy="610105"/>
            </a:xfrm>
            <a:custGeom>
              <a:rect b="b" l="l" r="r" t="t"/>
              <a:pathLst>
                <a:path extrusionOk="0" h="20104" w="38720">
                  <a:moveTo>
                    <a:pt x="2799" y="1581"/>
                  </a:moveTo>
                  <a:cubicBezTo>
                    <a:pt x="2811" y="1723"/>
                    <a:pt x="2823" y="1878"/>
                    <a:pt x="2823" y="2021"/>
                  </a:cubicBezTo>
                  <a:cubicBezTo>
                    <a:pt x="1965" y="2533"/>
                    <a:pt x="1203" y="3236"/>
                    <a:pt x="382" y="3831"/>
                  </a:cubicBezTo>
                  <a:cubicBezTo>
                    <a:pt x="370" y="3664"/>
                    <a:pt x="346" y="3509"/>
                    <a:pt x="322" y="3343"/>
                  </a:cubicBezTo>
                  <a:lnTo>
                    <a:pt x="322" y="3343"/>
                  </a:lnTo>
                  <a:cubicBezTo>
                    <a:pt x="348" y="3351"/>
                    <a:pt x="374" y="3355"/>
                    <a:pt x="401" y="3355"/>
                  </a:cubicBezTo>
                  <a:cubicBezTo>
                    <a:pt x="448" y="3355"/>
                    <a:pt x="494" y="3342"/>
                    <a:pt x="525" y="3319"/>
                  </a:cubicBezTo>
                  <a:cubicBezTo>
                    <a:pt x="989" y="2985"/>
                    <a:pt x="1430" y="2616"/>
                    <a:pt x="1870" y="2271"/>
                  </a:cubicBezTo>
                  <a:cubicBezTo>
                    <a:pt x="2156" y="2057"/>
                    <a:pt x="2513" y="1842"/>
                    <a:pt x="2799" y="1581"/>
                  </a:cubicBezTo>
                  <a:close/>
                  <a:moveTo>
                    <a:pt x="2834" y="2188"/>
                  </a:moveTo>
                  <a:cubicBezTo>
                    <a:pt x="2846" y="2438"/>
                    <a:pt x="2858" y="2688"/>
                    <a:pt x="2870" y="2938"/>
                  </a:cubicBezTo>
                  <a:cubicBezTo>
                    <a:pt x="2430" y="3152"/>
                    <a:pt x="2049" y="3521"/>
                    <a:pt x="1691" y="3831"/>
                  </a:cubicBezTo>
                  <a:cubicBezTo>
                    <a:pt x="1287" y="4176"/>
                    <a:pt x="906" y="4533"/>
                    <a:pt x="525" y="4902"/>
                  </a:cubicBezTo>
                  <a:cubicBezTo>
                    <a:pt x="489" y="4593"/>
                    <a:pt x="453" y="4283"/>
                    <a:pt x="406" y="3974"/>
                  </a:cubicBezTo>
                  <a:cubicBezTo>
                    <a:pt x="1227" y="3450"/>
                    <a:pt x="2156" y="2890"/>
                    <a:pt x="2834" y="2188"/>
                  </a:cubicBezTo>
                  <a:close/>
                  <a:moveTo>
                    <a:pt x="2882" y="3164"/>
                  </a:moveTo>
                  <a:cubicBezTo>
                    <a:pt x="2894" y="3486"/>
                    <a:pt x="2906" y="3807"/>
                    <a:pt x="2930" y="4128"/>
                  </a:cubicBezTo>
                  <a:cubicBezTo>
                    <a:pt x="2584" y="4379"/>
                    <a:pt x="2275" y="4700"/>
                    <a:pt x="1965" y="4974"/>
                  </a:cubicBezTo>
                  <a:cubicBezTo>
                    <a:pt x="1537" y="5355"/>
                    <a:pt x="1108" y="5748"/>
                    <a:pt x="679" y="6141"/>
                  </a:cubicBezTo>
                  <a:cubicBezTo>
                    <a:pt x="632" y="5795"/>
                    <a:pt x="596" y="5438"/>
                    <a:pt x="548" y="5081"/>
                  </a:cubicBezTo>
                  <a:cubicBezTo>
                    <a:pt x="929" y="4759"/>
                    <a:pt x="1310" y="4438"/>
                    <a:pt x="1703" y="4117"/>
                  </a:cubicBezTo>
                  <a:cubicBezTo>
                    <a:pt x="2084" y="3807"/>
                    <a:pt x="2525" y="3521"/>
                    <a:pt x="2882" y="3164"/>
                  </a:cubicBezTo>
                  <a:close/>
                  <a:moveTo>
                    <a:pt x="2942" y="4414"/>
                  </a:moveTo>
                  <a:cubicBezTo>
                    <a:pt x="2954" y="4688"/>
                    <a:pt x="2977" y="4950"/>
                    <a:pt x="2989" y="5224"/>
                  </a:cubicBezTo>
                  <a:cubicBezTo>
                    <a:pt x="2620" y="5450"/>
                    <a:pt x="2287" y="5736"/>
                    <a:pt x="1953" y="5986"/>
                  </a:cubicBezTo>
                  <a:cubicBezTo>
                    <a:pt x="1561" y="6295"/>
                    <a:pt x="1156" y="6593"/>
                    <a:pt x="763" y="6903"/>
                  </a:cubicBezTo>
                  <a:cubicBezTo>
                    <a:pt x="739" y="6688"/>
                    <a:pt x="715" y="6486"/>
                    <a:pt x="691" y="6283"/>
                  </a:cubicBezTo>
                  <a:cubicBezTo>
                    <a:pt x="1168" y="5891"/>
                    <a:pt x="1632" y="5510"/>
                    <a:pt x="2108" y="5117"/>
                  </a:cubicBezTo>
                  <a:cubicBezTo>
                    <a:pt x="2382" y="4879"/>
                    <a:pt x="2680" y="4664"/>
                    <a:pt x="2942" y="4414"/>
                  </a:cubicBezTo>
                  <a:close/>
                  <a:moveTo>
                    <a:pt x="3001" y="5510"/>
                  </a:moveTo>
                  <a:cubicBezTo>
                    <a:pt x="3025" y="5772"/>
                    <a:pt x="3037" y="6022"/>
                    <a:pt x="3049" y="6283"/>
                  </a:cubicBezTo>
                  <a:cubicBezTo>
                    <a:pt x="2715" y="6486"/>
                    <a:pt x="2394" y="6748"/>
                    <a:pt x="2096" y="6986"/>
                  </a:cubicBezTo>
                  <a:cubicBezTo>
                    <a:pt x="1680" y="7307"/>
                    <a:pt x="1263" y="7653"/>
                    <a:pt x="858" y="7998"/>
                  </a:cubicBezTo>
                  <a:cubicBezTo>
                    <a:pt x="834" y="7677"/>
                    <a:pt x="810" y="7367"/>
                    <a:pt x="775" y="7045"/>
                  </a:cubicBezTo>
                  <a:cubicBezTo>
                    <a:pt x="1203" y="6760"/>
                    <a:pt x="1632" y="6462"/>
                    <a:pt x="2061" y="6164"/>
                  </a:cubicBezTo>
                  <a:cubicBezTo>
                    <a:pt x="2370" y="5950"/>
                    <a:pt x="2704" y="5748"/>
                    <a:pt x="3001" y="5510"/>
                  </a:cubicBezTo>
                  <a:close/>
                  <a:moveTo>
                    <a:pt x="3061" y="6617"/>
                  </a:moveTo>
                  <a:cubicBezTo>
                    <a:pt x="3073" y="6819"/>
                    <a:pt x="3085" y="7034"/>
                    <a:pt x="3096" y="7236"/>
                  </a:cubicBezTo>
                  <a:cubicBezTo>
                    <a:pt x="2334" y="7593"/>
                    <a:pt x="1596" y="8165"/>
                    <a:pt x="929" y="8736"/>
                  </a:cubicBezTo>
                  <a:cubicBezTo>
                    <a:pt x="918" y="8546"/>
                    <a:pt x="894" y="8367"/>
                    <a:pt x="882" y="8188"/>
                  </a:cubicBezTo>
                  <a:cubicBezTo>
                    <a:pt x="1322" y="7843"/>
                    <a:pt x="1775" y="7510"/>
                    <a:pt x="2239" y="7188"/>
                  </a:cubicBezTo>
                  <a:cubicBezTo>
                    <a:pt x="2501" y="6998"/>
                    <a:pt x="2799" y="6819"/>
                    <a:pt x="3061" y="6617"/>
                  </a:cubicBezTo>
                  <a:close/>
                  <a:moveTo>
                    <a:pt x="3108" y="7522"/>
                  </a:moveTo>
                  <a:cubicBezTo>
                    <a:pt x="3132" y="7772"/>
                    <a:pt x="3132" y="8034"/>
                    <a:pt x="3144" y="8296"/>
                  </a:cubicBezTo>
                  <a:cubicBezTo>
                    <a:pt x="2751" y="8439"/>
                    <a:pt x="2430" y="8831"/>
                    <a:pt x="2108" y="9093"/>
                  </a:cubicBezTo>
                  <a:cubicBezTo>
                    <a:pt x="1751" y="9391"/>
                    <a:pt x="1382" y="9665"/>
                    <a:pt x="1025" y="9951"/>
                  </a:cubicBezTo>
                  <a:cubicBezTo>
                    <a:pt x="1001" y="9617"/>
                    <a:pt x="977" y="9284"/>
                    <a:pt x="953" y="8950"/>
                  </a:cubicBezTo>
                  <a:cubicBezTo>
                    <a:pt x="1322" y="8700"/>
                    <a:pt x="1691" y="8450"/>
                    <a:pt x="2061" y="8200"/>
                  </a:cubicBezTo>
                  <a:cubicBezTo>
                    <a:pt x="2406" y="7974"/>
                    <a:pt x="2775" y="7760"/>
                    <a:pt x="3108" y="7522"/>
                  </a:cubicBezTo>
                  <a:close/>
                  <a:moveTo>
                    <a:pt x="3156" y="8462"/>
                  </a:moveTo>
                  <a:cubicBezTo>
                    <a:pt x="3168" y="8772"/>
                    <a:pt x="3180" y="9081"/>
                    <a:pt x="3192" y="9391"/>
                  </a:cubicBezTo>
                  <a:cubicBezTo>
                    <a:pt x="2799" y="9582"/>
                    <a:pt x="2465" y="9903"/>
                    <a:pt x="2120" y="10165"/>
                  </a:cubicBezTo>
                  <a:cubicBezTo>
                    <a:pt x="1775" y="10403"/>
                    <a:pt x="1430" y="10641"/>
                    <a:pt x="1084" y="10867"/>
                  </a:cubicBezTo>
                  <a:cubicBezTo>
                    <a:pt x="1072" y="10617"/>
                    <a:pt x="1049" y="10379"/>
                    <a:pt x="1037" y="10129"/>
                  </a:cubicBezTo>
                  <a:cubicBezTo>
                    <a:pt x="1430" y="9903"/>
                    <a:pt x="1799" y="9641"/>
                    <a:pt x="2144" y="9355"/>
                  </a:cubicBezTo>
                  <a:cubicBezTo>
                    <a:pt x="2477" y="9105"/>
                    <a:pt x="2930" y="8831"/>
                    <a:pt x="3156" y="8462"/>
                  </a:cubicBezTo>
                  <a:close/>
                  <a:moveTo>
                    <a:pt x="3204" y="9605"/>
                  </a:moveTo>
                  <a:cubicBezTo>
                    <a:pt x="3227" y="10153"/>
                    <a:pt x="3215" y="10713"/>
                    <a:pt x="3204" y="11284"/>
                  </a:cubicBezTo>
                  <a:cubicBezTo>
                    <a:pt x="2811" y="11534"/>
                    <a:pt x="2453" y="11868"/>
                    <a:pt x="2108" y="12177"/>
                  </a:cubicBezTo>
                  <a:cubicBezTo>
                    <a:pt x="1811" y="12427"/>
                    <a:pt x="1525" y="12677"/>
                    <a:pt x="1239" y="12939"/>
                  </a:cubicBezTo>
                  <a:cubicBezTo>
                    <a:pt x="1215" y="12665"/>
                    <a:pt x="1191" y="12391"/>
                    <a:pt x="1168" y="12118"/>
                  </a:cubicBezTo>
                  <a:cubicBezTo>
                    <a:pt x="1489" y="11856"/>
                    <a:pt x="1811" y="11594"/>
                    <a:pt x="2132" y="11320"/>
                  </a:cubicBezTo>
                  <a:cubicBezTo>
                    <a:pt x="2477" y="11034"/>
                    <a:pt x="2882" y="10760"/>
                    <a:pt x="3132" y="10391"/>
                  </a:cubicBezTo>
                  <a:cubicBezTo>
                    <a:pt x="3161" y="10342"/>
                    <a:pt x="3119" y="10302"/>
                    <a:pt x="3076" y="10302"/>
                  </a:cubicBezTo>
                  <a:cubicBezTo>
                    <a:pt x="3067" y="10302"/>
                    <a:pt x="3057" y="10304"/>
                    <a:pt x="3049" y="10308"/>
                  </a:cubicBezTo>
                  <a:cubicBezTo>
                    <a:pt x="2644" y="10498"/>
                    <a:pt x="2311" y="10867"/>
                    <a:pt x="1977" y="11165"/>
                  </a:cubicBezTo>
                  <a:cubicBezTo>
                    <a:pt x="1703" y="11403"/>
                    <a:pt x="1430" y="11653"/>
                    <a:pt x="1156" y="11903"/>
                  </a:cubicBezTo>
                  <a:cubicBezTo>
                    <a:pt x="1144" y="11701"/>
                    <a:pt x="1132" y="11510"/>
                    <a:pt x="1120" y="11320"/>
                  </a:cubicBezTo>
                  <a:cubicBezTo>
                    <a:pt x="1108" y="11236"/>
                    <a:pt x="1108" y="11153"/>
                    <a:pt x="1096" y="11082"/>
                  </a:cubicBezTo>
                  <a:cubicBezTo>
                    <a:pt x="1513" y="10844"/>
                    <a:pt x="1918" y="10594"/>
                    <a:pt x="2311" y="10320"/>
                  </a:cubicBezTo>
                  <a:cubicBezTo>
                    <a:pt x="2608" y="10105"/>
                    <a:pt x="2954" y="9891"/>
                    <a:pt x="3204" y="9605"/>
                  </a:cubicBezTo>
                  <a:close/>
                  <a:moveTo>
                    <a:pt x="3204" y="11558"/>
                  </a:moveTo>
                  <a:lnTo>
                    <a:pt x="3204" y="11558"/>
                  </a:lnTo>
                  <a:cubicBezTo>
                    <a:pt x="3192" y="11844"/>
                    <a:pt x="3180" y="12129"/>
                    <a:pt x="3180" y="12403"/>
                  </a:cubicBezTo>
                  <a:cubicBezTo>
                    <a:pt x="2489" y="12701"/>
                    <a:pt x="1870" y="13261"/>
                    <a:pt x="1310" y="13796"/>
                  </a:cubicBezTo>
                  <a:cubicBezTo>
                    <a:pt x="1287" y="13582"/>
                    <a:pt x="1275" y="13368"/>
                    <a:pt x="1251" y="13153"/>
                  </a:cubicBezTo>
                  <a:cubicBezTo>
                    <a:pt x="1561" y="12903"/>
                    <a:pt x="1882" y="12653"/>
                    <a:pt x="2180" y="12391"/>
                  </a:cubicBezTo>
                  <a:cubicBezTo>
                    <a:pt x="2513" y="12118"/>
                    <a:pt x="2882" y="11856"/>
                    <a:pt x="3204" y="11558"/>
                  </a:cubicBezTo>
                  <a:close/>
                  <a:moveTo>
                    <a:pt x="3168" y="12606"/>
                  </a:moveTo>
                  <a:lnTo>
                    <a:pt x="3168" y="12606"/>
                  </a:lnTo>
                  <a:cubicBezTo>
                    <a:pt x="3156" y="12927"/>
                    <a:pt x="3144" y="13261"/>
                    <a:pt x="3132" y="13582"/>
                  </a:cubicBezTo>
                  <a:cubicBezTo>
                    <a:pt x="2489" y="13939"/>
                    <a:pt x="1906" y="14487"/>
                    <a:pt x="1394" y="15023"/>
                  </a:cubicBezTo>
                  <a:cubicBezTo>
                    <a:pt x="1382" y="14701"/>
                    <a:pt x="1358" y="14380"/>
                    <a:pt x="1334" y="14058"/>
                  </a:cubicBezTo>
                  <a:cubicBezTo>
                    <a:pt x="1644" y="13820"/>
                    <a:pt x="1953" y="13570"/>
                    <a:pt x="2263" y="13332"/>
                  </a:cubicBezTo>
                  <a:cubicBezTo>
                    <a:pt x="2561" y="13106"/>
                    <a:pt x="2894" y="12880"/>
                    <a:pt x="3168" y="12606"/>
                  </a:cubicBezTo>
                  <a:close/>
                  <a:moveTo>
                    <a:pt x="3132" y="13880"/>
                  </a:moveTo>
                  <a:lnTo>
                    <a:pt x="3132" y="13880"/>
                  </a:lnTo>
                  <a:cubicBezTo>
                    <a:pt x="3120" y="14130"/>
                    <a:pt x="3120" y="14368"/>
                    <a:pt x="3120" y="14618"/>
                  </a:cubicBezTo>
                  <a:cubicBezTo>
                    <a:pt x="2811" y="14808"/>
                    <a:pt x="2537" y="15058"/>
                    <a:pt x="2263" y="15285"/>
                  </a:cubicBezTo>
                  <a:cubicBezTo>
                    <a:pt x="1989" y="15499"/>
                    <a:pt x="1715" y="15737"/>
                    <a:pt x="1441" y="15963"/>
                  </a:cubicBezTo>
                  <a:cubicBezTo>
                    <a:pt x="1441" y="15713"/>
                    <a:pt x="1430" y="15475"/>
                    <a:pt x="1418" y="15225"/>
                  </a:cubicBezTo>
                  <a:cubicBezTo>
                    <a:pt x="1775" y="14904"/>
                    <a:pt x="2144" y="14594"/>
                    <a:pt x="2525" y="14296"/>
                  </a:cubicBezTo>
                  <a:cubicBezTo>
                    <a:pt x="2715" y="14154"/>
                    <a:pt x="2930" y="14023"/>
                    <a:pt x="3132" y="13880"/>
                  </a:cubicBezTo>
                  <a:close/>
                  <a:moveTo>
                    <a:pt x="3120" y="14904"/>
                  </a:moveTo>
                  <a:cubicBezTo>
                    <a:pt x="3120" y="15142"/>
                    <a:pt x="3132" y="15392"/>
                    <a:pt x="3132" y="15630"/>
                  </a:cubicBezTo>
                  <a:cubicBezTo>
                    <a:pt x="2858" y="15832"/>
                    <a:pt x="2620" y="16082"/>
                    <a:pt x="2370" y="16320"/>
                  </a:cubicBezTo>
                  <a:cubicBezTo>
                    <a:pt x="2061" y="16606"/>
                    <a:pt x="1763" y="16892"/>
                    <a:pt x="1465" y="17190"/>
                  </a:cubicBezTo>
                  <a:cubicBezTo>
                    <a:pt x="1465" y="16856"/>
                    <a:pt x="1465" y="16523"/>
                    <a:pt x="1453" y="16189"/>
                  </a:cubicBezTo>
                  <a:cubicBezTo>
                    <a:pt x="1751" y="15963"/>
                    <a:pt x="2049" y="15737"/>
                    <a:pt x="2346" y="15511"/>
                  </a:cubicBezTo>
                  <a:cubicBezTo>
                    <a:pt x="2596" y="15320"/>
                    <a:pt x="2882" y="15130"/>
                    <a:pt x="3120" y="14904"/>
                  </a:cubicBezTo>
                  <a:close/>
                  <a:moveTo>
                    <a:pt x="31745" y="840"/>
                  </a:moveTo>
                  <a:cubicBezTo>
                    <a:pt x="33915" y="840"/>
                    <a:pt x="36085" y="849"/>
                    <a:pt x="38256" y="866"/>
                  </a:cubicBezTo>
                  <a:cubicBezTo>
                    <a:pt x="37839" y="3414"/>
                    <a:pt x="37744" y="6069"/>
                    <a:pt x="37565" y="8641"/>
                  </a:cubicBezTo>
                  <a:cubicBezTo>
                    <a:pt x="37375" y="11308"/>
                    <a:pt x="37160" y="13987"/>
                    <a:pt x="37017" y="16666"/>
                  </a:cubicBezTo>
                  <a:cubicBezTo>
                    <a:pt x="36613" y="16560"/>
                    <a:pt x="36165" y="16527"/>
                    <a:pt x="35707" y="16527"/>
                  </a:cubicBezTo>
                  <a:cubicBezTo>
                    <a:pt x="34978" y="16527"/>
                    <a:pt x="34225" y="16611"/>
                    <a:pt x="33588" y="16618"/>
                  </a:cubicBezTo>
                  <a:cubicBezTo>
                    <a:pt x="32088" y="16642"/>
                    <a:pt x="30588" y="16666"/>
                    <a:pt x="29088" y="16701"/>
                  </a:cubicBezTo>
                  <a:cubicBezTo>
                    <a:pt x="25623" y="16761"/>
                    <a:pt x="22170" y="16821"/>
                    <a:pt x="18706" y="16916"/>
                  </a:cubicBezTo>
                  <a:cubicBezTo>
                    <a:pt x="14169" y="17035"/>
                    <a:pt x="9645" y="17178"/>
                    <a:pt x="5120" y="17416"/>
                  </a:cubicBezTo>
                  <a:cubicBezTo>
                    <a:pt x="5103" y="17398"/>
                    <a:pt x="5086" y="17387"/>
                    <a:pt x="5068" y="17387"/>
                  </a:cubicBezTo>
                  <a:cubicBezTo>
                    <a:pt x="5062" y="17387"/>
                    <a:pt x="5055" y="17389"/>
                    <a:pt x="5049" y="17392"/>
                  </a:cubicBezTo>
                  <a:cubicBezTo>
                    <a:pt x="5037" y="17404"/>
                    <a:pt x="5025" y="17416"/>
                    <a:pt x="5013" y="17416"/>
                  </a:cubicBezTo>
                  <a:cubicBezTo>
                    <a:pt x="4680" y="17440"/>
                    <a:pt x="4347" y="17452"/>
                    <a:pt x="4013" y="17475"/>
                  </a:cubicBezTo>
                  <a:cubicBezTo>
                    <a:pt x="4073" y="17190"/>
                    <a:pt x="4108" y="16904"/>
                    <a:pt x="4144" y="16606"/>
                  </a:cubicBezTo>
                  <a:cubicBezTo>
                    <a:pt x="4180" y="16582"/>
                    <a:pt x="4204" y="16559"/>
                    <a:pt x="4239" y="16535"/>
                  </a:cubicBezTo>
                  <a:cubicBezTo>
                    <a:pt x="4272" y="16491"/>
                    <a:pt x="4244" y="16426"/>
                    <a:pt x="4193" y="16426"/>
                  </a:cubicBezTo>
                  <a:cubicBezTo>
                    <a:pt x="4189" y="16426"/>
                    <a:pt x="4184" y="16427"/>
                    <a:pt x="4180" y="16428"/>
                  </a:cubicBezTo>
                  <a:lnTo>
                    <a:pt x="4168" y="16428"/>
                  </a:lnTo>
                  <a:cubicBezTo>
                    <a:pt x="4394" y="14118"/>
                    <a:pt x="4025" y="11534"/>
                    <a:pt x="3894" y="9284"/>
                  </a:cubicBezTo>
                  <a:cubicBezTo>
                    <a:pt x="3739" y="6605"/>
                    <a:pt x="3477" y="3926"/>
                    <a:pt x="3096" y="1271"/>
                  </a:cubicBezTo>
                  <a:cubicBezTo>
                    <a:pt x="3120" y="1235"/>
                    <a:pt x="3144" y="1188"/>
                    <a:pt x="3168" y="1152"/>
                  </a:cubicBezTo>
                  <a:cubicBezTo>
                    <a:pt x="4042" y="1233"/>
                    <a:pt x="4929" y="1261"/>
                    <a:pt x="5820" y="1261"/>
                  </a:cubicBezTo>
                  <a:cubicBezTo>
                    <a:pt x="7684" y="1261"/>
                    <a:pt x="9567" y="1137"/>
                    <a:pt x="11395" y="1104"/>
                  </a:cubicBezTo>
                  <a:cubicBezTo>
                    <a:pt x="14336" y="1057"/>
                    <a:pt x="17277" y="997"/>
                    <a:pt x="20218" y="938"/>
                  </a:cubicBezTo>
                  <a:cubicBezTo>
                    <a:pt x="24060" y="869"/>
                    <a:pt x="27903" y="840"/>
                    <a:pt x="31745" y="840"/>
                  </a:cubicBezTo>
                  <a:close/>
                  <a:moveTo>
                    <a:pt x="3156" y="15904"/>
                  </a:moveTo>
                  <a:cubicBezTo>
                    <a:pt x="3168" y="16225"/>
                    <a:pt x="3192" y="16547"/>
                    <a:pt x="3227" y="16868"/>
                  </a:cubicBezTo>
                  <a:cubicBezTo>
                    <a:pt x="3013" y="17011"/>
                    <a:pt x="2799" y="17166"/>
                    <a:pt x="2584" y="17309"/>
                  </a:cubicBezTo>
                  <a:cubicBezTo>
                    <a:pt x="2180" y="17583"/>
                    <a:pt x="1799" y="17892"/>
                    <a:pt x="1418" y="18202"/>
                  </a:cubicBezTo>
                  <a:cubicBezTo>
                    <a:pt x="1430" y="17940"/>
                    <a:pt x="1441" y="17678"/>
                    <a:pt x="1453" y="17416"/>
                  </a:cubicBezTo>
                  <a:cubicBezTo>
                    <a:pt x="1811" y="17106"/>
                    <a:pt x="2180" y="16797"/>
                    <a:pt x="2525" y="16475"/>
                  </a:cubicBezTo>
                  <a:cubicBezTo>
                    <a:pt x="2739" y="16285"/>
                    <a:pt x="2954" y="16106"/>
                    <a:pt x="3156" y="15904"/>
                  </a:cubicBezTo>
                  <a:close/>
                  <a:moveTo>
                    <a:pt x="33922" y="17523"/>
                  </a:moveTo>
                  <a:cubicBezTo>
                    <a:pt x="34184" y="17523"/>
                    <a:pt x="34457" y="17535"/>
                    <a:pt x="34731" y="17547"/>
                  </a:cubicBezTo>
                  <a:cubicBezTo>
                    <a:pt x="34565" y="17678"/>
                    <a:pt x="34398" y="17833"/>
                    <a:pt x="34243" y="17964"/>
                  </a:cubicBezTo>
                  <a:cubicBezTo>
                    <a:pt x="33946" y="18214"/>
                    <a:pt x="33648" y="18464"/>
                    <a:pt x="33350" y="18726"/>
                  </a:cubicBezTo>
                  <a:cubicBezTo>
                    <a:pt x="33267" y="18722"/>
                    <a:pt x="33184" y="18721"/>
                    <a:pt x="33101" y="18721"/>
                  </a:cubicBezTo>
                  <a:cubicBezTo>
                    <a:pt x="32875" y="18721"/>
                    <a:pt x="32648" y="18732"/>
                    <a:pt x="32422" y="18749"/>
                  </a:cubicBezTo>
                  <a:cubicBezTo>
                    <a:pt x="32624" y="18595"/>
                    <a:pt x="32826" y="18428"/>
                    <a:pt x="33029" y="18273"/>
                  </a:cubicBezTo>
                  <a:cubicBezTo>
                    <a:pt x="33326" y="18035"/>
                    <a:pt x="33660" y="17797"/>
                    <a:pt x="33922" y="17523"/>
                  </a:cubicBezTo>
                  <a:close/>
                  <a:moveTo>
                    <a:pt x="35446" y="17559"/>
                  </a:moveTo>
                  <a:cubicBezTo>
                    <a:pt x="34981" y="17940"/>
                    <a:pt x="34565" y="18368"/>
                    <a:pt x="34136" y="18773"/>
                  </a:cubicBezTo>
                  <a:cubicBezTo>
                    <a:pt x="33993" y="18761"/>
                    <a:pt x="33850" y="18737"/>
                    <a:pt x="33707" y="18737"/>
                  </a:cubicBezTo>
                  <a:cubicBezTo>
                    <a:pt x="33946" y="18547"/>
                    <a:pt x="34196" y="18356"/>
                    <a:pt x="34434" y="18154"/>
                  </a:cubicBezTo>
                  <a:cubicBezTo>
                    <a:pt x="34672" y="17964"/>
                    <a:pt x="34922" y="17773"/>
                    <a:pt x="35148" y="17559"/>
                  </a:cubicBezTo>
                  <a:close/>
                  <a:moveTo>
                    <a:pt x="33588" y="17511"/>
                  </a:moveTo>
                  <a:lnTo>
                    <a:pt x="33588" y="17511"/>
                  </a:lnTo>
                  <a:cubicBezTo>
                    <a:pt x="33350" y="17678"/>
                    <a:pt x="33136" y="17868"/>
                    <a:pt x="32922" y="18047"/>
                  </a:cubicBezTo>
                  <a:cubicBezTo>
                    <a:pt x="32624" y="18285"/>
                    <a:pt x="32326" y="18523"/>
                    <a:pt x="32041" y="18773"/>
                  </a:cubicBezTo>
                  <a:cubicBezTo>
                    <a:pt x="31707" y="18797"/>
                    <a:pt x="31398" y="18809"/>
                    <a:pt x="31112" y="18821"/>
                  </a:cubicBezTo>
                  <a:lnTo>
                    <a:pt x="30945" y="18821"/>
                  </a:lnTo>
                  <a:cubicBezTo>
                    <a:pt x="31219" y="18595"/>
                    <a:pt x="31505" y="18380"/>
                    <a:pt x="31779" y="18154"/>
                  </a:cubicBezTo>
                  <a:cubicBezTo>
                    <a:pt x="32029" y="17952"/>
                    <a:pt x="32302" y="17749"/>
                    <a:pt x="32552" y="17535"/>
                  </a:cubicBezTo>
                  <a:cubicBezTo>
                    <a:pt x="32898" y="17523"/>
                    <a:pt x="33243" y="17523"/>
                    <a:pt x="33588" y="17511"/>
                  </a:cubicBezTo>
                  <a:close/>
                  <a:moveTo>
                    <a:pt x="32124" y="17535"/>
                  </a:moveTo>
                  <a:lnTo>
                    <a:pt x="32124" y="17535"/>
                  </a:lnTo>
                  <a:cubicBezTo>
                    <a:pt x="31981" y="17666"/>
                    <a:pt x="31838" y="17797"/>
                    <a:pt x="31683" y="17916"/>
                  </a:cubicBezTo>
                  <a:cubicBezTo>
                    <a:pt x="31338" y="18214"/>
                    <a:pt x="30981" y="18523"/>
                    <a:pt x="30636" y="18821"/>
                  </a:cubicBezTo>
                  <a:cubicBezTo>
                    <a:pt x="30302" y="18833"/>
                    <a:pt x="29957" y="18833"/>
                    <a:pt x="29624" y="18845"/>
                  </a:cubicBezTo>
                  <a:cubicBezTo>
                    <a:pt x="30016" y="18535"/>
                    <a:pt x="30409" y="18225"/>
                    <a:pt x="30802" y="17904"/>
                  </a:cubicBezTo>
                  <a:cubicBezTo>
                    <a:pt x="30945" y="17785"/>
                    <a:pt x="31100" y="17666"/>
                    <a:pt x="31243" y="17547"/>
                  </a:cubicBezTo>
                  <a:cubicBezTo>
                    <a:pt x="31540" y="17547"/>
                    <a:pt x="31826" y="17547"/>
                    <a:pt x="32124" y="17535"/>
                  </a:cubicBezTo>
                  <a:close/>
                  <a:moveTo>
                    <a:pt x="30838" y="17559"/>
                  </a:moveTo>
                  <a:cubicBezTo>
                    <a:pt x="30778" y="17618"/>
                    <a:pt x="30707" y="17678"/>
                    <a:pt x="30636" y="17737"/>
                  </a:cubicBezTo>
                  <a:cubicBezTo>
                    <a:pt x="30231" y="18071"/>
                    <a:pt x="29838" y="18428"/>
                    <a:pt x="29445" y="18773"/>
                  </a:cubicBezTo>
                  <a:cubicBezTo>
                    <a:pt x="29421" y="18797"/>
                    <a:pt x="29409" y="18821"/>
                    <a:pt x="29421" y="18845"/>
                  </a:cubicBezTo>
                  <a:cubicBezTo>
                    <a:pt x="29147" y="18845"/>
                    <a:pt x="28862" y="18856"/>
                    <a:pt x="28588" y="18856"/>
                  </a:cubicBezTo>
                  <a:cubicBezTo>
                    <a:pt x="28838" y="18606"/>
                    <a:pt x="29088" y="18368"/>
                    <a:pt x="29362" y="18130"/>
                  </a:cubicBezTo>
                  <a:cubicBezTo>
                    <a:pt x="29600" y="17940"/>
                    <a:pt x="29862" y="17761"/>
                    <a:pt x="30124" y="17571"/>
                  </a:cubicBezTo>
                  <a:cubicBezTo>
                    <a:pt x="30362" y="17571"/>
                    <a:pt x="30600" y="17559"/>
                    <a:pt x="30838" y="17559"/>
                  </a:cubicBezTo>
                  <a:close/>
                  <a:moveTo>
                    <a:pt x="29635" y="17571"/>
                  </a:moveTo>
                  <a:lnTo>
                    <a:pt x="29635" y="17571"/>
                  </a:lnTo>
                  <a:cubicBezTo>
                    <a:pt x="29159" y="17952"/>
                    <a:pt x="28731" y="18416"/>
                    <a:pt x="28338" y="18868"/>
                  </a:cubicBezTo>
                  <a:cubicBezTo>
                    <a:pt x="27992" y="18868"/>
                    <a:pt x="27647" y="18868"/>
                    <a:pt x="27302" y="18880"/>
                  </a:cubicBezTo>
                  <a:cubicBezTo>
                    <a:pt x="27838" y="18464"/>
                    <a:pt x="28385" y="18047"/>
                    <a:pt x="28873" y="17594"/>
                  </a:cubicBezTo>
                  <a:cubicBezTo>
                    <a:pt x="28945" y="17583"/>
                    <a:pt x="29016" y="17583"/>
                    <a:pt x="29088" y="17583"/>
                  </a:cubicBezTo>
                  <a:cubicBezTo>
                    <a:pt x="29266" y="17583"/>
                    <a:pt x="29457" y="17583"/>
                    <a:pt x="29635" y="17571"/>
                  </a:cubicBezTo>
                  <a:close/>
                  <a:moveTo>
                    <a:pt x="28421" y="17594"/>
                  </a:moveTo>
                  <a:lnTo>
                    <a:pt x="28421" y="17594"/>
                  </a:lnTo>
                  <a:cubicBezTo>
                    <a:pt x="27921" y="17999"/>
                    <a:pt x="27445" y="18464"/>
                    <a:pt x="26968" y="18880"/>
                  </a:cubicBezTo>
                  <a:cubicBezTo>
                    <a:pt x="26849" y="18892"/>
                    <a:pt x="26730" y="18892"/>
                    <a:pt x="26611" y="18892"/>
                  </a:cubicBezTo>
                  <a:cubicBezTo>
                    <a:pt x="26385" y="18892"/>
                    <a:pt x="26159" y="18904"/>
                    <a:pt x="25921" y="18904"/>
                  </a:cubicBezTo>
                  <a:cubicBezTo>
                    <a:pt x="26195" y="18678"/>
                    <a:pt x="26456" y="18452"/>
                    <a:pt x="26730" y="18237"/>
                  </a:cubicBezTo>
                  <a:cubicBezTo>
                    <a:pt x="26992" y="18023"/>
                    <a:pt x="27266" y="17833"/>
                    <a:pt x="27540" y="17618"/>
                  </a:cubicBezTo>
                  <a:cubicBezTo>
                    <a:pt x="27838" y="17606"/>
                    <a:pt x="28123" y="17606"/>
                    <a:pt x="28421" y="17594"/>
                  </a:cubicBezTo>
                  <a:close/>
                  <a:moveTo>
                    <a:pt x="36648" y="17487"/>
                  </a:moveTo>
                  <a:lnTo>
                    <a:pt x="36648" y="17487"/>
                  </a:lnTo>
                  <a:cubicBezTo>
                    <a:pt x="36422" y="17654"/>
                    <a:pt x="36208" y="17844"/>
                    <a:pt x="35993" y="17987"/>
                  </a:cubicBezTo>
                  <a:cubicBezTo>
                    <a:pt x="35577" y="18297"/>
                    <a:pt x="35160" y="18630"/>
                    <a:pt x="34708" y="18904"/>
                  </a:cubicBezTo>
                  <a:cubicBezTo>
                    <a:pt x="34624" y="18868"/>
                    <a:pt x="34529" y="18856"/>
                    <a:pt x="34446" y="18833"/>
                  </a:cubicBezTo>
                  <a:cubicBezTo>
                    <a:pt x="34934" y="18428"/>
                    <a:pt x="35422" y="18011"/>
                    <a:pt x="35851" y="17559"/>
                  </a:cubicBezTo>
                  <a:cubicBezTo>
                    <a:pt x="36124" y="17547"/>
                    <a:pt x="36398" y="17535"/>
                    <a:pt x="36648" y="17487"/>
                  </a:cubicBezTo>
                  <a:close/>
                  <a:moveTo>
                    <a:pt x="27135" y="17618"/>
                  </a:moveTo>
                  <a:lnTo>
                    <a:pt x="27135" y="17618"/>
                  </a:lnTo>
                  <a:cubicBezTo>
                    <a:pt x="26968" y="17761"/>
                    <a:pt x="26814" y="17892"/>
                    <a:pt x="26659" y="18023"/>
                  </a:cubicBezTo>
                  <a:cubicBezTo>
                    <a:pt x="26314" y="18309"/>
                    <a:pt x="25992" y="18606"/>
                    <a:pt x="25659" y="18904"/>
                  </a:cubicBezTo>
                  <a:cubicBezTo>
                    <a:pt x="25361" y="18916"/>
                    <a:pt x="25052" y="18916"/>
                    <a:pt x="24754" y="18928"/>
                  </a:cubicBezTo>
                  <a:cubicBezTo>
                    <a:pt x="24992" y="18690"/>
                    <a:pt x="25230" y="18452"/>
                    <a:pt x="25468" y="18225"/>
                  </a:cubicBezTo>
                  <a:cubicBezTo>
                    <a:pt x="25683" y="18023"/>
                    <a:pt x="25921" y="17833"/>
                    <a:pt x="26147" y="17642"/>
                  </a:cubicBezTo>
                  <a:cubicBezTo>
                    <a:pt x="26468" y="17630"/>
                    <a:pt x="26802" y="17630"/>
                    <a:pt x="27135" y="17618"/>
                  </a:cubicBezTo>
                  <a:close/>
                  <a:moveTo>
                    <a:pt x="25742" y="17642"/>
                  </a:moveTo>
                  <a:lnTo>
                    <a:pt x="25742" y="17642"/>
                  </a:lnTo>
                  <a:cubicBezTo>
                    <a:pt x="25623" y="17761"/>
                    <a:pt x="25492" y="17880"/>
                    <a:pt x="25373" y="17999"/>
                  </a:cubicBezTo>
                  <a:cubicBezTo>
                    <a:pt x="25063" y="18297"/>
                    <a:pt x="24766" y="18606"/>
                    <a:pt x="24468" y="18928"/>
                  </a:cubicBezTo>
                  <a:cubicBezTo>
                    <a:pt x="24230" y="18940"/>
                    <a:pt x="24004" y="18940"/>
                    <a:pt x="23766" y="18952"/>
                  </a:cubicBezTo>
                  <a:cubicBezTo>
                    <a:pt x="23992" y="18678"/>
                    <a:pt x="24230" y="18404"/>
                    <a:pt x="24480" y="18154"/>
                  </a:cubicBezTo>
                  <a:cubicBezTo>
                    <a:pt x="24647" y="17987"/>
                    <a:pt x="24825" y="17833"/>
                    <a:pt x="25004" y="17666"/>
                  </a:cubicBezTo>
                  <a:cubicBezTo>
                    <a:pt x="25254" y="17654"/>
                    <a:pt x="25504" y="17654"/>
                    <a:pt x="25742" y="17642"/>
                  </a:cubicBezTo>
                  <a:close/>
                  <a:moveTo>
                    <a:pt x="24575" y="17666"/>
                  </a:moveTo>
                  <a:lnTo>
                    <a:pt x="24575" y="17666"/>
                  </a:lnTo>
                  <a:cubicBezTo>
                    <a:pt x="24480" y="17761"/>
                    <a:pt x="24385" y="17868"/>
                    <a:pt x="24290" y="17964"/>
                  </a:cubicBezTo>
                  <a:cubicBezTo>
                    <a:pt x="23980" y="18273"/>
                    <a:pt x="23718" y="18606"/>
                    <a:pt x="23456" y="18952"/>
                  </a:cubicBezTo>
                  <a:cubicBezTo>
                    <a:pt x="23147" y="18964"/>
                    <a:pt x="22825" y="18964"/>
                    <a:pt x="22516" y="18976"/>
                  </a:cubicBezTo>
                  <a:cubicBezTo>
                    <a:pt x="22754" y="18737"/>
                    <a:pt x="22980" y="18511"/>
                    <a:pt x="23206" y="18273"/>
                  </a:cubicBezTo>
                  <a:cubicBezTo>
                    <a:pt x="23397" y="18083"/>
                    <a:pt x="23599" y="17892"/>
                    <a:pt x="23766" y="17678"/>
                  </a:cubicBezTo>
                  <a:cubicBezTo>
                    <a:pt x="24040" y="17678"/>
                    <a:pt x="24313" y="17678"/>
                    <a:pt x="24575" y="17666"/>
                  </a:cubicBezTo>
                  <a:close/>
                  <a:moveTo>
                    <a:pt x="23385" y="17690"/>
                  </a:moveTo>
                  <a:cubicBezTo>
                    <a:pt x="23266" y="17821"/>
                    <a:pt x="23135" y="17952"/>
                    <a:pt x="23016" y="18083"/>
                  </a:cubicBezTo>
                  <a:cubicBezTo>
                    <a:pt x="22718" y="18368"/>
                    <a:pt x="22444" y="18678"/>
                    <a:pt x="22158" y="18976"/>
                  </a:cubicBezTo>
                  <a:cubicBezTo>
                    <a:pt x="21896" y="18987"/>
                    <a:pt x="21634" y="18987"/>
                    <a:pt x="21373" y="18987"/>
                  </a:cubicBezTo>
                  <a:cubicBezTo>
                    <a:pt x="21587" y="18773"/>
                    <a:pt x="21801" y="18559"/>
                    <a:pt x="22015" y="18333"/>
                  </a:cubicBezTo>
                  <a:cubicBezTo>
                    <a:pt x="22218" y="18130"/>
                    <a:pt x="22432" y="17928"/>
                    <a:pt x="22623" y="17702"/>
                  </a:cubicBezTo>
                  <a:cubicBezTo>
                    <a:pt x="22873" y="17702"/>
                    <a:pt x="23135" y="17690"/>
                    <a:pt x="23385" y="17690"/>
                  </a:cubicBezTo>
                  <a:close/>
                  <a:moveTo>
                    <a:pt x="22265" y="17713"/>
                  </a:moveTo>
                  <a:cubicBezTo>
                    <a:pt x="21801" y="18071"/>
                    <a:pt x="21420" y="18571"/>
                    <a:pt x="21063" y="18999"/>
                  </a:cubicBezTo>
                  <a:cubicBezTo>
                    <a:pt x="20944" y="18999"/>
                    <a:pt x="20813" y="19011"/>
                    <a:pt x="20694" y="19011"/>
                  </a:cubicBezTo>
                  <a:cubicBezTo>
                    <a:pt x="20837" y="18821"/>
                    <a:pt x="20992" y="18630"/>
                    <a:pt x="21158" y="18452"/>
                  </a:cubicBezTo>
                  <a:cubicBezTo>
                    <a:pt x="21396" y="18202"/>
                    <a:pt x="21694" y="17987"/>
                    <a:pt x="21908" y="17713"/>
                  </a:cubicBezTo>
                  <a:close/>
                  <a:moveTo>
                    <a:pt x="21634" y="17725"/>
                  </a:moveTo>
                  <a:cubicBezTo>
                    <a:pt x="21373" y="17880"/>
                    <a:pt x="21146" y="18118"/>
                    <a:pt x="20956" y="18333"/>
                  </a:cubicBezTo>
                  <a:cubicBezTo>
                    <a:pt x="20753" y="18547"/>
                    <a:pt x="20563" y="18773"/>
                    <a:pt x="20396" y="19011"/>
                  </a:cubicBezTo>
                  <a:cubicBezTo>
                    <a:pt x="20087" y="19023"/>
                    <a:pt x="19777" y="19035"/>
                    <a:pt x="19456" y="19035"/>
                  </a:cubicBezTo>
                  <a:cubicBezTo>
                    <a:pt x="19860" y="18630"/>
                    <a:pt x="20241" y="18214"/>
                    <a:pt x="20515" y="17737"/>
                  </a:cubicBezTo>
                  <a:cubicBezTo>
                    <a:pt x="20896" y="17737"/>
                    <a:pt x="21265" y="17725"/>
                    <a:pt x="21634" y="17725"/>
                  </a:cubicBezTo>
                  <a:close/>
                  <a:moveTo>
                    <a:pt x="20325" y="17749"/>
                  </a:moveTo>
                  <a:cubicBezTo>
                    <a:pt x="19860" y="18118"/>
                    <a:pt x="19468" y="18583"/>
                    <a:pt x="19098" y="19047"/>
                  </a:cubicBezTo>
                  <a:cubicBezTo>
                    <a:pt x="18717" y="19059"/>
                    <a:pt x="18336" y="19059"/>
                    <a:pt x="17955" y="19071"/>
                  </a:cubicBezTo>
                  <a:cubicBezTo>
                    <a:pt x="18158" y="18821"/>
                    <a:pt x="18360" y="18583"/>
                    <a:pt x="18563" y="18345"/>
                  </a:cubicBezTo>
                  <a:cubicBezTo>
                    <a:pt x="18741" y="18154"/>
                    <a:pt x="18932" y="17964"/>
                    <a:pt x="19087" y="17761"/>
                  </a:cubicBezTo>
                  <a:cubicBezTo>
                    <a:pt x="19503" y="17761"/>
                    <a:pt x="19908" y="17749"/>
                    <a:pt x="20325" y="17749"/>
                  </a:cubicBezTo>
                  <a:close/>
                  <a:moveTo>
                    <a:pt x="18753" y="17773"/>
                  </a:moveTo>
                  <a:cubicBezTo>
                    <a:pt x="18598" y="17940"/>
                    <a:pt x="18455" y="18106"/>
                    <a:pt x="18313" y="18273"/>
                  </a:cubicBezTo>
                  <a:cubicBezTo>
                    <a:pt x="18098" y="18535"/>
                    <a:pt x="17896" y="18809"/>
                    <a:pt x="17693" y="19083"/>
                  </a:cubicBezTo>
                  <a:cubicBezTo>
                    <a:pt x="17503" y="19083"/>
                    <a:pt x="17312" y="19083"/>
                    <a:pt x="17134" y="19095"/>
                  </a:cubicBezTo>
                  <a:cubicBezTo>
                    <a:pt x="17301" y="18904"/>
                    <a:pt x="17467" y="18714"/>
                    <a:pt x="17634" y="18511"/>
                  </a:cubicBezTo>
                  <a:cubicBezTo>
                    <a:pt x="17836" y="18285"/>
                    <a:pt x="18051" y="18047"/>
                    <a:pt x="18194" y="17785"/>
                  </a:cubicBezTo>
                  <a:cubicBezTo>
                    <a:pt x="18360" y="17785"/>
                    <a:pt x="18539" y="17773"/>
                    <a:pt x="18706" y="17773"/>
                  </a:cubicBezTo>
                  <a:close/>
                  <a:moveTo>
                    <a:pt x="17920" y="17785"/>
                  </a:moveTo>
                  <a:cubicBezTo>
                    <a:pt x="17741" y="17952"/>
                    <a:pt x="17586" y="18142"/>
                    <a:pt x="17443" y="18321"/>
                  </a:cubicBezTo>
                  <a:cubicBezTo>
                    <a:pt x="17217" y="18571"/>
                    <a:pt x="17015" y="18833"/>
                    <a:pt x="16801" y="19095"/>
                  </a:cubicBezTo>
                  <a:cubicBezTo>
                    <a:pt x="16610" y="19107"/>
                    <a:pt x="16420" y="19107"/>
                    <a:pt x="16229" y="19118"/>
                  </a:cubicBezTo>
                  <a:lnTo>
                    <a:pt x="16062" y="19118"/>
                  </a:lnTo>
                  <a:cubicBezTo>
                    <a:pt x="16253" y="18904"/>
                    <a:pt x="16455" y="18690"/>
                    <a:pt x="16658" y="18475"/>
                  </a:cubicBezTo>
                  <a:cubicBezTo>
                    <a:pt x="16848" y="18261"/>
                    <a:pt x="17062" y="18047"/>
                    <a:pt x="17217" y="17797"/>
                  </a:cubicBezTo>
                  <a:cubicBezTo>
                    <a:pt x="17455" y="17797"/>
                    <a:pt x="17682" y="17785"/>
                    <a:pt x="17920" y="17785"/>
                  </a:cubicBezTo>
                  <a:close/>
                  <a:moveTo>
                    <a:pt x="16872" y="17797"/>
                  </a:moveTo>
                  <a:lnTo>
                    <a:pt x="16872" y="17797"/>
                  </a:lnTo>
                  <a:cubicBezTo>
                    <a:pt x="16705" y="17964"/>
                    <a:pt x="16550" y="18154"/>
                    <a:pt x="16408" y="18321"/>
                  </a:cubicBezTo>
                  <a:cubicBezTo>
                    <a:pt x="16169" y="18583"/>
                    <a:pt x="15943" y="18856"/>
                    <a:pt x="15717" y="19130"/>
                  </a:cubicBezTo>
                  <a:cubicBezTo>
                    <a:pt x="15360" y="19142"/>
                    <a:pt x="15003" y="19142"/>
                    <a:pt x="14657" y="19154"/>
                  </a:cubicBezTo>
                  <a:cubicBezTo>
                    <a:pt x="14836" y="18976"/>
                    <a:pt x="15026" y="18809"/>
                    <a:pt x="15217" y="18630"/>
                  </a:cubicBezTo>
                  <a:cubicBezTo>
                    <a:pt x="15503" y="18368"/>
                    <a:pt x="15824" y="18106"/>
                    <a:pt x="16098" y="17821"/>
                  </a:cubicBezTo>
                  <a:cubicBezTo>
                    <a:pt x="16348" y="17809"/>
                    <a:pt x="16610" y="17809"/>
                    <a:pt x="16872" y="17797"/>
                  </a:cubicBezTo>
                  <a:close/>
                  <a:moveTo>
                    <a:pt x="3275" y="17202"/>
                  </a:moveTo>
                  <a:cubicBezTo>
                    <a:pt x="3299" y="17344"/>
                    <a:pt x="3311" y="17475"/>
                    <a:pt x="3335" y="17618"/>
                  </a:cubicBezTo>
                  <a:cubicBezTo>
                    <a:pt x="3323" y="17654"/>
                    <a:pt x="3323" y="17690"/>
                    <a:pt x="3323" y="17725"/>
                  </a:cubicBezTo>
                  <a:cubicBezTo>
                    <a:pt x="2906" y="17904"/>
                    <a:pt x="2525" y="18261"/>
                    <a:pt x="2180" y="18511"/>
                  </a:cubicBezTo>
                  <a:cubicBezTo>
                    <a:pt x="1894" y="18726"/>
                    <a:pt x="1596" y="18952"/>
                    <a:pt x="1299" y="19166"/>
                  </a:cubicBezTo>
                  <a:cubicBezTo>
                    <a:pt x="1334" y="18928"/>
                    <a:pt x="1370" y="18690"/>
                    <a:pt x="1394" y="18452"/>
                  </a:cubicBezTo>
                  <a:cubicBezTo>
                    <a:pt x="1858" y="18118"/>
                    <a:pt x="2323" y="17785"/>
                    <a:pt x="2811" y="17475"/>
                  </a:cubicBezTo>
                  <a:cubicBezTo>
                    <a:pt x="2954" y="17380"/>
                    <a:pt x="3120" y="17297"/>
                    <a:pt x="3275" y="17202"/>
                  </a:cubicBezTo>
                  <a:close/>
                  <a:moveTo>
                    <a:pt x="15788" y="17821"/>
                  </a:moveTo>
                  <a:cubicBezTo>
                    <a:pt x="15253" y="18166"/>
                    <a:pt x="14776" y="18678"/>
                    <a:pt x="14348" y="19166"/>
                  </a:cubicBezTo>
                  <a:cubicBezTo>
                    <a:pt x="14145" y="19166"/>
                    <a:pt x="13943" y="19178"/>
                    <a:pt x="13741" y="19178"/>
                  </a:cubicBezTo>
                  <a:cubicBezTo>
                    <a:pt x="13943" y="18987"/>
                    <a:pt x="14145" y="18797"/>
                    <a:pt x="14348" y="18595"/>
                  </a:cubicBezTo>
                  <a:cubicBezTo>
                    <a:pt x="14610" y="18345"/>
                    <a:pt x="14907" y="18106"/>
                    <a:pt x="15146" y="17833"/>
                  </a:cubicBezTo>
                  <a:cubicBezTo>
                    <a:pt x="15360" y="17821"/>
                    <a:pt x="15574" y="17821"/>
                    <a:pt x="15788" y="17821"/>
                  </a:cubicBezTo>
                  <a:close/>
                  <a:moveTo>
                    <a:pt x="14800" y="17833"/>
                  </a:moveTo>
                  <a:lnTo>
                    <a:pt x="14800" y="17833"/>
                  </a:lnTo>
                  <a:cubicBezTo>
                    <a:pt x="14264" y="18202"/>
                    <a:pt x="13800" y="18714"/>
                    <a:pt x="13372" y="19190"/>
                  </a:cubicBezTo>
                  <a:cubicBezTo>
                    <a:pt x="12967" y="19202"/>
                    <a:pt x="12574" y="19214"/>
                    <a:pt x="12169" y="19226"/>
                  </a:cubicBezTo>
                  <a:cubicBezTo>
                    <a:pt x="12693" y="18797"/>
                    <a:pt x="13264" y="18356"/>
                    <a:pt x="13693" y="17844"/>
                  </a:cubicBezTo>
                  <a:cubicBezTo>
                    <a:pt x="14062" y="17844"/>
                    <a:pt x="14431" y="17844"/>
                    <a:pt x="14800" y="17833"/>
                  </a:cubicBezTo>
                  <a:close/>
                  <a:moveTo>
                    <a:pt x="13312" y="17856"/>
                  </a:moveTo>
                  <a:cubicBezTo>
                    <a:pt x="12788" y="18261"/>
                    <a:pt x="12312" y="18773"/>
                    <a:pt x="11848" y="19237"/>
                  </a:cubicBezTo>
                  <a:cubicBezTo>
                    <a:pt x="11550" y="19249"/>
                    <a:pt x="11252" y="19261"/>
                    <a:pt x="10955" y="19261"/>
                  </a:cubicBezTo>
                  <a:cubicBezTo>
                    <a:pt x="11467" y="18833"/>
                    <a:pt x="12014" y="18380"/>
                    <a:pt x="12431" y="17868"/>
                  </a:cubicBezTo>
                  <a:cubicBezTo>
                    <a:pt x="12729" y="17856"/>
                    <a:pt x="13014" y="17856"/>
                    <a:pt x="13312" y="17856"/>
                  </a:cubicBezTo>
                  <a:close/>
                  <a:moveTo>
                    <a:pt x="12026" y="17868"/>
                  </a:moveTo>
                  <a:cubicBezTo>
                    <a:pt x="11502" y="18285"/>
                    <a:pt x="11038" y="18809"/>
                    <a:pt x="10574" y="19273"/>
                  </a:cubicBezTo>
                  <a:cubicBezTo>
                    <a:pt x="10204" y="19285"/>
                    <a:pt x="9835" y="19297"/>
                    <a:pt x="9466" y="19309"/>
                  </a:cubicBezTo>
                  <a:cubicBezTo>
                    <a:pt x="9704" y="19118"/>
                    <a:pt x="9943" y="18928"/>
                    <a:pt x="10181" y="18749"/>
                  </a:cubicBezTo>
                  <a:cubicBezTo>
                    <a:pt x="10550" y="18464"/>
                    <a:pt x="10966" y="18225"/>
                    <a:pt x="11300" y="17904"/>
                  </a:cubicBezTo>
                  <a:cubicBezTo>
                    <a:pt x="11312" y="17892"/>
                    <a:pt x="11312" y="17892"/>
                    <a:pt x="11312" y="17880"/>
                  </a:cubicBezTo>
                  <a:cubicBezTo>
                    <a:pt x="11550" y="17880"/>
                    <a:pt x="11788" y="17868"/>
                    <a:pt x="12026" y="17868"/>
                  </a:cubicBezTo>
                  <a:close/>
                  <a:moveTo>
                    <a:pt x="11026" y="17880"/>
                  </a:moveTo>
                  <a:lnTo>
                    <a:pt x="11026" y="17880"/>
                  </a:lnTo>
                  <a:cubicBezTo>
                    <a:pt x="10324" y="18190"/>
                    <a:pt x="9681" y="18773"/>
                    <a:pt x="9121" y="19321"/>
                  </a:cubicBezTo>
                  <a:cubicBezTo>
                    <a:pt x="8883" y="19333"/>
                    <a:pt x="8633" y="19345"/>
                    <a:pt x="8395" y="19357"/>
                  </a:cubicBezTo>
                  <a:cubicBezTo>
                    <a:pt x="8514" y="19249"/>
                    <a:pt x="8645" y="19142"/>
                    <a:pt x="8764" y="19035"/>
                  </a:cubicBezTo>
                  <a:cubicBezTo>
                    <a:pt x="9157" y="18714"/>
                    <a:pt x="9597" y="18404"/>
                    <a:pt x="9919" y="18011"/>
                  </a:cubicBezTo>
                  <a:cubicBezTo>
                    <a:pt x="9958" y="17972"/>
                    <a:pt x="9932" y="17907"/>
                    <a:pt x="9881" y="17907"/>
                  </a:cubicBezTo>
                  <a:cubicBezTo>
                    <a:pt x="9871" y="17907"/>
                    <a:pt x="9859" y="17910"/>
                    <a:pt x="9847" y="17916"/>
                  </a:cubicBezTo>
                  <a:cubicBezTo>
                    <a:pt x="9169" y="18237"/>
                    <a:pt x="8573" y="18809"/>
                    <a:pt x="8014" y="19368"/>
                  </a:cubicBezTo>
                  <a:cubicBezTo>
                    <a:pt x="7537" y="19380"/>
                    <a:pt x="7073" y="19404"/>
                    <a:pt x="6597" y="19428"/>
                  </a:cubicBezTo>
                  <a:cubicBezTo>
                    <a:pt x="6823" y="19214"/>
                    <a:pt x="7061" y="19023"/>
                    <a:pt x="7287" y="18821"/>
                  </a:cubicBezTo>
                  <a:cubicBezTo>
                    <a:pt x="7657" y="18511"/>
                    <a:pt x="8085" y="18249"/>
                    <a:pt x="8430" y="17904"/>
                  </a:cubicBezTo>
                  <a:cubicBezTo>
                    <a:pt x="9288" y="17892"/>
                    <a:pt x="10157" y="17892"/>
                    <a:pt x="11026" y="17880"/>
                  </a:cubicBezTo>
                  <a:close/>
                  <a:moveTo>
                    <a:pt x="8073" y="17904"/>
                  </a:moveTo>
                  <a:cubicBezTo>
                    <a:pt x="7776" y="18083"/>
                    <a:pt x="7514" y="18321"/>
                    <a:pt x="7252" y="18547"/>
                  </a:cubicBezTo>
                  <a:cubicBezTo>
                    <a:pt x="6918" y="18821"/>
                    <a:pt x="6609" y="19118"/>
                    <a:pt x="6311" y="19440"/>
                  </a:cubicBezTo>
                  <a:cubicBezTo>
                    <a:pt x="5906" y="19452"/>
                    <a:pt x="5490" y="19464"/>
                    <a:pt x="5085" y="19487"/>
                  </a:cubicBezTo>
                  <a:cubicBezTo>
                    <a:pt x="5335" y="19249"/>
                    <a:pt x="5585" y="19011"/>
                    <a:pt x="5847" y="18785"/>
                  </a:cubicBezTo>
                  <a:cubicBezTo>
                    <a:pt x="6192" y="18499"/>
                    <a:pt x="6573" y="18225"/>
                    <a:pt x="6895" y="17904"/>
                  </a:cubicBezTo>
                  <a:close/>
                  <a:moveTo>
                    <a:pt x="6561" y="17904"/>
                  </a:moveTo>
                  <a:cubicBezTo>
                    <a:pt x="6275" y="18106"/>
                    <a:pt x="6013" y="18356"/>
                    <a:pt x="5763" y="18583"/>
                  </a:cubicBezTo>
                  <a:cubicBezTo>
                    <a:pt x="5442" y="18880"/>
                    <a:pt x="5132" y="19190"/>
                    <a:pt x="4835" y="19499"/>
                  </a:cubicBezTo>
                  <a:cubicBezTo>
                    <a:pt x="4680" y="19499"/>
                    <a:pt x="4525" y="19511"/>
                    <a:pt x="4370" y="19523"/>
                  </a:cubicBezTo>
                  <a:cubicBezTo>
                    <a:pt x="4549" y="19333"/>
                    <a:pt x="4716" y="19142"/>
                    <a:pt x="4894" y="18964"/>
                  </a:cubicBezTo>
                  <a:cubicBezTo>
                    <a:pt x="5204" y="18654"/>
                    <a:pt x="5585" y="18392"/>
                    <a:pt x="5847" y="18035"/>
                  </a:cubicBezTo>
                  <a:cubicBezTo>
                    <a:pt x="5876" y="17996"/>
                    <a:pt x="5834" y="17957"/>
                    <a:pt x="5798" y="17957"/>
                  </a:cubicBezTo>
                  <a:cubicBezTo>
                    <a:pt x="5790" y="17957"/>
                    <a:pt x="5782" y="17959"/>
                    <a:pt x="5775" y="17964"/>
                  </a:cubicBezTo>
                  <a:cubicBezTo>
                    <a:pt x="5371" y="18166"/>
                    <a:pt x="5025" y="18559"/>
                    <a:pt x="4728" y="18892"/>
                  </a:cubicBezTo>
                  <a:cubicBezTo>
                    <a:pt x="4537" y="19095"/>
                    <a:pt x="4358" y="19309"/>
                    <a:pt x="4180" y="19535"/>
                  </a:cubicBezTo>
                  <a:cubicBezTo>
                    <a:pt x="3787" y="19547"/>
                    <a:pt x="3394" y="19571"/>
                    <a:pt x="2989" y="19595"/>
                  </a:cubicBezTo>
                  <a:cubicBezTo>
                    <a:pt x="3323" y="19285"/>
                    <a:pt x="3644" y="18976"/>
                    <a:pt x="3977" y="18666"/>
                  </a:cubicBezTo>
                  <a:cubicBezTo>
                    <a:pt x="4228" y="18416"/>
                    <a:pt x="4513" y="18166"/>
                    <a:pt x="4763" y="17904"/>
                  </a:cubicBezTo>
                  <a:close/>
                  <a:moveTo>
                    <a:pt x="4430" y="17904"/>
                  </a:moveTo>
                  <a:cubicBezTo>
                    <a:pt x="4216" y="18094"/>
                    <a:pt x="4013" y="18309"/>
                    <a:pt x="3823" y="18499"/>
                  </a:cubicBezTo>
                  <a:cubicBezTo>
                    <a:pt x="3442" y="18868"/>
                    <a:pt x="3061" y="19226"/>
                    <a:pt x="2704" y="19607"/>
                  </a:cubicBezTo>
                  <a:cubicBezTo>
                    <a:pt x="2287" y="19630"/>
                    <a:pt x="1882" y="19642"/>
                    <a:pt x="1465" y="19666"/>
                  </a:cubicBezTo>
                  <a:cubicBezTo>
                    <a:pt x="1763" y="19428"/>
                    <a:pt x="2072" y="19190"/>
                    <a:pt x="2382" y="18952"/>
                  </a:cubicBezTo>
                  <a:cubicBezTo>
                    <a:pt x="2775" y="18642"/>
                    <a:pt x="3335" y="18333"/>
                    <a:pt x="3632" y="17904"/>
                  </a:cubicBezTo>
                  <a:close/>
                  <a:moveTo>
                    <a:pt x="32150" y="1"/>
                  </a:moveTo>
                  <a:cubicBezTo>
                    <a:pt x="28068" y="1"/>
                    <a:pt x="23980" y="128"/>
                    <a:pt x="19908" y="223"/>
                  </a:cubicBezTo>
                  <a:cubicBezTo>
                    <a:pt x="16872" y="295"/>
                    <a:pt x="13824" y="354"/>
                    <a:pt x="10788" y="438"/>
                  </a:cubicBezTo>
                  <a:cubicBezTo>
                    <a:pt x="8121" y="521"/>
                    <a:pt x="5311" y="354"/>
                    <a:pt x="2704" y="890"/>
                  </a:cubicBezTo>
                  <a:cubicBezTo>
                    <a:pt x="2584" y="914"/>
                    <a:pt x="2608" y="1057"/>
                    <a:pt x="2704" y="1104"/>
                  </a:cubicBezTo>
                  <a:cubicBezTo>
                    <a:pt x="2334" y="1295"/>
                    <a:pt x="1989" y="1616"/>
                    <a:pt x="1680" y="1842"/>
                  </a:cubicBezTo>
                  <a:cubicBezTo>
                    <a:pt x="1215" y="2176"/>
                    <a:pt x="763" y="2557"/>
                    <a:pt x="251" y="2831"/>
                  </a:cubicBezTo>
                  <a:cubicBezTo>
                    <a:pt x="203" y="2855"/>
                    <a:pt x="167" y="2902"/>
                    <a:pt x="144" y="2950"/>
                  </a:cubicBezTo>
                  <a:cubicBezTo>
                    <a:pt x="72" y="2962"/>
                    <a:pt x="1" y="3009"/>
                    <a:pt x="1" y="3093"/>
                  </a:cubicBezTo>
                  <a:cubicBezTo>
                    <a:pt x="108" y="5926"/>
                    <a:pt x="322" y="8748"/>
                    <a:pt x="429" y="11582"/>
                  </a:cubicBezTo>
                  <a:cubicBezTo>
                    <a:pt x="525" y="14201"/>
                    <a:pt x="108" y="17082"/>
                    <a:pt x="560" y="19642"/>
                  </a:cubicBezTo>
                  <a:cubicBezTo>
                    <a:pt x="572" y="19690"/>
                    <a:pt x="584" y="19738"/>
                    <a:pt x="620" y="19761"/>
                  </a:cubicBezTo>
                  <a:cubicBezTo>
                    <a:pt x="620" y="19785"/>
                    <a:pt x="620" y="19809"/>
                    <a:pt x="620" y="19833"/>
                  </a:cubicBezTo>
                  <a:cubicBezTo>
                    <a:pt x="632" y="19857"/>
                    <a:pt x="644" y="19868"/>
                    <a:pt x="656" y="19892"/>
                  </a:cubicBezTo>
                  <a:cubicBezTo>
                    <a:pt x="691" y="19976"/>
                    <a:pt x="799" y="20023"/>
                    <a:pt x="894" y="20035"/>
                  </a:cubicBezTo>
                  <a:cubicBezTo>
                    <a:pt x="929" y="20071"/>
                    <a:pt x="977" y="20095"/>
                    <a:pt x="1037" y="20095"/>
                  </a:cubicBezTo>
                  <a:cubicBezTo>
                    <a:pt x="1865" y="20101"/>
                    <a:pt x="2693" y="20103"/>
                    <a:pt x="3521" y="20103"/>
                  </a:cubicBezTo>
                  <a:cubicBezTo>
                    <a:pt x="7762" y="20103"/>
                    <a:pt x="11995" y="20033"/>
                    <a:pt x="16229" y="19964"/>
                  </a:cubicBezTo>
                  <a:cubicBezTo>
                    <a:pt x="19694" y="19916"/>
                    <a:pt x="23158" y="19833"/>
                    <a:pt x="26611" y="19785"/>
                  </a:cubicBezTo>
                  <a:cubicBezTo>
                    <a:pt x="28111" y="19749"/>
                    <a:pt x="29612" y="19726"/>
                    <a:pt x="31112" y="19714"/>
                  </a:cubicBezTo>
                  <a:cubicBezTo>
                    <a:pt x="31168" y="19713"/>
                    <a:pt x="31225" y="19712"/>
                    <a:pt x="31283" y="19712"/>
                  </a:cubicBezTo>
                  <a:cubicBezTo>
                    <a:pt x="31843" y="19712"/>
                    <a:pt x="32481" y="19762"/>
                    <a:pt x="33106" y="19762"/>
                  </a:cubicBezTo>
                  <a:cubicBezTo>
                    <a:pt x="33720" y="19762"/>
                    <a:pt x="34322" y="19714"/>
                    <a:pt x="34827" y="19523"/>
                  </a:cubicBezTo>
                  <a:cubicBezTo>
                    <a:pt x="34910" y="19487"/>
                    <a:pt x="34981" y="19416"/>
                    <a:pt x="35005" y="19345"/>
                  </a:cubicBezTo>
                  <a:cubicBezTo>
                    <a:pt x="35410" y="19047"/>
                    <a:pt x="35791" y="18726"/>
                    <a:pt x="36196" y="18416"/>
                  </a:cubicBezTo>
                  <a:cubicBezTo>
                    <a:pt x="36541" y="18154"/>
                    <a:pt x="37005" y="17880"/>
                    <a:pt x="37315" y="17535"/>
                  </a:cubicBezTo>
                  <a:cubicBezTo>
                    <a:pt x="37470" y="17535"/>
                    <a:pt x="37636" y="17428"/>
                    <a:pt x="37648" y="17225"/>
                  </a:cubicBezTo>
                  <a:cubicBezTo>
                    <a:pt x="37898" y="14463"/>
                    <a:pt x="38053" y="11689"/>
                    <a:pt x="38244" y="8915"/>
                  </a:cubicBezTo>
                  <a:cubicBezTo>
                    <a:pt x="38422" y="6176"/>
                    <a:pt x="38720" y="3366"/>
                    <a:pt x="38637" y="616"/>
                  </a:cubicBezTo>
                  <a:cubicBezTo>
                    <a:pt x="38637" y="592"/>
                    <a:pt x="38625" y="580"/>
                    <a:pt x="38625" y="569"/>
                  </a:cubicBezTo>
                  <a:cubicBezTo>
                    <a:pt x="38648" y="366"/>
                    <a:pt x="38541" y="128"/>
                    <a:pt x="38267" y="116"/>
                  </a:cubicBezTo>
                  <a:cubicBezTo>
                    <a:pt x="36232" y="33"/>
                    <a:pt x="34192" y="1"/>
                    <a:pt x="321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8" name="Google Shape;558;p46"/>
          <p:cNvGrpSpPr/>
          <p:nvPr/>
        </p:nvGrpSpPr>
        <p:grpSpPr>
          <a:xfrm>
            <a:off x="7301637" y="2674489"/>
            <a:ext cx="992728" cy="920513"/>
            <a:chOff x="7301637" y="2674489"/>
            <a:chExt cx="992728" cy="920513"/>
          </a:xfrm>
        </p:grpSpPr>
        <p:sp>
          <p:nvSpPr>
            <p:cNvPr id="559" name="Google Shape;559;p46"/>
            <p:cNvSpPr/>
            <p:nvPr/>
          </p:nvSpPr>
          <p:spPr>
            <a:xfrm>
              <a:off x="7402473" y="2707541"/>
              <a:ext cx="859488" cy="802315"/>
            </a:xfrm>
            <a:custGeom>
              <a:rect b="b" l="l" r="r" t="t"/>
              <a:pathLst>
                <a:path extrusionOk="0" h="26242" w="28112">
                  <a:moveTo>
                    <a:pt x="27957" y="1"/>
                  </a:moveTo>
                  <a:lnTo>
                    <a:pt x="1" y="239"/>
                  </a:lnTo>
                  <a:lnTo>
                    <a:pt x="239" y="14098"/>
                  </a:lnTo>
                  <a:cubicBezTo>
                    <a:pt x="239" y="14098"/>
                    <a:pt x="12074" y="14526"/>
                    <a:pt x="12622" y="14764"/>
                  </a:cubicBezTo>
                  <a:cubicBezTo>
                    <a:pt x="12848" y="15538"/>
                    <a:pt x="12812" y="20408"/>
                    <a:pt x="12884" y="21182"/>
                  </a:cubicBezTo>
                  <a:cubicBezTo>
                    <a:pt x="12967" y="21956"/>
                    <a:pt x="12693" y="22741"/>
                    <a:pt x="12693" y="22741"/>
                  </a:cubicBezTo>
                  <a:lnTo>
                    <a:pt x="10979" y="22896"/>
                  </a:lnTo>
                  <a:lnTo>
                    <a:pt x="13396" y="26242"/>
                  </a:lnTo>
                  <a:lnTo>
                    <a:pt x="16193" y="22813"/>
                  </a:lnTo>
                  <a:lnTo>
                    <a:pt x="14253" y="22813"/>
                  </a:lnTo>
                  <a:lnTo>
                    <a:pt x="13896" y="14717"/>
                  </a:lnTo>
                  <a:lnTo>
                    <a:pt x="27171" y="14800"/>
                  </a:lnTo>
                  <a:cubicBezTo>
                    <a:pt x="27171" y="14800"/>
                    <a:pt x="27647" y="11609"/>
                    <a:pt x="27874" y="8573"/>
                  </a:cubicBezTo>
                  <a:cubicBezTo>
                    <a:pt x="28112" y="5537"/>
                    <a:pt x="27957" y="1"/>
                    <a:pt x="27957" y="1"/>
                  </a:cubicBezTo>
                  <a:close/>
                </a:path>
              </a:pathLst>
            </a:custGeom>
            <a:solidFill>
              <a:schemeClr val="dk2"/>
            </a:solidFill>
            <a:ln>
              <a:noFill/>
            </a:ln>
          </p:spPr>
          <p:txBody>
            <a:bodyPr anchorCtr="0" anchor="t" bIns="91425" lIns="91425" spcFirstLastPara="1" rIns="91425" wrap="square" tIns="137150">
              <a:noAutofit/>
            </a:bodyPr>
            <a:lstStyle/>
            <a:p>
              <a:pPr indent="0" lvl="0" marL="0" marR="0" rtl="0" algn="ctr">
                <a:lnSpc>
                  <a:spcPct val="100000"/>
                </a:lnSpc>
                <a:spcBef>
                  <a:spcPts val="0"/>
                </a:spcBef>
                <a:spcAft>
                  <a:spcPts val="0"/>
                </a:spcAft>
                <a:buClr>
                  <a:srgbClr val="000000"/>
                </a:buClr>
                <a:buSzPts val="1600"/>
                <a:buFont typeface="Arial"/>
                <a:buNone/>
              </a:pPr>
              <a:r>
                <a:rPr lang="en" sz="1200">
                  <a:solidFill>
                    <a:schemeClr val="accent1"/>
                  </a:solidFill>
                  <a:latin typeface="Quicksand"/>
                  <a:ea typeface="Quicksand"/>
                  <a:cs typeface="Quicksand"/>
                  <a:sym typeface="Quicksand"/>
                </a:rPr>
                <a:t>Cloudant</a:t>
              </a:r>
              <a:endParaRPr b="0" i="0" sz="1200" u="none" cap="none" strike="noStrike">
                <a:solidFill>
                  <a:srgbClr val="000000"/>
                </a:solidFill>
                <a:latin typeface="Arial"/>
                <a:ea typeface="Arial"/>
                <a:cs typeface="Arial"/>
                <a:sym typeface="Arial"/>
              </a:endParaRPr>
            </a:p>
          </p:txBody>
        </p:sp>
        <p:sp>
          <p:nvSpPr>
            <p:cNvPr id="560" name="Google Shape;560;p46"/>
            <p:cNvSpPr/>
            <p:nvPr/>
          </p:nvSpPr>
          <p:spPr>
            <a:xfrm>
              <a:off x="7301637" y="2674489"/>
              <a:ext cx="992728" cy="920513"/>
            </a:xfrm>
            <a:custGeom>
              <a:rect b="b" l="l" r="r" t="t"/>
              <a:pathLst>
                <a:path extrusionOk="0" h="30108" w="32470">
                  <a:moveTo>
                    <a:pt x="2335" y="963"/>
                  </a:moveTo>
                  <a:lnTo>
                    <a:pt x="2335" y="963"/>
                  </a:lnTo>
                  <a:cubicBezTo>
                    <a:pt x="2323" y="1105"/>
                    <a:pt x="2311" y="1260"/>
                    <a:pt x="2299" y="1415"/>
                  </a:cubicBezTo>
                  <a:cubicBezTo>
                    <a:pt x="2037" y="1522"/>
                    <a:pt x="1787" y="1677"/>
                    <a:pt x="1525" y="1796"/>
                  </a:cubicBezTo>
                  <a:cubicBezTo>
                    <a:pt x="1299" y="1903"/>
                    <a:pt x="1073" y="1998"/>
                    <a:pt x="846" y="2094"/>
                  </a:cubicBezTo>
                  <a:cubicBezTo>
                    <a:pt x="846" y="2010"/>
                    <a:pt x="834" y="1939"/>
                    <a:pt x="834" y="1855"/>
                  </a:cubicBezTo>
                  <a:cubicBezTo>
                    <a:pt x="1370" y="1629"/>
                    <a:pt x="1870" y="1320"/>
                    <a:pt x="2335" y="963"/>
                  </a:cubicBezTo>
                  <a:close/>
                  <a:moveTo>
                    <a:pt x="2287" y="1605"/>
                  </a:moveTo>
                  <a:lnTo>
                    <a:pt x="2287" y="1605"/>
                  </a:lnTo>
                  <a:cubicBezTo>
                    <a:pt x="2263" y="1796"/>
                    <a:pt x="2251" y="1986"/>
                    <a:pt x="2251" y="2177"/>
                  </a:cubicBezTo>
                  <a:cubicBezTo>
                    <a:pt x="1989" y="2296"/>
                    <a:pt x="1751" y="2475"/>
                    <a:pt x="1525" y="2629"/>
                  </a:cubicBezTo>
                  <a:cubicBezTo>
                    <a:pt x="1311" y="2772"/>
                    <a:pt x="1108" y="2915"/>
                    <a:pt x="894" y="3058"/>
                  </a:cubicBezTo>
                  <a:cubicBezTo>
                    <a:pt x="894" y="2796"/>
                    <a:pt x="870" y="2534"/>
                    <a:pt x="858" y="2272"/>
                  </a:cubicBezTo>
                  <a:cubicBezTo>
                    <a:pt x="1358" y="2117"/>
                    <a:pt x="1894" y="1927"/>
                    <a:pt x="2287" y="1605"/>
                  </a:cubicBezTo>
                  <a:close/>
                  <a:moveTo>
                    <a:pt x="2239" y="2403"/>
                  </a:moveTo>
                  <a:lnTo>
                    <a:pt x="2239" y="2403"/>
                  </a:lnTo>
                  <a:cubicBezTo>
                    <a:pt x="2227" y="2653"/>
                    <a:pt x="2216" y="2915"/>
                    <a:pt x="2216" y="3165"/>
                  </a:cubicBezTo>
                  <a:cubicBezTo>
                    <a:pt x="2013" y="3284"/>
                    <a:pt x="1823" y="3427"/>
                    <a:pt x="1620" y="3546"/>
                  </a:cubicBezTo>
                  <a:cubicBezTo>
                    <a:pt x="1394" y="3689"/>
                    <a:pt x="1156" y="3820"/>
                    <a:pt x="918" y="3951"/>
                  </a:cubicBezTo>
                  <a:cubicBezTo>
                    <a:pt x="918" y="3713"/>
                    <a:pt x="906" y="3475"/>
                    <a:pt x="906" y="3249"/>
                  </a:cubicBezTo>
                  <a:cubicBezTo>
                    <a:pt x="1144" y="3106"/>
                    <a:pt x="1382" y="2963"/>
                    <a:pt x="1620" y="2808"/>
                  </a:cubicBezTo>
                  <a:cubicBezTo>
                    <a:pt x="1823" y="2677"/>
                    <a:pt x="2049" y="2558"/>
                    <a:pt x="2239" y="2403"/>
                  </a:cubicBezTo>
                  <a:close/>
                  <a:moveTo>
                    <a:pt x="2216" y="3439"/>
                  </a:moveTo>
                  <a:lnTo>
                    <a:pt x="2216" y="3439"/>
                  </a:lnTo>
                  <a:cubicBezTo>
                    <a:pt x="2204" y="3618"/>
                    <a:pt x="2204" y="3808"/>
                    <a:pt x="2216" y="3987"/>
                  </a:cubicBezTo>
                  <a:cubicBezTo>
                    <a:pt x="1942" y="4070"/>
                    <a:pt x="1704" y="4249"/>
                    <a:pt x="1465" y="4380"/>
                  </a:cubicBezTo>
                  <a:cubicBezTo>
                    <a:pt x="1275" y="4487"/>
                    <a:pt x="1096" y="4606"/>
                    <a:pt x="918" y="4725"/>
                  </a:cubicBezTo>
                  <a:cubicBezTo>
                    <a:pt x="918" y="4534"/>
                    <a:pt x="918" y="4344"/>
                    <a:pt x="918" y="4141"/>
                  </a:cubicBezTo>
                  <a:cubicBezTo>
                    <a:pt x="1215" y="4010"/>
                    <a:pt x="1501" y="3856"/>
                    <a:pt x="1787" y="3689"/>
                  </a:cubicBezTo>
                  <a:cubicBezTo>
                    <a:pt x="1930" y="3606"/>
                    <a:pt x="2073" y="3522"/>
                    <a:pt x="2216" y="3439"/>
                  </a:cubicBezTo>
                  <a:close/>
                  <a:moveTo>
                    <a:pt x="2216" y="4189"/>
                  </a:moveTo>
                  <a:cubicBezTo>
                    <a:pt x="2216" y="4415"/>
                    <a:pt x="2216" y="4642"/>
                    <a:pt x="2227" y="4880"/>
                  </a:cubicBezTo>
                  <a:cubicBezTo>
                    <a:pt x="1965" y="4951"/>
                    <a:pt x="1727" y="5142"/>
                    <a:pt x="1501" y="5284"/>
                  </a:cubicBezTo>
                  <a:cubicBezTo>
                    <a:pt x="1299" y="5415"/>
                    <a:pt x="1096" y="5546"/>
                    <a:pt x="894" y="5689"/>
                  </a:cubicBezTo>
                  <a:cubicBezTo>
                    <a:pt x="906" y="5427"/>
                    <a:pt x="906" y="5165"/>
                    <a:pt x="918" y="4903"/>
                  </a:cubicBezTo>
                  <a:cubicBezTo>
                    <a:pt x="1132" y="4784"/>
                    <a:pt x="1346" y="4665"/>
                    <a:pt x="1561" y="4546"/>
                  </a:cubicBezTo>
                  <a:cubicBezTo>
                    <a:pt x="1775" y="4439"/>
                    <a:pt x="2013" y="4332"/>
                    <a:pt x="2216" y="4189"/>
                  </a:cubicBezTo>
                  <a:close/>
                  <a:moveTo>
                    <a:pt x="2227" y="5070"/>
                  </a:moveTo>
                  <a:cubicBezTo>
                    <a:pt x="2227" y="5332"/>
                    <a:pt x="2239" y="5582"/>
                    <a:pt x="2251" y="5832"/>
                  </a:cubicBezTo>
                  <a:lnTo>
                    <a:pt x="2227" y="5832"/>
                  </a:lnTo>
                  <a:cubicBezTo>
                    <a:pt x="1989" y="5880"/>
                    <a:pt x="1775" y="6046"/>
                    <a:pt x="1573" y="6177"/>
                  </a:cubicBezTo>
                  <a:cubicBezTo>
                    <a:pt x="1334" y="6320"/>
                    <a:pt x="1108" y="6463"/>
                    <a:pt x="870" y="6606"/>
                  </a:cubicBezTo>
                  <a:cubicBezTo>
                    <a:pt x="882" y="6344"/>
                    <a:pt x="882" y="6094"/>
                    <a:pt x="894" y="5832"/>
                  </a:cubicBezTo>
                  <a:cubicBezTo>
                    <a:pt x="1132" y="5713"/>
                    <a:pt x="1370" y="5582"/>
                    <a:pt x="1608" y="5451"/>
                  </a:cubicBezTo>
                  <a:cubicBezTo>
                    <a:pt x="1811" y="5332"/>
                    <a:pt x="2049" y="5225"/>
                    <a:pt x="2227" y="5070"/>
                  </a:cubicBezTo>
                  <a:close/>
                  <a:moveTo>
                    <a:pt x="2251" y="5963"/>
                  </a:moveTo>
                  <a:cubicBezTo>
                    <a:pt x="2251" y="6189"/>
                    <a:pt x="2263" y="6416"/>
                    <a:pt x="2263" y="6654"/>
                  </a:cubicBezTo>
                  <a:cubicBezTo>
                    <a:pt x="2013" y="6725"/>
                    <a:pt x="1775" y="6904"/>
                    <a:pt x="1549" y="7035"/>
                  </a:cubicBezTo>
                  <a:cubicBezTo>
                    <a:pt x="1311" y="7189"/>
                    <a:pt x="1073" y="7332"/>
                    <a:pt x="834" y="7475"/>
                  </a:cubicBezTo>
                  <a:cubicBezTo>
                    <a:pt x="846" y="7237"/>
                    <a:pt x="858" y="6987"/>
                    <a:pt x="870" y="6737"/>
                  </a:cubicBezTo>
                  <a:cubicBezTo>
                    <a:pt x="879" y="6745"/>
                    <a:pt x="899" y="6754"/>
                    <a:pt x="918" y="6754"/>
                  </a:cubicBezTo>
                  <a:cubicBezTo>
                    <a:pt x="927" y="6754"/>
                    <a:pt x="935" y="6752"/>
                    <a:pt x="942" y="6749"/>
                  </a:cubicBezTo>
                  <a:cubicBezTo>
                    <a:pt x="1203" y="6606"/>
                    <a:pt x="1465" y="6475"/>
                    <a:pt x="1727" y="6332"/>
                  </a:cubicBezTo>
                  <a:cubicBezTo>
                    <a:pt x="1906" y="6225"/>
                    <a:pt x="2108" y="6130"/>
                    <a:pt x="2251" y="5963"/>
                  </a:cubicBezTo>
                  <a:close/>
                  <a:moveTo>
                    <a:pt x="2275" y="6856"/>
                  </a:moveTo>
                  <a:cubicBezTo>
                    <a:pt x="2275" y="7094"/>
                    <a:pt x="2287" y="7332"/>
                    <a:pt x="2287" y="7570"/>
                  </a:cubicBezTo>
                  <a:cubicBezTo>
                    <a:pt x="2025" y="7642"/>
                    <a:pt x="1787" y="7809"/>
                    <a:pt x="1561" y="7940"/>
                  </a:cubicBezTo>
                  <a:cubicBezTo>
                    <a:pt x="1311" y="8082"/>
                    <a:pt x="1061" y="8237"/>
                    <a:pt x="811" y="8392"/>
                  </a:cubicBezTo>
                  <a:cubicBezTo>
                    <a:pt x="822" y="8154"/>
                    <a:pt x="822" y="7916"/>
                    <a:pt x="834" y="7678"/>
                  </a:cubicBezTo>
                  <a:cubicBezTo>
                    <a:pt x="1108" y="7523"/>
                    <a:pt x="1382" y="7380"/>
                    <a:pt x="1656" y="7225"/>
                  </a:cubicBezTo>
                  <a:cubicBezTo>
                    <a:pt x="1858" y="7106"/>
                    <a:pt x="2085" y="6999"/>
                    <a:pt x="2275" y="6856"/>
                  </a:cubicBezTo>
                  <a:close/>
                  <a:moveTo>
                    <a:pt x="2287" y="7749"/>
                  </a:moveTo>
                  <a:cubicBezTo>
                    <a:pt x="2287" y="7963"/>
                    <a:pt x="2287" y="8190"/>
                    <a:pt x="2287" y="8404"/>
                  </a:cubicBezTo>
                  <a:cubicBezTo>
                    <a:pt x="2013" y="8475"/>
                    <a:pt x="1763" y="8654"/>
                    <a:pt x="1525" y="8809"/>
                  </a:cubicBezTo>
                  <a:cubicBezTo>
                    <a:pt x="1275" y="8963"/>
                    <a:pt x="1037" y="9130"/>
                    <a:pt x="787" y="9285"/>
                  </a:cubicBezTo>
                  <a:cubicBezTo>
                    <a:pt x="799" y="9035"/>
                    <a:pt x="799" y="8773"/>
                    <a:pt x="811" y="8523"/>
                  </a:cubicBezTo>
                  <a:cubicBezTo>
                    <a:pt x="1096" y="8380"/>
                    <a:pt x="1382" y="8249"/>
                    <a:pt x="1656" y="8106"/>
                  </a:cubicBezTo>
                  <a:cubicBezTo>
                    <a:pt x="1870" y="7999"/>
                    <a:pt x="2096" y="7892"/>
                    <a:pt x="2287" y="7749"/>
                  </a:cubicBezTo>
                  <a:close/>
                  <a:moveTo>
                    <a:pt x="2287" y="8547"/>
                  </a:moveTo>
                  <a:cubicBezTo>
                    <a:pt x="2287" y="8785"/>
                    <a:pt x="2287" y="9023"/>
                    <a:pt x="2275" y="9261"/>
                  </a:cubicBezTo>
                  <a:cubicBezTo>
                    <a:pt x="1965" y="9368"/>
                    <a:pt x="1680" y="9547"/>
                    <a:pt x="1382" y="9702"/>
                  </a:cubicBezTo>
                  <a:cubicBezTo>
                    <a:pt x="1180" y="9809"/>
                    <a:pt x="977" y="9916"/>
                    <a:pt x="787" y="10023"/>
                  </a:cubicBezTo>
                  <a:cubicBezTo>
                    <a:pt x="787" y="9880"/>
                    <a:pt x="787" y="9725"/>
                    <a:pt x="787" y="9583"/>
                  </a:cubicBezTo>
                  <a:cubicBezTo>
                    <a:pt x="787" y="9547"/>
                    <a:pt x="787" y="9511"/>
                    <a:pt x="787" y="9464"/>
                  </a:cubicBezTo>
                  <a:cubicBezTo>
                    <a:pt x="1073" y="9309"/>
                    <a:pt x="1358" y="9154"/>
                    <a:pt x="1632" y="8987"/>
                  </a:cubicBezTo>
                  <a:cubicBezTo>
                    <a:pt x="1858" y="8868"/>
                    <a:pt x="2108" y="8737"/>
                    <a:pt x="2287" y="8547"/>
                  </a:cubicBezTo>
                  <a:close/>
                  <a:moveTo>
                    <a:pt x="2275" y="9440"/>
                  </a:moveTo>
                  <a:cubicBezTo>
                    <a:pt x="2275" y="9642"/>
                    <a:pt x="2263" y="9856"/>
                    <a:pt x="2263" y="10059"/>
                  </a:cubicBezTo>
                  <a:cubicBezTo>
                    <a:pt x="1942" y="10154"/>
                    <a:pt x="1668" y="10392"/>
                    <a:pt x="1394" y="10571"/>
                  </a:cubicBezTo>
                  <a:cubicBezTo>
                    <a:pt x="1192" y="10714"/>
                    <a:pt x="989" y="10845"/>
                    <a:pt x="775" y="10988"/>
                  </a:cubicBezTo>
                  <a:cubicBezTo>
                    <a:pt x="775" y="10738"/>
                    <a:pt x="775" y="10487"/>
                    <a:pt x="775" y="10237"/>
                  </a:cubicBezTo>
                  <a:cubicBezTo>
                    <a:pt x="1299" y="10011"/>
                    <a:pt x="1858" y="9773"/>
                    <a:pt x="2275" y="9440"/>
                  </a:cubicBezTo>
                  <a:close/>
                  <a:moveTo>
                    <a:pt x="2251" y="10261"/>
                  </a:moveTo>
                  <a:lnTo>
                    <a:pt x="2251" y="10261"/>
                  </a:lnTo>
                  <a:cubicBezTo>
                    <a:pt x="2239" y="10511"/>
                    <a:pt x="2239" y="10749"/>
                    <a:pt x="2227" y="10988"/>
                  </a:cubicBezTo>
                  <a:cubicBezTo>
                    <a:pt x="1942" y="11095"/>
                    <a:pt x="1680" y="11285"/>
                    <a:pt x="1442" y="11440"/>
                  </a:cubicBezTo>
                  <a:cubicBezTo>
                    <a:pt x="1215" y="11571"/>
                    <a:pt x="1001" y="11726"/>
                    <a:pt x="775" y="11869"/>
                  </a:cubicBezTo>
                  <a:cubicBezTo>
                    <a:pt x="775" y="11642"/>
                    <a:pt x="775" y="11404"/>
                    <a:pt x="775" y="11166"/>
                  </a:cubicBezTo>
                  <a:cubicBezTo>
                    <a:pt x="1013" y="11023"/>
                    <a:pt x="1263" y="10880"/>
                    <a:pt x="1501" y="10738"/>
                  </a:cubicBezTo>
                  <a:cubicBezTo>
                    <a:pt x="1739" y="10595"/>
                    <a:pt x="2037" y="10464"/>
                    <a:pt x="2251" y="10261"/>
                  </a:cubicBezTo>
                  <a:close/>
                  <a:moveTo>
                    <a:pt x="2216" y="11238"/>
                  </a:moveTo>
                  <a:cubicBezTo>
                    <a:pt x="2204" y="11464"/>
                    <a:pt x="2204" y="11690"/>
                    <a:pt x="2192" y="11928"/>
                  </a:cubicBezTo>
                  <a:cubicBezTo>
                    <a:pt x="1930" y="12035"/>
                    <a:pt x="1680" y="12214"/>
                    <a:pt x="1442" y="12357"/>
                  </a:cubicBezTo>
                  <a:cubicBezTo>
                    <a:pt x="1227" y="12488"/>
                    <a:pt x="1001" y="12631"/>
                    <a:pt x="787" y="12762"/>
                  </a:cubicBezTo>
                  <a:cubicBezTo>
                    <a:pt x="787" y="12523"/>
                    <a:pt x="787" y="12297"/>
                    <a:pt x="775" y="12071"/>
                  </a:cubicBezTo>
                  <a:cubicBezTo>
                    <a:pt x="1037" y="11916"/>
                    <a:pt x="1287" y="11773"/>
                    <a:pt x="1549" y="11619"/>
                  </a:cubicBezTo>
                  <a:cubicBezTo>
                    <a:pt x="1763" y="11488"/>
                    <a:pt x="2001" y="11380"/>
                    <a:pt x="2216" y="11238"/>
                  </a:cubicBezTo>
                  <a:close/>
                  <a:moveTo>
                    <a:pt x="2180" y="12154"/>
                  </a:moveTo>
                  <a:cubicBezTo>
                    <a:pt x="2168" y="12369"/>
                    <a:pt x="2168" y="12583"/>
                    <a:pt x="2156" y="12797"/>
                  </a:cubicBezTo>
                  <a:cubicBezTo>
                    <a:pt x="1918" y="12893"/>
                    <a:pt x="1704" y="13071"/>
                    <a:pt x="1489" y="13214"/>
                  </a:cubicBezTo>
                  <a:cubicBezTo>
                    <a:pt x="1263" y="13369"/>
                    <a:pt x="1025" y="13524"/>
                    <a:pt x="799" y="13690"/>
                  </a:cubicBezTo>
                  <a:cubicBezTo>
                    <a:pt x="799" y="13440"/>
                    <a:pt x="787" y="13190"/>
                    <a:pt x="787" y="12952"/>
                  </a:cubicBezTo>
                  <a:cubicBezTo>
                    <a:pt x="1263" y="12726"/>
                    <a:pt x="1787" y="12488"/>
                    <a:pt x="2180" y="12154"/>
                  </a:cubicBezTo>
                  <a:close/>
                  <a:moveTo>
                    <a:pt x="2144" y="13059"/>
                  </a:moveTo>
                  <a:cubicBezTo>
                    <a:pt x="2144" y="13274"/>
                    <a:pt x="2132" y="13476"/>
                    <a:pt x="2132" y="13690"/>
                  </a:cubicBezTo>
                  <a:cubicBezTo>
                    <a:pt x="1668" y="13869"/>
                    <a:pt x="1227" y="14238"/>
                    <a:pt x="822" y="14559"/>
                  </a:cubicBezTo>
                  <a:cubicBezTo>
                    <a:pt x="811" y="14333"/>
                    <a:pt x="811" y="14107"/>
                    <a:pt x="811" y="13881"/>
                  </a:cubicBezTo>
                  <a:cubicBezTo>
                    <a:pt x="1096" y="13714"/>
                    <a:pt x="1382" y="13547"/>
                    <a:pt x="1656" y="13369"/>
                  </a:cubicBezTo>
                  <a:cubicBezTo>
                    <a:pt x="1823" y="13274"/>
                    <a:pt x="1989" y="13178"/>
                    <a:pt x="2144" y="13059"/>
                  </a:cubicBezTo>
                  <a:close/>
                  <a:moveTo>
                    <a:pt x="2120" y="13940"/>
                  </a:moveTo>
                  <a:cubicBezTo>
                    <a:pt x="2120" y="14178"/>
                    <a:pt x="2108" y="14405"/>
                    <a:pt x="2108" y="14643"/>
                  </a:cubicBezTo>
                  <a:cubicBezTo>
                    <a:pt x="1870" y="14762"/>
                    <a:pt x="1644" y="14917"/>
                    <a:pt x="1406" y="15048"/>
                  </a:cubicBezTo>
                  <a:cubicBezTo>
                    <a:pt x="1215" y="15155"/>
                    <a:pt x="1037" y="15250"/>
                    <a:pt x="846" y="15345"/>
                  </a:cubicBezTo>
                  <a:cubicBezTo>
                    <a:pt x="834" y="15155"/>
                    <a:pt x="834" y="14952"/>
                    <a:pt x="822" y="14762"/>
                  </a:cubicBezTo>
                  <a:cubicBezTo>
                    <a:pt x="1251" y="14512"/>
                    <a:pt x="1751" y="14274"/>
                    <a:pt x="2120" y="13940"/>
                  </a:cubicBezTo>
                  <a:close/>
                  <a:moveTo>
                    <a:pt x="2108" y="14881"/>
                  </a:moveTo>
                  <a:cubicBezTo>
                    <a:pt x="2108" y="15107"/>
                    <a:pt x="2108" y="15345"/>
                    <a:pt x="2108" y="15571"/>
                  </a:cubicBezTo>
                  <a:cubicBezTo>
                    <a:pt x="1692" y="15702"/>
                    <a:pt x="1275" y="15917"/>
                    <a:pt x="870" y="16107"/>
                  </a:cubicBezTo>
                  <a:cubicBezTo>
                    <a:pt x="858" y="15917"/>
                    <a:pt x="858" y="15726"/>
                    <a:pt x="846" y="15536"/>
                  </a:cubicBezTo>
                  <a:cubicBezTo>
                    <a:pt x="1287" y="15369"/>
                    <a:pt x="1751" y="15167"/>
                    <a:pt x="2108" y="14881"/>
                  </a:cubicBezTo>
                  <a:close/>
                  <a:moveTo>
                    <a:pt x="2108" y="15857"/>
                  </a:moveTo>
                  <a:cubicBezTo>
                    <a:pt x="2120" y="15988"/>
                    <a:pt x="2108" y="16131"/>
                    <a:pt x="2120" y="16274"/>
                  </a:cubicBezTo>
                  <a:cubicBezTo>
                    <a:pt x="2120" y="16298"/>
                    <a:pt x="2132" y="16322"/>
                    <a:pt x="2132" y="16345"/>
                  </a:cubicBezTo>
                  <a:cubicBezTo>
                    <a:pt x="1704" y="16500"/>
                    <a:pt x="1287" y="16714"/>
                    <a:pt x="894" y="16953"/>
                  </a:cubicBezTo>
                  <a:cubicBezTo>
                    <a:pt x="882" y="16750"/>
                    <a:pt x="882" y="16536"/>
                    <a:pt x="870" y="16333"/>
                  </a:cubicBezTo>
                  <a:cubicBezTo>
                    <a:pt x="1299" y="16202"/>
                    <a:pt x="1727" y="16060"/>
                    <a:pt x="2108" y="15857"/>
                  </a:cubicBezTo>
                  <a:close/>
                  <a:moveTo>
                    <a:pt x="4251" y="16691"/>
                  </a:moveTo>
                  <a:cubicBezTo>
                    <a:pt x="4156" y="16750"/>
                    <a:pt x="4061" y="16822"/>
                    <a:pt x="3978" y="16881"/>
                  </a:cubicBezTo>
                  <a:cubicBezTo>
                    <a:pt x="3847" y="16976"/>
                    <a:pt x="3716" y="17084"/>
                    <a:pt x="3597" y="17191"/>
                  </a:cubicBezTo>
                  <a:lnTo>
                    <a:pt x="2989" y="17191"/>
                  </a:lnTo>
                  <a:cubicBezTo>
                    <a:pt x="3204" y="17060"/>
                    <a:pt x="3418" y="16893"/>
                    <a:pt x="3573" y="16703"/>
                  </a:cubicBezTo>
                  <a:cubicBezTo>
                    <a:pt x="3799" y="16703"/>
                    <a:pt x="4025" y="16703"/>
                    <a:pt x="4251" y="16691"/>
                  </a:cubicBezTo>
                  <a:close/>
                  <a:moveTo>
                    <a:pt x="5371" y="16655"/>
                  </a:moveTo>
                  <a:cubicBezTo>
                    <a:pt x="5144" y="16810"/>
                    <a:pt x="4918" y="17000"/>
                    <a:pt x="4716" y="17191"/>
                  </a:cubicBezTo>
                  <a:lnTo>
                    <a:pt x="3882" y="17191"/>
                  </a:lnTo>
                  <a:cubicBezTo>
                    <a:pt x="3978" y="17119"/>
                    <a:pt x="4061" y="17048"/>
                    <a:pt x="4168" y="16988"/>
                  </a:cubicBezTo>
                  <a:cubicBezTo>
                    <a:pt x="4335" y="16881"/>
                    <a:pt x="4513" y="16786"/>
                    <a:pt x="4692" y="16667"/>
                  </a:cubicBezTo>
                  <a:cubicBezTo>
                    <a:pt x="4847" y="16667"/>
                    <a:pt x="4990" y="16655"/>
                    <a:pt x="5144" y="16655"/>
                  </a:cubicBezTo>
                  <a:close/>
                  <a:moveTo>
                    <a:pt x="6490" y="16655"/>
                  </a:moveTo>
                  <a:cubicBezTo>
                    <a:pt x="6216" y="16810"/>
                    <a:pt x="5954" y="17012"/>
                    <a:pt x="5704" y="17203"/>
                  </a:cubicBezTo>
                  <a:lnTo>
                    <a:pt x="5037" y="17203"/>
                  </a:lnTo>
                  <a:cubicBezTo>
                    <a:pt x="5109" y="17143"/>
                    <a:pt x="5168" y="17084"/>
                    <a:pt x="5240" y="17036"/>
                  </a:cubicBezTo>
                  <a:cubicBezTo>
                    <a:pt x="5418" y="16905"/>
                    <a:pt x="5609" y="16786"/>
                    <a:pt x="5787" y="16655"/>
                  </a:cubicBezTo>
                  <a:close/>
                  <a:moveTo>
                    <a:pt x="2608" y="16607"/>
                  </a:moveTo>
                  <a:cubicBezTo>
                    <a:pt x="2835" y="16655"/>
                    <a:pt x="3061" y="16679"/>
                    <a:pt x="3299" y="16691"/>
                  </a:cubicBezTo>
                  <a:cubicBezTo>
                    <a:pt x="3216" y="16762"/>
                    <a:pt x="3144" y="16834"/>
                    <a:pt x="3049" y="16905"/>
                  </a:cubicBezTo>
                  <a:cubicBezTo>
                    <a:pt x="2918" y="17012"/>
                    <a:pt x="2775" y="17107"/>
                    <a:pt x="2620" y="17203"/>
                  </a:cubicBezTo>
                  <a:cubicBezTo>
                    <a:pt x="2335" y="17203"/>
                    <a:pt x="2037" y="17203"/>
                    <a:pt x="1751" y="17215"/>
                  </a:cubicBezTo>
                  <a:cubicBezTo>
                    <a:pt x="2049" y="17024"/>
                    <a:pt x="2335" y="16822"/>
                    <a:pt x="2608" y="16607"/>
                  </a:cubicBezTo>
                  <a:close/>
                  <a:moveTo>
                    <a:pt x="7347" y="16655"/>
                  </a:moveTo>
                  <a:cubicBezTo>
                    <a:pt x="7109" y="16834"/>
                    <a:pt x="6883" y="17036"/>
                    <a:pt x="6657" y="17226"/>
                  </a:cubicBezTo>
                  <a:cubicBezTo>
                    <a:pt x="6478" y="17226"/>
                    <a:pt x="6311" y="17215"/>
                    <a:pt x="6133" y="17215"/>
                  </a:cubicBezTo>
                  <a:cubicBezTo>
                    <a:pt x="6395" y="17048"/>
                    <a:pt x="6633" y="16869"/>
                    <a:pt x="6835" y="16655"/>
                  </a:cubicBezTo>
                  <a:close/>
                  <a:moveTo>
                    <a:pt x="8466" y="16655"/>
                  </a:moveTo>
                  <a:cubicBezTo>
                    <a:pt x="8216" y="16845"/>
                    <a:pt x="7978" y="17060"/>
                    <a:pt x="7740" y="17250"/>
                  </a:cubicBezTo>
                  <a:cubicBezTo>
                    <a:pt x="7478" y="17250"/>
                    <a:pt x="7228" y="17238"/>
                    <a:pt x="6978" y="17238"/>
                  </a:cubicBezTo>
                  <a:cubicBezTo>
                    <a:pt x="7228" y="17048"/>
                    <a:pt x="7490" y="16869"/>
                    <a:pt x="7716" y="16655"/>
                  </a:cubicBezTo>
                  <a:close/>
                  <a:moveTo>
                    <a:pt x="18194" y="16905"/>
                  </a:moveTo>
                  <a:lnTo>
                    <a:pt x="18194" y="16905"/>
                  </a:lnTo>
                  <a:cubicBezTo>
                    <a:pt x="18348" y="16941"/>
                    <a:pt x="18503" y="16964"/>
                    <a:pt x="18670" y="16988"/>
                  </a:cubicBezTo>
                  <a:cubicBezTo>
                    <a:pt x="18634" y="17012"/>
                    <a:pt x="18599" y="17036"/>
                    <a:pt x="18563" y="17060"/>
                  </a:cubicBezTo>
                  <a:cubicBezTo>
                    <a:pt x="18468" y="17131"/>
                    <a:pt x="18360" y="17203"/>
                    <a:pt x="18253" y="17274"/>
                  </a:cubicBezTo>
                  <a:cubicBezTo>
                    <a:pt x="18229" y="17155"/>
                    <a:pt x="18218" y="17024"/>
                    <a:pt x="18194" y="16905"/>
                  </a:cubicBezTo>
                  <a:close/>
                  <a:moveTo>
                    <a:pt x="9693" y="16655"/>
                  </a:moveTo>
                  <a:cubicBezTo>
                    <a:pt x="9407" y="16845"/>
                    <a:pt x="9121" y="17072"/>
                    <a:pt x="8859" y="17298"/>
                  </a:cubicBezTo>
                  <a:cubicBezTo>
                    <a:pt x="8573" y="17286"/>
                    <a:pt x="8288" y="17274"/>
                    <a:pt x="7990" y="17262"/>
                  </a:cubicBezTo>
                  <a:cubicBezTo>
                    <a:pt x="8276" y="17072"/>
                    <a:pt x="8550" y="16869"/>
                    <a:pt x="8800" y="16655"/>
                  </a:cubicBezTo>
                  <a:close/>
                  <a:moveTo>
                    <a:pt x="11169" y="16643"/>
                  </a:moveTo>
                  <a:cubicBezTo>
                    <a:pt x="10800" y="16857"/>
                    <a:pt x="10443" y="17095"/>
                    <a:pt x="10086" y="17322"/>
                  </a:cubicBezTo>
                  <a:cubicBezTo>
                    <a:pt x="10074" y="17334"/>
                    <a:pt x="10062" y="17345"/>
                    <a:pt x="10062" y="17369"/>
                  </a:cubicBezTo>
                  <a:cubicBezTo>
                    <a:pt x="9764" y="17345"/>
                    <a:pt x="9466" y="17334"/>
                    <a:pt x="9157" y="17310"/>
                  </a:cubicBezTo>
                  <a:cubicBezTo>
                    <a:pt x="9478" y="17084"/>
                    <a:pt x="9800" y="16869"/>
                    <a:pt x="10109" y="16643"/>
                  </a:cubicBezTo>
                  <a:close/>
                  <a:moveTo>
                    <a:pt x="21980" y="16953"/>
                  </a:moveTo>
                  <a:cubicBezTo>
                    <a:pt x="21777" y="17048"/>
                    <a:pt x="21587" y="17179"/>
                    <a:pt x="21408" y="17298"/>
                  </a:cubicBezTo>
                  <a:cubicBezTo>
                    <a:pt x="21349" y="17334"/>
                    <a:pt x="21289" y="17369"/>
                    <a:pt x="21230" y="17405"/>
                  </a:cubicBezTo>
                  <a:cubicBezTo>
                    <a:pt x="21023" y="17405"/>
                    <a:pt x="20817" y="17400"/>
                    <a:pt x="20607" y="17400"/>
                  </a:cubicBezTo>
                  <a:cubicBezTo>
                    <a:pt x="20502" y="17400"/>
                    <a:pt x="20396" y="17401"/>
                    <a:pt x="20289" y="17405"/>
                  </a:cubicBezTo>
                  <a:cubicBezTo>
                    <a:pt x="20492" y="17262"/>
                    <a:pt x="20682" y="17119"/>
                    <a:pt x="20885" y="16976"/>
                  </a:cubicBezTo>
                  <a:cubicBezTo>
                    <a:pt x="21242" y="16964"/>
                    <a:pt x="21611" y="16964"/>
                    <a:pt x="21980" y="16953"/>
                  </a:cubicBezTo>
                  <a:close/>
                  <a:moveTo>
                    <a:pt x="12276" y="16631"/>
                  </a:moveTo>
                  <a:cubicBezTo>
                    <a:pt x="11836" y="16869"/>
                    <a:pt x="11419" y="17155"/>
                    <a:pt x="11002" y="17429"/>
                  </a:cubicBezTo>
                  <a:cubicBezTo>
                    <a:pt x="10752" y="17405"/>
                    <a:pt x="10502" y="17393"/>
                    <a:pt x="10252" y="17369"/>
                  </a:cubicBezTo>
                  <a:cubicBezTo>
                    <a:pt x="10669" y="17143"/>
                    <a:pt x="11109" y="16917"/>
                    <a:pt x="11502" y="16643"/>
                  </a:cubicBezTo>
                  <a:cubicBezTo>
                    <a:pt x="11764" y="16643"/>
                    <a:pt x="12014" y="16631"/>
                    <a:pt x="12276" y="16631"/>
                  </a:cubicBezTo>
                  <a:close/>
                  <a:moveTo>
                    <a:pt x="22873" y="16941"/>
                  </a:moveTo>
                  <a:cubicBezTo>
                    <a:pt x="22551" y="17060"/>
                    <a:pt x="22254" y="17238"/>
                    <a:pt x="21968" y="17441"/>
                  </a:cubicBezTo>
                  <a:cubicBezTo>
                    <a:pt x="21861" y="17429"/>
                    <a:pt x="21742" y="17429"/>
                    <a:pt x="21623" y="17417"/>
                  </a:cubicBezTo>
                  <a:cubicBezTo>
                    <a:pt x="21849" y="17286"/>
                    <a:pt x="22087" y="17143"/>
                    <a:pt x="22266" y="16953"/>
                  </a:cubicBezTo>
                  <a:cubicBezTo>
                    <a:pt x="22468" y="16941"/>
                    <a:pt x="22670" y="16941"/>
                    <a:pt x="22873" y="16941"/>
                  </a:cubicBezTo>
                  <a:close/>
                  <a:moveTo>
                    <a:pt x="20504" y="16988"/>
                  </a:moveTo>
                  <a:cubicBezTo>
                    <a:pt x="20301" y="17119"/>
                    <a:pt x="20123" y="17262"/>
                    <a:pt x="19944" y="17417"/>
                  </a:cubicBezTo>
                  <a:cubicBezTo>
                    <a:pt x="19718" y="17429"/>
                    <a:pt x="19503" y="17441"/>
                    <a:pt x="19289" y="17465"/>
                  </a:cubicBezTo>
                  <a:cubicBezTo>
                    <a:pt x="19396" y="17393"/>
                    <a:pt x="19503" y="17322"/>
                    <a:pt x="19611" y="17250"/>
                  </a:cubicBezTo>
                  <a:cubicBezTo>
                    <a:pt x="19765" y="17167"/>
                    <a:pt x="19920" y="17107"/>
                    <a:pt x="20063" y="17012"/>
                  </a:cubicBezTo>
                  <a:cubicBezTo>
                    <a:pt x="20206" y="17000"/>
                    <a:pt x="20349" y="16988"/>
                    <a:pt x="20504" y="16988"/>
                  </a:cubicBezTo>
                  <a:close/>
                  <a:moveTo>
                    <a:pt x="23802" y="16917"/>
                  </a:moveTo>
                  <a:cubicBezTo>
                    <a:pt x="23480" y="17048"/>
                    <a:pt x="23171" y="17250"/>
                    <a:pt x="22885" y="17476"/>
                  </a:cubicBezTo>
                  <a:cubicBezTo>
                    <a:pt x="22718" y="17465"/>
                    <a:pt x="22563" y="17465"/>
                    <a:pt x="22397" y="17453"/>
                  </a:cubicBezTo>
                  <a:cubicBezTo>
                    <a:pt x="22659" y="17298"/>
                    <a:pt x="22932" y="17131"/>
                    <a:pt x="23171" y="16929"/>
                  </a:cubicBezTo>
                  <a:cubicBezTo>
                    <a:pt x="23373" y="16929"/>
                    <a:pt x="23587" y="16917"/>
                    <a:pt x="23802" y="16917"/>
                  </a:cubicBezTo>
                  <a:close/>
                  <a:moveTo>
                    <a:pt x="24706" y="16905"/>
                  </a:moveTo>
                  <a:cubicBezTo>
                    <a:pt x="24385" y="17072"/>
                    <a:pt x="24087" y="17274"/>
                    <a:pt x="23802" y="17488"/>
                  </a:cubicBezTo>
                  <a:lnTo>
                    <a:pt x="23290" y="17488"/>
                  </a:lnTo>
                  <a:cubicBezTo>
                    <a:pt x="23575" y="17310"/>
                    <a:pt x="23861" y="17119"/>
                    <a:pt x="24123" y="16917"/>
                  </a:cubicBezTo>
                  <a:cubicBezTo>
                    <a:pt x="24206" y="16905"/>
                    <a:pt x="24290" y="16905"/>
                    <a:pt x="24373" y="16905"/>
                  </a:cubicBezTo>
                  <a:close/>
                  <a:moveTo>
                    <a:pt x="25326" y="16881"/>
                  </a:moveTo>
                  <a:cubicBezTo>
                    <a:pt x="25254" y="16941"/>
                    <a:pt x="25183" y="16988"/>
                    <a:pt x="25123" y="17036"/>
                  </a:cubicBezTo>
                  <a:cubicBezTo>
                    <a:pt x="24921" y="17179"/>
                    <a:pt x="24730" y="17345"/>
                    <a:pt x="24552" y="17500"/>
                  </a:cubicBezTo>
                  <a:lnTo>
                    <a:pt x="24242" y="17500"/>
                  </a:lnTo>
                  <a:cubicBezTo>
                    <a:pt x="24516" y="17322"/>
                    <a:pt x="24790" y="17119"/>
                    <a:pt x="25028" y="16893"/>
                  </a:cubicBezTo>
                  <a:cubicBezTo>
                    <a:pt x="25123" y="16893"/>
                    <a:pt x="25218" y="16881"/>
                    <a:pt x="25326" y="16881"/>
                  </a:cubicBezTo>
                  <a:close/>
                  <a:moveTo>
                    <a:pt x="13800" y="16607"/>
                  </a:moveTo>
                  <a:cubicBezTo>
                    <a:pt x="13265" y="16834"/>
                    <a:pt x="12776" y="17167"/>
                    <a:pt x="12312" y="17524"/>
                  </a:cubicBezTo>
                  <a:cubicBezTo>
                    <a:pt x="11979" y="17500"/>
                    <a:pt x="11633" y="17476"/>
                    <a:pt x="11288" y="17453"/>
                  </a:cubicBezTo>
                  <a:cubicBezTo>
                    <a:pt x="11729" y="17191"/>
                    <a:pt x="12169" y="16941"/>
                    <a:pt x="12562" y="16631"/>
                  </a:cubicBezTo>
                  <a:cubicBezTo>
                    <a:pt x="12979" y="16619"/>
                    <a:pt x="13384" y="16619"/>
                    <a:pt x="13800" y="16607"/>
                  </a:cubicBezTo>
                  <a:close/>
                  <a:moveTo>
                    <a:pt x="26492" y="16857"/>
                  </a:moveTo>
                  <a:cubicBezTo>
                    <a:pt x="26183" y="17048"/>
                    <a:pt x="25897" y="17286"/>
                    <a:pt x="25611" y="17524"/>
                  </a:cubicBezTo>
                  <a:cubicBezTo>
                    <a:pt x="25397" y="17524"/>
                    <a:pt x="25183" y="17512"/>
                    <a:pt x="24956" y="17512"/>
                  </a:cubicBezTo>
                  <a:cubicBezTo>
                    <a:pt x="25099" y="17417"/>
                    <a:pt x="25230" y="17322"/>
                    <a:pt x="25373" y="17226"/>
                  </a:cubicBezTo>
                  <a:cubicBezTo>
                    <a:pt x="25540" y="17107"/>
                    <a:pt x="25730" y="17000"/>
                    <a:pt x="25885" y="16869"/>
                  </a:cubicBezTo>
                  <a:cubicBezTo>
                    <a:pt x="26088" y="16869"/>
                    <a:pt x="26290" y="16857"/>
                    <a:pt x="26492" y="16857"/>
                  </a:cubicBezTo>
                  <a:close/>
                  <a:moveTo>
                    <a:pt x="27266" y="16834"/>
                  </a:moveTo>
                  <a:cubicBezTo>
                    <a:pt x="27219" y="16881"/>
                    <a:pt x="27171" y="16917"/>
                    <a:pt x="27123" y="16953"/>
                  </a:cubicBezTo>
                  <a:cubicBezTo>
                    <a:pt x="26873" y="17155"/>
                    <a:pt x="26611" y="17345"/>
                    <a:pt x="26349" y="17536"/>
                  </a:cubicBezTo>
                  <a:lnTo>
                    <a:pt x="26016" y="17536"/>
                  </a:lnTo>
                  <a:cubicBezTo>
                    <a:pt x="26314" y="17322"/>
                    <a:pt x="26588" y="17107"/>
                    <a:pt x="26826" y="16845"/>
                  </a:cubicBezTo>
                  <a:cubicBezTo>
                    <a:pt x="26969" y="16845"/>
                    <a:pt x="27123" y="16845"/>
                    <a:pt x="27266" y="16834"/>
                  </a:cubicBezTo>
                  <a:close/>
                  <a:moveTo>
                    <a:pt x="28338" y="16810"/>
                  </a:moveTo>
                  <a:cubicBezTo>
                    <a:pt x="28231" y="16893"/>
                    <a:pt x="28124" y="16976"/>
                    <a:pt x="28016" y="17060"/>
                  </a:cubicBezTo>
                  <a:cubicBezTo>
                    <a:pt x="27790" y="17238"/>
                    <a:pt x="27576" y="17405"/>
                    <a:pt x="27350" y="17584"/>
                  </a:cubicBezTo>
                  <a:cubicBezTo>
                    <a:pt x="27147" y="17572"/>
                    <a:pt x="26945" y="17560"/>
                    <a:pt x="26742" y="17560"/>
                  </a:cubicBezTo>
                  <a:cubicBezTo>
                    <a:pt x="26909" y="17441"/>
                    <a:pt x="27088" y="17334"/>
                    <a:pt x="27242" y="17215"/>
                  </a:cubicBezTo>
                  <a:cubicBezTo>
                    <a:pt x="27409" y="17095"/>
                    <a:pt x="27576" y="16964"/>
                    <a:pt x="27719" y="16822"/>
                  </a:cubicBezTo>
                  <a:cubicBezTo>
                    <a:pt x="27921" y="16822"/>
                    <a:pt x="28135" y="16822"/>
                    <a:pt x="28338" y="16810"/>
                  </a:cubicBezTo>
                  <a:close/>
                  <a:moveTo>
                    <a:pt x="14836" y="16595"/>
                  </a:moveTo>
                  <a:lnTo>
                    <a:pt x="14836" y="16595"/>
                  </a:lnTo>
                  <a:cubicBezTo>
                    <a:pt x="14265" y="16798"/>
                    <a:pt x="13717" y="17084"/>
                    <a:pt x="13241" y="17417"/>
                  </a:cubicBezTo>
                  <a:cubicBezTo>
                    <a:pt x="13181" y="17453"/>
                    <a:pt x="13122" y="17524"/>
                    <a:pt x="13098" y="17596"/>
                  </a:cubicBezTo>
                  <a:cubicBezTo>
                    <a:pt x="12955" y="17584"/>
                    <a:pt x="12800" y="17572"/>
                    <a:pt x="12657" y="17560"/>
                  </a:cubicBezTo>
                  <a:cubicBezTo>
                    <a:pt x="13122" y="17262"/>
                    <a:pt x="13610" y="16964"/>
                    <a:pt x="14038" y="16607"/>
                  </a:cubicBezTo>
                  <a:cubicBezTo>
                    <a:pt x="14300" y="16607"/>
                    <a:pt x="14562" y="16607"/>
                    <a:pt x="14836" y="16595"/>
                  </a:cubicBezTo>
                  <a:close/>
                  <a:moveTo>
                    <a:pt x="18956" y="17012"/>
                  </a:moveTo>
                  <a:cubicBezTo>
                    <a:pt x="19158" y="17024"/>
                    <a:pt x="19372" y="17024"/>
                    <a:pt x="19575" y="17024"/>
                  </a:cubicBezTo>
                  <a:cubicBezTo>
                    <a:pt x="19337" y="17155"/>
                    <a:pt x="19122" y="17345"/>
                    <a:pt x="18932" y="17500"/>
                  </a:cubicBezTo>
                  <a:cubicBezTo>
                    <a:pt x="18718" y="17536"/>
                    <a:pt x="18515" y="17572"/>
                    <a:pt x="18313" y="17619"/>
                  </a:cubicBezTo>
                  <a:cubicBezTo>
                    <a:pt x="18301" y="17572"/>
                    <a:pt x="18289" y="17512"/>
                    <a:pt x="18277" y="17465"/>
                  </a:cubicBezTo>
                  <a:cubicBezTo>
                    <a:pt x="18408" y="17381"/>
                    <a:pt x="18539" y="17298"/>
                    <a:pt x="18658" y="17215"/>
                  </a:cubicBezTo>
                  <a:cubicBezTo>
                    <a:pt x="18765" y="17155"/>
                    <a:pt x="18860" y="17084"/>
                    <a:pt x="18956" y="17012"/>
                  </a:cubicBezTo>
                  <a:close/>
                  <a:moveTo>
                    <a:pt x="29540" y="16786"/>
                  </a:moveTo>
                  <a:cubicBezTo>
                    <a:pt x="29100" y="17000"/>
                    <a:pt x="28683" y="17345"/>
                    <a:pt x="28278" y="17643"/>
                  </a:cubicBezTo>
                  <a:cubicBezTo>
                    <a:pt x="28076" y="17631"/>
                    <a:pt x="27873" y="17607"/>
                    <a:pt x="27671" y="17596"/>
                  </a:cubicBezTo>
                  <a:cubicBezTo>
                    <a:pt x="27826" y="17476"/>
                    <a:pt x="27993" y="17357"/>
                    <a:pt x="28147" y="17238"/>
                  </a:cubicBezTo>
                  <a:cubicBezTo>
                    <a:pt x="28326" y="17095"/>
                    <a:pt x="28505" y="16964"/>
                    <a:pt x="28671" y="16810"/>
                  </a:cubicBezTo>
                  <a:cubicBezTo>
                    <a:pt x="28957" y="16798"/>
                    <a:pt x="29255" y="16786"/>
                    <a:pt x="29540" y="16786"/>
                  </a:cubicBezTo>
                  <a:close/>
                  <a:moveTo>
                    <a:pt x="30683" y="16762"/>
                  </a:moveTo>
                  <a:cubicBezTo>
                    <a:pt x="30159" y="16941"/>
                    <a:pt x="29648" y="17191"/>
                    <a:pt x="29195" y="17488"/>
                  </a:cubicBezTo>
                  <a:cubicBezTo>
                    <a:pt x="29136" y="17536"/>
                    <a:pt x="29076" y="17619"/>
                    <a:pt x="29052" y="17703"/>
                  </a:cubicBezTo>
                  <a:cubicBezTo>
                    <a:pt x="28921" y="17691"/>
                    <a:pt x="28778" y="17679"/>
                    <a:pt x="28647" y="17667"/>
                  </a:cubicBezTo>
                  <a:cubicBezTo>
                    <a:pt x="29052" y="17417"/>
                    <a:pt x="29469" y="17155"/>
                    <a:pt x="29778" y="16810"/>
                  </a:cubicBezTo>
                  <a:cubicBezTo>
                    <a:pt x="29790" y="16798"/>
                    <a:pt x="29790" y="16786"/>
                    <a:pt x="29790" y="16774"/>
                  </a:cubicBezTo>
                  <a:cubicBezTo>
                    <a:pt x="30088" y="16774"/>
                    <a:pt x="30386" y="16762"/>
                    <a:pt x="30683" y="16762"/>
                  </a:cubicBezTo>
                  <a:close/>
                  <a:moveTo>
                    <a:pt x="15289" y="16857"/>
                  </a:moveTo>
                  <a:lnTo>
                    <a:pt x="15289" y="16857"/>
                  </a:lnTo>
                  <a:cubicBezTo>
                    <a:pt x="15253" y="17060"/>
                    <a:pt x="15229" y="17262"/>
                    <a:pt x="15205" y="17453"/>
                  </a:cubicBezTo>
                  <a:cubicBezTo>
                    <a:pt x="14991" y="17584"/>
                    <a:pt x="14777" y="17738"/>
                    <a:pt x="14562" y="17869"/>
                  </a:cubicBezTo>
                  <a:cubicBezTo>
                    <a:pt x="14181" y="18119"/>
                    <a:pt x="13800" y="18358"/>
                    <a:pt x="13419" y="18608"/>
                  </a:cubicBezTo>
                  <a:cubicBezTo>
                    <a:pt x="13431" y="18393"/>
                    <a:pt x="13419" y="18179"/>
                    <a:pt x="13407" y="17965"/>
                  </a:cubicBezTo>
                  <a:lnTo>
                    <a:pt x="13467" y="17965"/>
                  </a:lnTo>
                  <a:cubicBezTo>
                    <a:pt x="13491" y="17953"/>
                    <a:pt x="13503" y="17941"/>
                    <a:pt x="13515" y="17941"/>
                  </a:cubicBezTo>
                  <a:cubicBezTo>
                    <a:pt x="13526" y="17929"/>
                    <a:pt x="13538" y="17929"/>
                    <a:pt x="13550" y="17929"/>
                  </a:cubicBezTo>
                  <a:cubicBezTo>
                    <a:pt x="13610" y="17929"/>
                    <a:pt x="13646" y="17905"/>
                    <a:pt x="13669" y="17869"/>
                  </a:cubicBezTo>
                  <a:cubicBezTo>
                    <a:pt x="14241" y="17607"/>
                    <a:pt x="14789" y="17250"/>
                    <a:pt x="15289" y="16857"/>
                  </a:cubicBezTo>
                  <a:close/>
                  <a:moveTo>
                    <a:pt x="15181" y="17703"/>
                  </a:moveTo>
                  <a:cubicBezTo>
                    <a:pt x="15158" y="18012"/>
                    <a:pt x="15134" y="18310"/>
                    <a:pt x="15122" y="18619"/>
                  </a:cubicBezTo>
                  <a:cubicBezTo>
                    <a:pt x="15078" y="18612"/>
                    <a:pt x="15034" y="18608"/>
                    <a:pt x="14990" y="18608"/>
                  </a:cubicBezTo>
                  <a:cubicBezTo>
                    <a:pt x="14418" y="18608"/>
                    <a:pt x="13869" y="19219"/>
                    <a:pt x="13372" y="19429"/>
                  </a:cubicBezTo>
                  <a:cubicBezTo>
                    <a:pt x="13384" y="19203"/>
                    <a:pt x="13407" y="18977"/>
                    <a:pt x="13419" y="18739"/>
                  </a:cubicBezTo>
                  <a:cubicBezTo>
                    <a:pt x="13426" y="18745"/>
                    <a:pt x="13437" y="18752"/>
                    <a:pt x="13450" y="18752"/>
                  </a:cubicBezTo>
                  <a:cubicBezTo>
                    <a:pt x="13459" y="18752"/>
                    <a:pt x="13469" y="18749"/>
                    <a:pt x="13479" y="18739"/>
                  </a:cubicBezTo>
                  <a:cubicBezTo>
                    <a:pt x="13872" y="18500"/>
                    <a:pt x="14265" y="18262"/>
                    <a:pt x="14646" y="18024"/>
                  </a:cubicBezTo>
                  <a:cubicBezTo>
                    <a:pt x="14824" y="17917"/>
                    <a:pt x="15003" y="17822"/>
                    <a:pt x="15181" y="17703"/>
                  </a:cubicBezTo>
                  <a:close/>
                  <a:moveTo>
                    <a:pt x="15110" y="18739"/>
                  </a:moveTo>
                  <a:lnTo>
                    <a:pt x="15110" y="18739"/>
                  </a:lnTo>
                  <a:cubicBezTo>
                    <a:pt x="15098" y="18929"/>
                    <a:pt x="15098" y="19131"/>
                    <a:pt x="15086" y="19334"/>
                  </a:cubicBezTo>
                  <a:cubicBezTo>
                    <a:pt x="14455" y="19572"/>
                    <a:pt x="13848" y="19977"/>
                    <a:pt x="13276" y="20334"/>
                  </a:cubicBezTo>
                  <a:cubicBezTo>
                    <a:pt x="13300" y="20084"/>
                    <a:pt x="13324" y="19822"/>
                    <a:pt x="13360" y="19572"/>
                  </a:cubicBezTo>
                  <a:cubicBezTo>
                    <a:pt x="13681" y="19536"/>
                    <a:pt x="13943" y="19393"/>
                    <a:pt x="14217" y="19215"/>
                  </a:cubicBezTo>
                  <a:cubicBezTo>
                    <a:pt x="14515" y="19024"/>
                    <a:pt x="14812" y="18893"/>
                    <a:pt x="15110" y="18739"/>
                  </a:cubicBezTo>
                  <a:close/>
                  <a:moveTo>
                    <a:pt x="15086" y="19608"/>
                  </a:moveTo>
                  <a:cubicBezTo>
                    <a:pt x="15086" y="19774"/>
                    <a:pt x="15086" y="19941"/>
                    <a:pt x="15086" y="20108"/>
                  </a:cubicBezTo>
                  <a:cubicBezTo>
                    <a:pt x="14443" y="20405"/>
                    <a:pt x="13836" y="20786"/>
                    <a:pt x="13217" y="21144"/>
                  </a:cubicBezTo>
                  <a:cubicBezTo>
                    <a:pt x="13229" y="20929"/>
                    <a:pt x="13241" y="20727"/>
                    <a:pt x="13265" y="20524"/>
                  </a:cubicBezTo>
                  <a:cubicBezTo>
                    <a:pt x="13265" y="20513"/>
                    <a:pt x="13265" y="20501"/>
                    <a:pt x="13265" y="20501"/>
                  </a:cubicBezTo>
                  <a:cubicBezTo>
                    <a:pt x="13872" y="20227"/>
                    <a:pt x="14527" y="19965"/>
                    <a:pt x="15086" y="19608"/>
                  </a:cubicBezTo>
                  <a:close/>
                  <a:moveTo>
                    <a:pt x="15086" y="20370"/>
                  </a:moveTo>
                  <a:cubicBezTo>
                    <a:pt x="15086" y="20548"/>
                    <a:pt x="15086" y="20715"/>
                    <a:pt x="15086" y="20882"/>
                  </a:cubicBezTo>
                  <a:cubicBezTo>
                    <a:pt x="14729" y="21013"/>
                    <a:pt x="14396" y="21239"/>
                    <a:pt x="14050" y="21429"/>
                  </a:cubicBezTo>
                  <a:cubicBezTo>
                    <a:pt x="13765" y="21572"/>
                    <a:pt x="13479" y="21715"/>
                    <a:pt x="13181" y="21858"/>
                  </a:cubicBezTo>
                  <a:cubicBezTo>
                    <a:pt x="13193" y="21679"/>
                    <a:pt x="13205" y="21489"/>
                    <a:pt x="13217" y="21310"/>
                  </a:cubicBezTo>
                  <a:cubicBezTo>
                    <a:pt x="13848" y="21048"/>
                    <a:pt x="14503" y="20763"/>
                    <a:pt x="15086" y="20370"/>
                  </a:cubicBezTo>
                  <a:close/>
                  <a:moveTo>
                    <a:pt x="15098" y="21048"/>
                  </a:moveTo>
                  <a:cubicBezTo>
                    <a:pt x="15098" y="21191"/>
                    <a:pt x="15098" y="21322"/>
                    <a:pt x="15110" y="21453"/>
                  </a:cubicBezTo>
                  <a:cubicBezTo>
                    <a:pt x="14800" y="21584"/>
                    <a:pt x="14515" y="21786"/>
                    <a:pt x="14229" y="21941"/>
                  </a:cubicBezTo>
                  <a:cubicBezTo>
                    <a:pt x="13872" y="22120"/>
                    <a:pt x="13503" y="22275"/>
                    <a:pt x="13134" y="22418"/>
                  </a:cubicBezTo>
                  <a:cubicBezTo>
                    <a:pt x="13145" y="22275"/>
                    <a:pt x="13157" y="22144"/>
                    <a:pt x="13169" y="22001"/>
                  </a:cubicBezTo>
                  <a:cubicBezTo>
                    <a:pt x="13836" y="21775"/>
                    <a:pt x="14586" y="21501"/>
                    <a:pt x="15098" y="21048"/>
                  </a:cubicBezTo>
                  <a:close/>
                  <a:moveTo>
                    <a:pt x="15146" y="22537"/>
                  </a:moveTo>
                  <a:cubicBezTo>
                    <a:pt x="15146" y="22644"/>
                    <a:pt x="15146" y="22751"/>
                    <a:pt x="15158" y="22858"/>
                  </a:cubicBezTo>
                  <a:cubicBezTo>
                    <a:pt x="14872" y="22906"/>
                    <a:pt x="14598" y="22941"/>
                    <a:pt x="14312" y="22989"/>
                  </a:cubicBezTo>
                  <a:cubicBezTo>
                    <a:pt x="14598" y="22858"/>
                    <a:pt x="14884" y="22703"/>
                    <a:pt x="15146" y="22537"/>
                  </a:cubicBezTo>
                  <a:close/>
                  <a:moveTo>
                    <a:pt x="15110" y="21667"/>
                  </a:moveTo>
                  <a:cubicBezTo>
                    <a:pt x="15122" y="21882"/>
                    <a:pt x="15122" y="22096"/>
                    <a:pt x="15134" y="22310"/>
                  </a:cubicBezTo>
                  <a:cubicBezTo>
                    <a:pt x="14562" y="22501"/>
                    <a:pt x="14015" y="22822"/>
                    <a:pt x="13479" y="23144"/>
                  </a:cubicBezTo>
                  <a:cubicBezTo>
                    <a:pt x="13324" y="23168"/>
                    <a:pt x="13169" y="23191"/>
                    <a:pt x="13014" y="23227"/>
                  </a:cubicBezTo>
                  <a:cubicBezTo>
                    <a:pt x="13062" y="23013"/>
                    <a:pt x="13098" y="22787"/>
                    <a:pt x="13122" y="22560"/>
                  </a:cubicBezTo>
                  <a:cubicBezTo>
                    <a:pt x="13776" y="22406"/>
                    <a:pt x="14610" y="22156"/>
                    <a:pt x="15110" y="21667"/>
                  </a:cubicBezTo>
                  <a:close/>
                  <a:moveTo>
                    <a:pt x="12693" y="23811"/>
                  </a:moveTo>
                  <a:cubicBezTo>
                    <a:pt x="12788" y="23942"/>
                    <a:pt x="12895" y="24072"/>
                    <a:pt x="12991" y="24192"/>
                  </a:cubicBezTo>
                  <a:cubicBezTo>
                    <a:pt x="12776" y="24323"/>
                    <a:pt x="12574" y="24465"/>
                    <a:pt x="12360" y="24584"/>
                  </a:cubicBezTo>
                  <a:cubicBezTo>
                    <a:pt x="12074" y="24751"/>
                    <a:pt x="11764" y="24894"/>
                    <a:pt x="11443" y="25013"/>
                  </a:cubicBezTo>
                  <a:cubicBezTo>
                    <a:pt x="11360" y="24930"/>
                    <a:pt x="11276" y="24846"/>
                    <a:pt x="11181" y="24775"/>
                  </a:cubicBezTo>
                  <a:cubicBezTo>
                    <a:pt x="11717" y="24525"/>
                    <a:pt x="12229" y="24192"/>
                    <a:pt x="12693" y="23811"/>
                  </a:cubicBezTo>
                  <a:close/>
                  <a:moveTo>
                    <a:pt x="13122" y="24358"/>
                  </a:moveTo>
                  <a:cubicBezTo>
                    <a:pt x="13276" y="24549"/>
                    <a:pt x="13431" y="24739"/>
                    <a:pt x="13586" y="24930"/>
                  </a:cubicBezTo>
                  <a:cubicBezTo>
                    <a:pt x="13384" y="25025"/>
                    <a:pt x="13181" y="25204"/>
                    <a:pt x="13014" y="25287"/>
                  </a:cubicBezTo>
                  <a:cubicBezTo>
                    <a:pt x="12705" y="25477"/>
                    <a:pt x="12395" y="25644"/>
                    <a:pt x="12074" y="25811"/>
                  </a:cubicBezTo>
                  <a:cubicBezTo>
                    <a:pt x="11919" y="25585"/>
                    <a:pt x="11764" y="25370"/>
                    <a:pt x="11598" y="25180"/>
                  </a:cubicBezTo>
                  <a:cubicBezTo>
                    <a:pt x="12145" y="25013"/>
                    <a:pt x="12741" y="24763"/>
                    <a:pt x="13122" y="24358"/>
                  </a:cubicBezTo>
                  <a:close/>
                  <a:moveTo>
                    <a:pt x="13753" y="25144"/>
                  </a:moveTo>
                  <a:cubicBezTo>
                    <a:pt x="13812" y="25215"/>
                    <a:pt x="13872" y="25299"/>
                    <a:pt x="13931" y="25370"/>
                  </a:cubicBezTo>
                  <a:cubicBezTo>
                    <a:pt x="13729" y="25442"/>
                    <a:pt x="13538" y="25608"/>
                    <a:pt x="13372" y="25704"/>
                  </a:cubicBezTo>
                  <a:cubicBezTo>
                    <a:pt x="13038" y="25906"/>
                    <a:pt x="12717" y="26108"/>
                    <a:pt x="12395" y="26311"/>
                  </a:cubicBezTo>
                  <a:cubicBezTo>
                    <a:pt x="12324" y="26192"/>
                    <a:pt x="12252" y="26085"/>
                    <a:pt x="12181" y="25966"/>
                  </a:cubicBezTo>
                  <a:cubicBezTo>
                    <a:pt x="12383" y="25882"/>
                    <a:pt x="12598" y="25787"/>
                    <a:pt x="12800" y="25692"/>
                  </a:cubicBezTo>
                  <a:cubicBezTo>
                    <a:pt x="13003" y="25585"/>
                    <a:pt x="13574" y="25370"/>
                    <a:pt x="13753" y="25144"/>
                  </a:cubicBezTo>
                  <a:close/>
                  <a:moveTo>
                    <a:pt x="14074" y="25561"/>
                  </a:moveTo>
                  <a:cubicBezTo>
                    <a:pt x="14193" y="25704"/>
                    <a:pt x="14312" y="25858"/>
                    <a:pt x="14431" y="26013"/>
                  </a:cubicBezTo>
                  <a:cubicBezTo>
                    <a:pt x="14157" y="26144"/>
                    <a:pt x="13919" y="26347"/>
                    <a:pt x="13669" y="26513"/>
                  </a:cubicBezTo>
                  <a:cubicBezTo>
                    <a:pt x="13419" y="26692"/>
                    <a:pt x="13169" y="26882"/>
                    <a:pt x="12919" y="27073"/>
                  </a:cubicBezTo>
                  <a:cubicBezTo>
                    <a:pt x="12907" y="27061"/>
                    <a:pt x="12884" y="27037"/>
                    <a:pt x="12872" y="27013"/>
                  </a:cubicBezTo>
                  <a:cubicBezTo>
                    <a:pt x="12741" y="26847"/>
                    <a:pt x="12610" y="26644"/>
                    <a:pt x="12467" y="26430"/>
                  </a:cubicBezTo>
                  <a:cubicBezTo>
                    <a:pt x="12717" y="26311"/>
                    <a:pt x="12967" y="26180"/>
                    <a:pt x="13217" y="26049"/>
                  </a:cubicBezTo>
                  <a:cubicBezTo>
                    <a:pt x="13372" y="25966"/>
                    <a:pt x="13526" y="25882"/>
                    <a:pt x="13681" y="25787"/>
                  </a:cubicBezTo>
                  <a:cubicBezTo>
                    <a:pt x="13776" y="25739"/>
                    <a:pt x="13943" y="25608"/>
                    <a:pt x="14074" y="25561"/>
                  </a:cubicBezTo>
                  <a:close/>
                  <a:moveTo>
                    <a:pt x="14562" y="26180"/>
                  </a:moveTo>
                  <a:cubicBezTo>
                    <a:pt x="14681" y="26335"/>
                    <a:pt x="14800" y="26489"/>
                    <a:pt x="14919" y="26632"/>
                  </a:cubicBezTo>
                  <a:cubicBezTo>
                    <a:pt x="14693" y="26728"/>
                    <a:pt x="14479" y="26882"/>
                    <a:pt x="14265" y="27001"/>
                  </a:cubicBezTo>
                  <a:cubicBezTo>
                    <a:pt x="13955" y="27192"/>
                    <a:pt x="13646" y="27394"/>
                    <a:pt x="13336" y="27597"/>
                  </a:cubicBezTo>
                  <a:cubicBezTo>
                    <a:pt x="13229" y="27466"/>
                    <a:pt x="13122" y="27323"/>
                    <a:pt x="13014" y="27192"/>
                  </a:cubicBezTo>
                  <a:cubicBezTo>
                    <a:pt x="13288" y="27013"/>
                    <a:pt x="13562" y="26835"/>
                    <a:pt x="13836" y="26656"/>
                  </a:cubicBezTo>
                  <a:cubicBezTo>
                    <a:pt x="14074" y="26501"/>
                    <a:pt x="14348" y="26358"/>
                    <a:pt x="14562" y="26180"/>
                  </a:cubicBezTo>
                  <a:close/>
                  <a:moveTo>
                    <a:pt x="31886" y="439"/>
                  </a:moveTo>
                  <a:cubicBezTo>
                    <a:pt x="31803" y="3106"/>
                    <a:pt x="31767" y="5785"/>
                    <a:pt x="31636" y="8452"/>
                  </a:cubicBezTo>
                  <a:cubicBezTo>
                    <a:pt x="31505" y="11119"/>
                    <a:pt x="31041" y="13809"/>
                    <a:pt x="31041" y="16464"/>
                  </a:cubicBezTo>
                  <a:cubicBezTo>
                    <a:pt x="28814" y="16345"/>
                    <a:pt x="26600" y="16262"/>
                    <a:pt x="24373" y="16238"/>
                  </a:cubicBezTo>
                  <a:cubicBezTo>
                    <a:pt x="23738" y="16224"/>
                    <a:pt x="23108" y="16218"/>
                    <a:pt x="22476" y="16218"/>
                  </a:cubicBezTo>
                  <a:cubicBezTo>
                    <a:pt x="22030" y="16218"/>
                    <a:pt x="21583" y="16221"/>
                    <a:pt x="21135" y="16226"/>
                  </a:cubicBezTo>
                  <a:cubicBezTo>
                    <a:pt x="21092" y="16227"/>
                    <a:pt x="21049" y="16227"/>
                    <a:pt x="21006" y="16227"/>
                  </a:cubicBezTo>
                  <a:cubicBezTo>
                    <a:pt x="20608" y="16227"/>
                    <a:pt x="20191" y="16208"/>
                    <a:pt x="19776" y="16208"/>
                  </a:cubicBezTo>
                  <a:cubicBezTo>
                    <a:pt x="19166" y="16208"/>
                    <a:pt x="18558" y="16249"/>
                    <a:pt x="18015" y="16453"/>
                  </a:cubicBezTo>
                  <a:cubicBezTo>
                    <a:pt x="17896" y="16500"/>
                    <a:pt x="17837" y="16631"/>
                    <a:pt x="17872" y="16726"/>
                  </a:cubicBezTo>
                  <a:cubicBezTo>
                    <a:pt x="17563" y="18846"/>
                    <a:pt x="17765" y="21013"/>
                    <a:pt x="17908" y="23144"/>
                  </a:cubicBezTo>
                  <a:cubicBezTo>
                    <a:pt x="17920" y="23322"/>
                    <a:pt x="18039" y="23441"/>
                    <a:pt x="18229" y="23465"/>
                  </a:cubicBezTo>
                  <a:cubicBezTo>
                    <a:pt x="18908" y="23525"/>
                    <a:pt x="19587" y="23632"/>
                    <a:pt x="20253" y="23775"/>
                  </a:cubicBezTo>
                  <a:cubicBezTo>
                    <a:pt x="19087" y="25192"/>
                    <a:pt x="17908" y="26632"/>
                    <a:pt x="16860" y="28144"/>
                  </a:cubicBezTo>
                  <a:cubicBezTo>
                    <a:pt x="15801" y="26632"/>
                    <a:pt x="14634" y="25192"/>
                    <a:pt x="13455" y="23775"/>
                  </a:cubicBezTo>
                  <a:cubicBezTo>
                    <a:pt x="14122" y="23632"/>
                    <a:pt x="14800" y="23525"/>
                    <a:pt x="15491" y="23465"/>
                  </a:cubicBezTo>
                  <a:cubicBezTo>
                    <a:pt x="15670" y="23441"/>
                    <a:pt x="15801" y="23322"/>
                    <a:pt x="15812" y="23144"/>
                  </a:cubicBezTo>
                  <a:cubicBezTo>
                    <a:pt x="15932" y="20917"/>
                    <a:pt x="15943" y="18667"/>
                    <a:pt x="15598" y="16464"/>
                  </a:cubicBezTo>
                  <a:cubicBezTo>
                    <a:pt x="15598" y="16393"/>
                    <a:pt x="15562" y="16322"/>
                    <a:pt x="15467" y="16322"/>
                  </a:cubicBezTo>
                  <a:cubicBezTo>
                    <a:pt x="13193" y="16179"/>
                    <a:pt x="10919" y="16060"/>
                    <a:pt x="8633" y="15976"/>
                  </a:cubicBezTo>
                  <a:cubicBezTo>
                    <a:pt x="7523" y="15938"/>
                    <a:pt x="6152" y="15764"/>
                    <a:pt x="4843" y="15764"/>
                  </a:cubicBezTo>
                  <a:cubicBezTo>
                    <a:pt x="4102" y="15764"/>
                    <a:pt x="3381" y="15820"/>
                    <a:pt x="2739" y="15988"/>
                  </a:cubicBezTo>
                  <a:cubicBezTo>
                    <a:pt x="3049" y="13405"/>
                    <a:pt x="3001" y="10738"/>
                    <a:pt x="3013" y="8142"/>
                  </a:cubicBezTo>
                  <a:cubicBezTo>
                    <a:pt x="3013" y="5749"/>
                    <a:pt x="3156" y="3177"/>
                    <a:pt x="2692" y="808"/>
                  </a:cubicBezTo>
                  <a:lnTo>
                    <a:pt x="2692" y="808"/>
                  </a:lnTo>
                  <a:cubicBezTo>
                    <a:pt x="3265" y="858"/>
                    <a:pt x="3846" y="875"/>
                    <a:pt x="4431" y="875"/>
                  </a:cubicBezTo>
                  <a:cubicBezTo>
                    <a:pt x="5804" y="875"/>
                    <a:pt x="7197" y="777"/>
                    <a:pt x="8550" y="760"/>
                  </a:cubicBezTo>
                  <a:cubicBezTo>
                    <a:pt x="11490" y="712"/>
                    <a:pt x="14431" y="677"/>
                    <a:pt x="17372" y="629"/>
                  </a:cubicBezTo>
                  <a:cubicBezTo>
                    <a:pt x="20253" y="593"/>
                    <a:pt x="23135" y="558"/>
                    <a:pt x="26028" y="522"/>
                  </a:cubicBezTo>
                  <a:cubicBezTo>
                    <a:pt x="26167" y="521"/>
                    <a:pt x="26305" y="521"/>
                    <a:pt x="26444" y="521"/>
                  </a:cubicBezTo>
                  <a:cubicBezTo>
                    <a:pt x="27278" y="521"/>
                    <a:pt x="28118" y="534"/>
                    <a:pt x="28957" y="534"/>
                  </a:cubicBezTo>
                  <a:cubicBezTo>
                    <a:pt x="29936" y="534"/>
                    <a:pt x="30916" y="516"/>
                    <a:pt x="31886" y="439"/>
                  </a:cubicBezTo>
                  <a:close/>
                  <a:moveTo>
                    <a:pt x="15074" y="26847"/>
                  </a:moveTo>
                  <a:lnTo>
                    <a:pt x="15312" y="27144"/>
                  </a:lnTo>
                  <a:cubicBezTo>
                    <a:pt x="15074" y="27251"/>
                    <a:pt x="14860" y="27406"/>
                    <a:pt x="14646" y="27537"/>
                  </a:cubicBezTo>
                  <a:cubicBezTo>
                    <a:pt x="14360" y="27728"/>
                    <a:pt x="14074" y="27942"/>
                    <a:pt x="13788" y="28156"/>
                  </a:cubicBezTo>
                  <a:cubicBezTo>
                    <a:pt x="13669" y="28002"/>
                    <a:pt x="13550" y="27859"/>
                    <a:pt x="13431" y="27716"/>
                  </a:cubicBezTo>
                  <a:cubicBezTo>
                    <a:pt x="13729" y="27561"/>
                    <a:pt x="14015" y="27406"/>
                    <a:pt x="14312" y="27251"/>
                  </a:cubicBezTo>
                  <a:cubicBezTo>
                    <a:pt x="14562" y="27120"/>
                    <a:pt x="14848" y="27001"/>
                    <a:pt x="15074" y="26847"/>
                  </a:cubicBezTo>
                  <a:close/>
                  <a:moveTo>
                    <a:pt x="15455" y="27323"/>
                  </a:moveTo>
                  <a:cubicBezTo>
                    <a:pt x="15527" y="27430"/>
                    <a:pt x="15610" y="27537"/>
                    <a:pt x="15693" y="27632"/>
                  </a:cubicBezTo>
                  <a:cubicBezTo>
                    <a:pt x="15158" y="27859"/>
                    <a:pt x="14669" y="28323"/>
                    <a:pt x="14181" y="28668"/>
                  </a:cubicBezTo>
                  <a:cubicBezTo>
                    <a:pt x="14086" y="28537"/>
                    <a:pt x="13979" y="28406"/>
                    <a:pt x="13884" y="28275"/>
                  </a:cubicBezTo>
                  <a:cubicBezTo>
                    <a:pt x="14181" y="28085"/>
                    <a:pt x="14467" y="27906"/>
                    <a:pt x="14765" y="27728"/>
                  </a:cubicBezTo>
                  <a:cubicBezTo>
                    <a:pt x="14991" y="27597"/>
                    <a:pt x="15229" y="27478"/>
                    <a:pt x="15455" y="27323"/>
                  </a:cubicBezTo>
                  <a:close/>
                  <a:moveTo>
                    <a:pt x="15872" y="27859"/>
                  </a:moveTo>
                  <a:cubicBezTo>
                    <a:pt x="15979" y="28002"/>
                    <a:pt x="16086" y="28144"/>
                    <a:pt x="16205" y="28287"/>
                  </a:cubicBezTo>
                  <a:cubicBezTo>
                    <a:pt x="15622" y="28537"/>
                    <a:pt x="15098" y="28930"/>
                    <a:pt x="14598" y="29323"/>
                  </a:cubicBezTo>
                  <a:cubicBezTo>
                    <a:pt x="14515" y="29156"/>
                    <a:pt x="14408" y="29002"/>
                    <a:pt x="14300" y="28835"/>
                  </a:cubicBezTo>
                  <a:cubicBezTo>
                    <a:pt x="14550" y="28704"/>
                    <a:pt x="14789" y="28549"/>
                    <a:pt x="15027" y="28383"/>
                  </a:cubicBezTo>
                  <a:cubicBezTo>
                    <a:pt x="15300" y="28192"/>
                    <a:pt x="15586" y="28025"/>
                    <a:pt x="15872" y="27859"/>
                  </a:cubicBezTo>
                  <a:close/>
                  <a:moveTo>
                    <a:pt x="16289" y="28394"/>
                  </a:moveTo>
                  <a:cubicBezTo>
                    <a:pt x="16348" y="28466"/>
                    <a:pt x="16408" y="28549"/>
                    <a:pt x="16467" y="28621"/>
                  </a:cubicBezTo>
                  <a:cubicBezTo>
                    <a:pt x="15872" y="28823"/>
                    <a:pt x="15277" y="29133"/>
                    <a:pt x="14753" y="29478"/>
                  </a:cubicBezTo>
                  <a:cubicBezTo>
                    <a:pt x="14741" y="29490"/>
                    <a:pt x="14729" y="29502"/>
                    <a:pt x="14717" y="29526"/>
                  </a:cubicBezTo>
                  <a:cubicBezTo>
                    <a:pt x="14705" y="29502"/>
                    <a:pt x="14693" y="29478"/>
                    <a:pt x="14681" y="29454"/>
                  </a:cubicBezTo>
                  <a:cubicBezTo>
                    <a:pt x="15217" y="29121"/>
                    <a:pt x="15789" y="28787"/>
                    <a:pt x="16289" y="28394"/>
                  </a:cubicBezTo>
                  <a:close/>
                  <a:moveTo>
                    <a:pt x="29245" y="1"/>
                  </a:moveTo>
                  <a:cubicBezTo>
                    <a:pt x="28218" y="1"/>
                    <a:pt x="27189" y="40"/>
                    <a:pt x="26183" y="46"/>
                  </a:cubicBezTo>
                  <a:cubicBezTo>
                    <a:pt x="23242" y="58"/>
                    <a:pt x="20301" y="81"/>
                    <a:pt x="17372" y="117"/>
                  </a:cubicBezTo>
                  <a:cubicBezTo>
                    <a:pt x="14479" y="141"/>
                    <a:pt x="11598" y="189"/>
                    <a:pt x="8716" y="224"/>
                  </a:cubicBezTo>
                  <a:cubicBezTo>
                    <a:pt x="8552" y="226"/>
                    <a:pt x="8386" y="227"/>
                    <a:pt x="8221" y="227"/>
                  </a:cubicBezTo>
                  <a:cubicBezTo>
                    <a:pt x="7300" y="227"/>
                    <a:pt x="6365" y="201"/>
                    <a:pt x="5434" y="201"/>
                  </a:cubicBezTo>
                  <a:cubicBezTo>
                    <a:pt x="4497" y="201"/>
                    <a:pt x="3565" y="227"/>
                    <a:pt x="2656" y="331"/>
                  </a:cubicBezTo>
                  <a:cubicBezTo>
                    <a:pt x="2561" y="331"/>
                    <a:pt x="2501" y="379"/>
                    <a:pt x="2466" y="439"/>
                  </a:cubicBezTo>
                  <a:cubicBezTo>
                    <a:pt x="1763" y="629"/>
                    <a:pt x="1073" y="963"/>
                    <a:pt x="465" y="1379"/>
                  </a:cubicBezTo>
                  <a:cubicBezTo>
                    <a:pt x="370" y="1439"/>
                    <a:pt x="287" y="1582"/>
                    <a:pt x="334" y="1713"/>
                  </a:cubicBezTo>
                  <a:cubicBezTo>
                    <a:pt x="346" y="1736"/>
                    <a:pt x="346" y="1760"/>
                    <a:pt x="358" y="1784"/>
                  </a:cubicBezTo>
                  <a:cubicBezTo>
                    <a:pt x="382" y="1820"/>
                    <a:pt x="430" y="1855"/>
                    <a:pt x="477" y="1879"/>
                  </a:cubicBezTo>
                  <a:cubicBezTo>
                    <a:pt x="453" y="1998"/>
                    <a:pt x="430" y="2129"/>
                    <a:pt x="418" y="2248"/>
                  </a:cubicBezTo>
                  <a:cubicBezTo>
                    <a:pt x="406" y="2248"/>
                    <a:pt x="394" y="2260"/>
                    <a:pt x="382" y="2260"/>
                  </a:cubicBezTo>
                  <a:cubicBezTo>
                    <a:pt x="311" y="2284"/>
                    <a:pt x="322" y="2379"/>
                    <a:pt x="394" y="2391"/>
                  </a:cubicBezTo>
                  <a:cubicBezTo>
                    <a:pt x="37" y="4642"/>
                    <a:pt x="37" y="7011"/>
                    <a:pt x="25" y="9273"/>
                  </a:cubicBezTo>
                  <a:cubicBezTo>
                    <a:pt x="1" y="11654"/>
                    <a:pt x="60" y="14059"/>
                    <a:pt x="239" y="16441"/>
                  </a:cubicBezTo>
                  <a:cubicBezTo>
                    <a:pt x="239" y="16453"/>
                    <a:pt x="239" y="16476"/>
                    <a:pt x="239" y="16488"/>
                  </a:cubicBezTo>
                  <a:cubicBezTo>
                    <a:pt x="275" y="16834"/>
                    <a:pt x="287" y="17179"/>
                    <a:pt x="322" y="17524"/>
                  </a:cubicBezTo>
                  <a:cubicBezTo>
                    <a:pt x="334" y="17596"/>
                    <a:pt x="358" y="17643"/>
                    <a:pt x="382" y="17679"/>
                  </a:cubicBezTo>
                  <a:cubicBezTo>
                    <a:pt x="427" y="17768"/>
                    <a:pt x="502" y="17847"/>
                    <a:pt x="629" y="17847"/>
                  </a:cubicBezTo>
                  <a:cubicBezTo>
                    <a:pt x="638" y="17847"/>
                    <a:pt x="647" y="17846"/>
                    <a:pt x="656" y="17846"/>
                  </a:cubicBezTo>
                  <a:cubicBezTo>
                    <a:pt x="1009" y="17836"/>
                    <a:pt x="1364" y="17832"/>
                    <a:pt x="1719" y="17832"/>
                  </a:cubicBezTo>
                  <a:cubicBezTo>
                    <a:pt x="4518" y="17832"/>
                    <a:pt x="7362" y="18087"/>
                    <a:pt x="10173" y="18087"/>
                  </a:cubicBezTo>
                  <a:cubicBezTo>
                    <a:pt x="11137" y="18087"/>
                    <a:pt x="12097" y="18057"/>
                    <a:pt x="13050" y="17977"/>
                  </a:cubicBezTo>
                  <a:lnTo>
                    <a:pt x="13050" y="17977"/>
                  </a:lnTo>
                  <a:cubicBezTo>
                    <a:pt x="12812" y="18786"/>
                    <a:pt x="12776" y="19679"/>
                    <a:pt x="12693" y="20513"/>
                  </a:cubicBezTo>
                  <a:cubicBezTo>
                    <a:pt x="12610" y="21489"/>
                    <a:pt x="12443" y="22489"/>
                    <a:pt x="12574" y="23453"/>
                  </a:cubicBezTo>
                  <a:cubicBezTo>
                    <a:pt x="11895" y="23644"/>
                    <a:pt x="11217" y="23977"/>
                    <a:pt x="10633" y="24382"/>
                  </a:cubicBezTo>
                  <a:cubicBezTo>
                    <a:pt x="10526" y="24453"/>
                    <a:pt x="10443" y="24584"/>
                    <a:pt x="10490" y="24715"/>
                  </a:cubicBezTo>
                  <a:cubicBezTo>
                    <a:pt x="10502" y="24739"/>
                    <a:pt x="10514" y="24763"/>
                    <a:pt x="10526" y="24787"/>
                  </a:cubicBezTo>
                  <a:cubicBezTo>
                    <a:pt x="10562" y="24846"/>
                    <a:pt x="10609" y="24894"/>
                    <a:pt x="10681" y="24918"/>
                  </a:cubicBezTo>
                  <a:cubicBezTo>
                    <a:pt x="10836" y="25787"/>
                    <a:pt x="11764" y="26620"/>
                    <a:pt x="12288" y="27275"/>
                  </a:cubicBezTo>
                  <a:cubicBezTo>
                    <a:pt x="13038" y="28216"/>
                    <a:pt x="13776" y="29359"/>
                    <a:pt x="14741" y="30085"/>
                  </a:cubicBezTo>
                  <a:cubicBezTo>
                    <a:pt x="14756" y="30101"/>
                    <a:pt x="14774" y="30107"/>
                    <a:pt x="14792" y="30107"/>
                  </a:cubicBezTo>
                  <a:cubicBezTo>
                    <a:pt x="14831" y="30107"/>
                    <a:pt x="14871" y="30078"/>
                    <a:pt x="14896" y="30038"/>
                  </a:cubicBezTo>
                  <a:cubicBezTo>
                    <a:pt x="14931" y="30038"/>
                    <a:pt x="14955" y="30038"/>
                    <a:pt x="14991" y="30026"/>
                  </a:cubicBezTo>
                  <a:cubicBezTo>
                    <a:pt x="15681" y="29752"/>
                    <a:pt x="16336" y="29311"/>
                    <a:pt x="16920" y="28835"/>
                  </a:cubicBezTo>
                  <a:cubicBezTo>
                    <a:pt x="16933" y="28837"/>
                    <a:pt x="16947" y="28838"/>
                    <a:pt x="16960" y="28838"/>
                  </a:cubicBezTo>
                  <a:cubicBezTo>
                    <a:pt x="17029" y="28838"/>
                    <a:pt x="17096" y="28811"/>
                    <a:pt x="17146" y="28752"/>
                  </a:cubicBezTo>
                  <a:cubicBezTo>
                    <a:pt x="18456" y="27109"/>
                    <a:pt x="19706" y="25418"/>
                    <a:pt x="21039" y="23787"/>
                  </a:cubicBezTo>
                  <a:cubicBezTo>
                    <a:pt x="21182" y="23620"/>
                    <a:pt x="21158" y="23322"/>
                    <a:pt x="20908" y="23263"/>
                  </a:cubicBezTo>
                  <a:cubicBezTo>
                    <a:pt x="20123" y="23096"/>
                    <a:pt x="19349" y="22965"/>
                    <a:pt x="18551" y="22858"/>
                  </a:cubicBezTo>
                  <a:cubicBezTo>
                    <a:pt x="18587" y="21275"/>
                    <a:pt x="18563" y="19679"/>
                    <a:pt x="18372" y="18096"/>
                  </a:cubicBezTo>
                  <a:lnTo>
                    <a:pt x="18372" y="18096"/>
                  </a:lnTo>
                  <a:cubicBezTo>
                    <a:pt x="19087" y="18209"/>
                    <a:pt x="19827" y="18241"/>
                    <a:pt x="20573" y="18241"/>
                  </a:cubicBezTo>
                  <a:cubicBezTo>
                    <a:pt x="21525" y="18241"/>
                    <a:pt x="22484" y="18189"/>
                    <a:pt x="23405" y="18189"/>
                  </a:cubicBezTo>
                  <a:cubicBezTo>
                    <a:pt x="23506" y="18189"/>
                    <a:pt x="23606" y="18189"/>
                    <a:pt x="23706" y="18191"/>
                  </a:cubicBezTo>
                  <a:cubicBezTo>
                    <a:pt x="24407" y="18195"/>
                    <a:pt x="25112" y="18209"/>
                    <a:pt x="25816" y="18209"/>
                  </a:cubicBezTo>
                  <a:cubicBezTo>
                    <a:pt x="26955" y="18209"/>
                    <a:pt x="28094" y="18174"/>
                    <a:pt x="29219" y="18012"/>
                  </a:cubicBezTo>
                  <a:cubicBezTo>
                    <a:pt x="29257" y="18035"/>
                    <a:pt x="29306" y="18048"/>
                    <a:pt x="29354" y="18048"/>
                  </a:cubicBezTo>
                  <a:cubicBezTo>
                    <a:pt x="29381" y="18048"/>
                    <a:pt x="29408" y="18044"/>
                    <a:pt x="29433" y="18036"/>
                  </a:cubicBezTo>
                  <a:cubicBezTo>
                    <a:pt x="30124" y="17762"/>
                    <a:pt x="30791" y="17357"/>
                    <a:pt x="31374" y="16881"/>
                  </a:cubicBezTo>
                  <a:cubicBezTo>
                    <a:pt x="31505" y="16881"/>
                    <a:pt x="31624" y="16822"/>
                    <a:pt x="31672" y="16667"/>
                  </a:cubicBezTo>
                  <a:cubicBezTo>
                    <a:pt x="32267" y="14131"/>
                    <a:pt x="32255" y="11357"/>
                    <a:pt x="32362" y="8761"/>
                  </a:cubicBezTo>
                  <a:cubicBezTo>
                    <a:pt x="32469" y="5939"/>
                    <a:pt x="32457" y="3118"/>
                    <a:pt x="32231" y="308"/>
                  </a:cubicBezTo>
                  <a:cubicBezTo>
                    <a:pt x="32220" y="200"/>
                    <a:pt x="32142" y="151"/>
                    <a:pt x="32066" y="151"/>
                  </a:cubicBezTo>
                  <a:cubicBezTo>
                    <a:pt x="32057" y="151"/>
                    <a:pt x="32049" y="152"/>
                    <a:pt x="32041" y="153"/>
                  </a:cubicBezTo>
                  <a:cubicBezTo>
                    <a:pt x="31124" y="33"/>
                    <a:pt x="30186" y="1"/>
                    <a:pt x="292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1" name="Google Shape;561;p46"/>
          <p:cNvGrpSpPr/>
          <p:nvPr/>
        </p:nvGrpSpPr>
        <p:grpSpPr>
          <a:xfrm>
            <a:off x="5573547" y="1271103"/>
            <a:ext cx="859479" cy="830151"/>
            <a:chOff x="5771372" y="1315403"/>
            <a:chExt cx="859479" cy="830151"/>
          </a:xfrm>
        </p:grpSpPr>
        <p:sp>
          <p:nvSpPr>
            <p:cNvPr id="562" name="Google Shape;562;p46"/>
            <p:cNvSpPr/>
            <p:nvPr/>
          </p:nvSpPr>
          <p:spPr>
            <a:xfrm>
              <a:off x="5838611" y="1392192"/>
              <a:ext cx="705974" cy="660624"/>
            </a:xfrm>
            <a:custGeom>
              <a:rect b="b" l="l" r="r" t="t"/>
              <a:pathLst>
                <a:path extrusionOk="0" h="15907" w="16998">
                  <a:moveTo>
                    <a:pt x="8566" y="1"/>
                  </a:moveTo>
                  <a:cubicBezTo>
                    <a:pt x="6331" y="1"/>
                    <a:pt x="4068" y="884"/>
                    <a:pt x="2406" y="2854"/>
                  </a:cubicBezTo>
                  <a:cubicBezTo>
                    <a:pt x="239" y="5437"/>
                    <a:pt x="1" y="9461"/>
                    <a:pt x="1846" y="12295"/>
                  </a:cubicBezTo>
                  <a:cubicBezTo>
                    <a:pt x="3320" y="14549"/>
                    <a:pt x="6017" y="15907"/>
                    <a:pt x="8706" y="15907"/>
                  </a:cubicBezTo>
                  <a:cubicBezTo>
                    <a:pt x="9383" y="15907"/>
                    <a:pt x="10060" y="15820"/>
                    <a:pt x="10716" y="15641"/>
                  </a:cubicBezTo>
                  <a:cubicBezTo>
                    <a:pt x="13978" y="14748"/>
                    <a:pt x="16491" y="11628"/>
                    <a:pt x="16693" y="8259"/>
                  </a:cubicBezTo>
                  <a:cubicBezTo>
                    <a:pt x="16998" y="3220"/>
                    <a:pt x="12832" y="1"/>
                    <a:pt x="8566" y="1"/>
                  </a:cubicBezTo>
                  <a:close/>
                </a:path>
              </a:pathLst>
            </a:custGeom>
            <a:solidFill>
              <a:schemeClr val="lt2"/>
            </a:solid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lang="en" sz="1500">
                  <a:solidFill>
                    <a:schemeClr val="accent1"/>
                  </a:solidFill>
                  <a:latin typeface="Quicksand"/>
                  <a:ea typeface="Quicksand"/>
                  <a:cs typeface="Quicksand"/>
                  <a:sym typeface="Quicksand"/>
                </a:rPr>
                <a:t>Email</a:t>
              </a:r>
              <a:endParaRPr b="0" i="0" sz="1500" u="none" cap="none" strike="noStrike">
                <a:solidFill>
                  <a:schemeClr val="accent1"/>
                </a:solidFill>
                <a:latin typeface="Quicksand"/>
                <a:ea typeface="Quicksand"/>
                <a:cs typeface="Quicksand"/>
                <a:sym typeface="Quicksand"/>
              </a:endParaRPr>
            </a:p>
          </p:txBody>
        </p:sp>
        <p:sp>
          <p:nvSpPr>
            <p:cNvPr id="563" name="Google Shape;563;p46"/>
            <p:cNvSpPr/>
            <p:nvPr/>
          </p:nvSpPr>
          <p:spPr>
            <a:xfrm>
              <a:off x="5771372" y="1315403"/>
              <a:ext cx="859479" cy="830151"/>
            </a:xfrm>
            <a:custGeom>
              <a:rect b="b" l="l" r="r" t="t"/>
              <a:pathLst>
                <a:path extrusionOk="0" h="19989" w="20694">
                  <a:moveTo>
                    <a:pt x="9886" y="517"/>
                  </a:moveTo>
                  <a:cubicBezTo>
                    <a:pt x="10583" y="517"/>
                    <a:pt x="11293" y="611"/>
                    <a:pt x="12002" y="809"/>
                  </a:cubicBezTo>
                  <a:cubicBezTo>
                    <a:pt x="12038" y="809"/>
                    <a:pt x="12073" y="809"/>
                    <a:pt x="12097" y="797"/>
                  </a:cubicBezTo>
                  <a:cubicBezTo>
                    <a:pt x="16490" y="2024"/>
                    <a:pt x="19860" y="5750"/>
                    <a:pt x="19562" y="10620"/>
                  </a:cubicBezTo>
                  <a:cubicBezTo>
                    <a:pt x="19269" y="15458"/>
                    <a:pt x="15073" y="19323"/>
                    <a:pt x="10330" y="19323"/>
                  </a:cubicBezTo>
                  <a:cubicBezTo>
                    <a:pt x="9879" y="19323"/>
                    <a:pt x="9424" y="19289"/>
                    <a:pt x="8966" y="19216"/>
                  </a:cubicBezTo>
                  <a:cubicBezTo>
                    <a:pt x="3596" y="18359"/>
                    <a:pt x="846" y="12394"/>
                    <a:pt x="1762" y="7393"/>
                  </a:cubicBezTo>
                  <a:cubicBezTo>
                    <a:pt x="2490" y="3454"/>
                    <a:pt x="5985" y="517"/>
                    <a:pt x="9886" y="517"/>
                  </a:cubicBezTo>
                  <a:close/>
                  <a:moveTo>
                    <a:pt x="10737" y="0"/>
                  </a:moveTo>
                  <a:cubicBezTo>
                    <a:pt x="10588" y="0"/>
                    <a:pt x="10438" y="4"/>
                    <a:pt x="10287" y="11"/>
                  </a:cubicBezTo>
                  <a:cubicBezTo>
                    <a:pt x="10216" y="23"/>
                    <a:pt x="10168" y="47"/>
                    <a:pt x="10133" y="71"/>
                  </a:cubicBezTo>
                  <a:cubicBezTo>
                    <a:pt x="9959" y="59"/>
                    <a:pt x="9785" y="53"/>
                    <a:pt x="9611" y="53"/>
                  </a:cubicBezTo>
                  <a:cubicBezTo>
                    <a:pt x="6791" y="53"/>
                    <a:pt x="3884" y="1573"/>
                    <a:pt x="2382" y="3917"/>
                  </a:cubicBezTo>
                  <a:cubicBezTo>
                    <a:pt x="0" y="7643"/>
                    <a:pt x="584" y="12954"/>
                    <a:pt x="3144" y="16442"/>
                  </a:cubicBezTo>
                  <a:cubicBezTo>
                    <a:pt x="4875" y="18811"/>
                    <a:pt x="7480" y="19989"/>
                    <a:pt x="10190" y="19989"/>
                  </a:cubicBezTo>
                  <a:cubicBezTo>
                    <a:pt x="11579" y="19989"/>
                    <a:pt x="12995" y="19679"/>
                    <a:pt x="14335" y="19061"/>
                  </a:cubicBezTo>
                  <a:cubicBezTo>
                    <a:pt x="18360" y="17216"/>
                    <a:pt x="20693" y="13037"/>
                    <a:pt x="20169" y="8643"/>
                  </a:cubicBezTo>
                  <a:cubicBezTo>
                    <a:pt x="19604" y="3863"/>
                    <a:pt x="15543" y="0"/>
                    <a:pt x="107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4" name="Google Shape;564;p46"/>
          <p:cNvGrpSpPr/>
          <p:nvPr/>
        </p:nvGrpSpPr>
        <p:grpSpPr>
          <a:xfrm>
            <a:off x="2771410" y="1342574"/>
            <a:ext cx="756290" cy="687204"/>
            <a:chOff x="2400547" y="1411811"/>
            <a:chExt cx="756290" cy="687204"/>
          </a:xfrm>
        </p:grpSpPr>
        <p:sp>
          <p:nvSpPr>
            <p:cNvPr id="565" name="Google Shape;565;p46"/>
            <p:cNvSpPr/>
            <p:nvPr/>
          </p:nvSpPr>
          <p:spPr>
            <a:xfrm>
              <a:off x="2484745" y="1459512"/>
              <a:ext cx="591117" cy="591802"/>
            </a:xfrm>
            <a:custGeom>
              <a:rect b="b" l="l" r="r" t="t"/>
              <a:pathLst>
                <a:path extrusionOk="0" h="17487" w="17468">
                  <a:moveTo>
                    <a:pt x="7880" y="1"/>
                  </a:moveTo>
                  <a:cubicBezTo>
                    <a:pt x="5651" y="1"/>
                    <a:pt x="3484" y="831"/>
                    <a:pt x="2025" y="2710"/>
                  </a:cubicBezTo>
                  <a:cubicBezTo>
                    <a:pt x="513" y="4663"/>
                    <a:pt x="1" y="7258"/>
                    <a:pt x="179" y="9723"/>
                  </a:cubicBezTo>
                  <a:cubicBezTo>
                    <a:pt x="310" y="11545"/>
                    <a:pt x="810" y="13414"/>
                    <a:pt x="1965" y="14831"/>
                  </a:cubicBezTo>
                  <a:cubicBezTo>
                    <a:pt x="3370" y="16545"/>
                    <a:pt x="5608" y="17438"/>
                    <a:pt x="7823" y="17486"/>
                  </a:cubicBezTo>
                  <a:cubicBezTo>
                    <a:pt x="7868" y="17487"/>
                    <a:pt x="7913" y="17487"/>
                    <a:pt x="7958" y="17487"/>
                  </a:cubicBezTo>
                  <a:cubicBezTo>
                    <a:pt x="10925" y="17487"/>
                    <a:pt x="13873" y="15948"/>
                    <a:pt x="15526" y="13474"/>
                  </a:cubicBezTo>
                  <a:cubicBezTo>
                    <a:pt x="17205" y="10973"/>
                    <a:pt x="17467" y="7556"/>
                    <a:pt x="16145" y="4842"/>
                  </a:cubicBezTo>
                  <a:cubicBezTo>
                    <a:pt x="14690" y="1859"/>
                    <a:pt x="11215" y="1"/>
                    <a:pt x="7880" y="1"/>
                  </a:cubicBezTo>
                  <a:close/>
                </a:path>
              </a:pathLst>
            </a:custGeom>
            <a:solidFill>
              <a:schemeClr val="lt2"/>
            </a:solid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lang="en">
                  <a:solidFill>
                    <a:schemeClr val="accent1"/>
                  </a:solidFill>
                  <a:latin typeface="Quicksand"/>
                  <a:ea typeface="Quicksand"/>
                  <a:cs typeface="Quicksand"/>
                  <a:sym typeface="Quicksand"/>
                </a:rPr>
                <a:t>Name</a:t>
              </a:r>
              <a:endParaRPr b="0" i="0" u="none" cap="none" strike="noStrike">
                <a:solidFill>
                  <a:schemeClr val="accent1"/>
                </a:solidFill>
                <a:latin typeface="Quicksand"/>
                <a:ea typeface="Quicksand"/>
                <a:cs typeface="Quicksand"/>
                <a:sym typeface="Quicksand"/>
              </a:endParaRPr>
            </a:p>
          </p:txBody>
        </p:sp>
        <p:sp>
          <p:nvSpPr>
            <p:cNvPr id="566" name="Google Shape;566;p46"/>
            <p:cNvSpPr/>
            <p:nvPr/>
          </p:nvSpPr>
          <p:spPr>
            <a:xfrm>
              <a:off x="2400547" y="1411811"/>
              <a:ext cx="756290" cy="687204"/>
            </a:xfrm>
            <a:custGeom>
              <a:rect b="b" l="l" r="r" t="t"/>
              <a:pathLst>
                <a:path extrusionOk="0" h="20306" w="22349">
                  <a:moveTo>
                    <a:pt x="9948" y="534"/>
                  </a:moveTo>
                  <a:lnTo>
                    <a:pt x="9948" y="534"/>
                  </a:lnTo>
                  <a:cubicBezTo>
                    <a:pt x="9969" y="546"/>
                    <a:pt x="9995" y="554"/>
                    <a:pt x="10025" y="554"/>
                  </a:cubicBezTo>
                  <a:cubicBezTo>
                    <a:pt x="15050" y="637"/>
                    <a:pt x="19741" y="3185"/>
                    <a:pt x="20646" y="8519"/>
                  </a:cubicBezTo>
                  <a:cubicBezTo>
                    <a:pt x="21515" y="13710"/>
                    <a:pt x="17693" y="18651"/>
                    <a:pt x="12514" y="19306"/>
                  </a:cubicBezTo>
                  <a:cubicBezTo>
                    <a:pt x="12027" y="19368"/>
                    <a:pt x="11517" y="19401"/>
                    <a:pt x="10997" y="19401"/>
                  </a:cubicBezTo>
                  <a:cubicBezTo>
                    <a:pt x="8528" y="19401"/>
                    <a:pt x="5822" y="18667"/>
                    <a:pt x="4179" y="16877"/>
                  </a:cubicBezTo>
                  <a:cubicBezTo>
                    <a:pt x="2453" y="14996"/>
                    <a:pt x="1679" y="12258"/>
                    <a:pt x="1703" y="9745"/>
                  </a:cubicBezTo>
                  <a:cubicBezTo>
                    <a:pt x="1739" y="7233"/>
                    <a:pt x="2596" y="4673"/>
                    <a:pt x="4465" y="2935"/>
                  </a:cubicBezTo>
                  <a:cubicBezTo>
                    <a:pt x="6027" y="1470"/>
                    <a:pt x="7921" y="811"/>
                    <a:pt x="9948" y="534"/>
                  </a:cubicBezTo>
                  <a:close/>
                  <a:moveTo>
                    <a:pt x="11946" y="0"/>
                  </a:moveTo>
                  <a:cubicBezTo>
                    <a:pt x="11589" y="0"/>
                    <a:pt x="11230" y="24"/>
                    <a:pt x="10870" y="73"/>
                  </a:cubicBezTo>
                  <a:lnTo>
                    <a:pt x="10870" y="73"/>
                  </a:lnTo>
                  <a:cubicBezTo>
                    <a:pt x="10585" y="41"/>
                    <a:pt x="10299" y="25"/>
                    <a:pt x="10013" y="25"/>
                  </a:cubicBezTo>
                  <a:cubicBezTo>
                    <a:pt x="6514" y="25"/>
                    <a:pt x="3094" y="2387"/>
                    <a:pt x="1715" y="5578"/>
                  </a:cubicBezTo>
                  <a:cubicBezTo>
                    <a:pt x="0" y="9555"/>
                    <a:pt x="798" y="15282"/>
                    <a:pt x="4263" y="18151"/>
                  </a:cubicBezTo>
                  <a:cubicBezTo>
                    <a:pt x="6025" y="19610"/>
                    <a:pt x="8395" y="20305"/>
                    <a:pt x="10777" y="20305"/>
                  </a:cubicBezTo>
                  <a:cubicBezTo>
                    <a:pt x="13255" y="20305"/>
                    <a:pt x="15747" y="19554"/>
                    <a:pt x="17586" y="18127"/>
                  </a:cubicBezTo>
                  <a:cubicBezTo>
                    <a:pt x="20991" y="15484"/>
                    <a:pt x="22348" y="11007"/>
                    <a:pt x="21015" y="6900"/>
                  </a:cubicBezTo>
                  <a:cubicBezTo>
                    <a:pt x="19773" y="3061"/>
                    <a:pt x="15999" y="0"/>
                    <a:pt x="11946" y="0"/>
                  </a:cubicBezTo>
                  <a:close/>
                </a:path>
              </a:pathLst>
            </a:custGeom>
            <a:solidFill>
              <a:schemeClr val="dk1"/>
            </a:solid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accent1"/>
                </a:solidFill>
                <a:latin typeface="Quicksand"/>
                <a:ea typeface="Quicksand"/>
                <a:cs typeface="Quicksand"/>
                <a:sym typeface="Quicksand"/>
              </a:endParaRPr>
            </a:p>
          </p:txBody>
        </p:sp>
      </p:grpSp>
      <p:grpSp>
        <p:nvGrpSpPr>
          <p:cNvPr id="567" name="Google Shape;567;p46"/>
          <p:cNvGrpSpPr/>
          <p:nvPr/>
        </p:nvGrpSpPr>
        <p:grpSpPr>
          <a:xfrm>
            <a:off x="849636" y="2803202"/>
            <a:ext cx="932867" cy="433735"/>
            <a:chOff x="849636" y="2803202"/>
            <a:chExt cx="932867" cy="433735"/>
          </a:xfrm>
        </p:grpSpPr>
        <p:sp>
          <p:nvSpPr>
            <p:cNvPr id="568" name="Google Shape;568;p46"/>
            <p:cNvSpPr/>
            <p:nvPr/>
          </p:nvSpPr>
          <p:spPr>
            <a:xfrm>
              <a:off x="904915" y="2852692"/>
              <a:ext cx="825737" cy="334748"/>
            </a:xfrm>
            <a:custGeom>
              <a:rect b="b" l="l" r="r" t="t"/>
              <a:pathLst>
                <a:path extrusionOk="0" h="11681" w="28814">
                  <a:moveTo>
                    <a:pt x="0" y="1"/>
                  </a:moveTo>
                  <a:lnTo>
                    <a:pt x="941" y="11062"/>
                  </a:lnTo>
                  <a:lnTo>
                    <a:pt x="28182" y="11681"/>
                  </a:lnTo>
                  <a:lnTo>
                    <a:pt x="28813" y="477"/>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lang="en" sz="1000">
                  <a:solidFill>
                    <a:schemeClr val="dk1"/>
                  </a:solidFill>
                  <a:latin typeface="Quicksand"/>
                  <a:ea typeface="Quicksand"/>
                  <a:cs typeface="Quicksand"/>
                  <a:sym typeface="Quicksand"/>
                </a:rPr>
                <a:t>Read Data</a:t>
              </a:r>
              <a:endParaRPr b="0" i="0" sz="800" u="none" cap="none" strike="noStrike">
                <a:solidFill>
                  <a:schemeClr val="dk1"/>
                </a:solidFill>
                <a:latin typeface="Arial"/>
                <a:ea typeface="Arial"/>
                <a:cs typeface="Arial"/>
                <a:sym typeface="Arial"/>
              </a:endParaRPr>
            </a:p>
          </p:txBody>
        </p:sp>
        <p:sp>
          <p:nvSpPr>
            <p:cNvPr id="569" name="Google Shape;569;p46"/>
            <p:cNvSpPr/>
            <p:nvPr/>
          </p:nvSpPr>
          <p:spPr>
            <a:xfrm>
              <a:off x="849636" y="2803202"/>
              <a:ext cx="932867" cy="433735"/>
            </a:xfrm>
            <a:custGeom>
              <a:rect b="b" l="l" r="r" t="t"/>
              <a:pathLst>
                <a:path extrusionOk="0" h="15135" w="32552">
                  <a:moveTo>
                    <a:pt x="15299" y="1"/>
                  </a:moveTo>
                  <a:cubicBezTo>
                    <a:pt x="10246" y="1"/>
                    <a:pt x="5197" y="234"/>
                    <a:pt x="215" y="815"/>
                  </a:cubicBezTo>
                  <a:cubicBezTo>
                    <a:pt x="12" y="839"/>
                    <a:pt x="0" y="1149"/>
                    <a:pt x="215" y="1149"/>
                  </a:cubicBezTo>
                  <a:cubicBezTo>
                    <a:pt x="334" y="1149"/>
                    <a:pt x="441" y="1137"/>
                    <a:pt x="548" y="1137"/>
                  </a:cubicBezTo>
                  <a:cubicBezTo>
                    <a:pt x="227" y="5280"/>
                    <a:pt x="584" y="9483"/>
                    <a:pt x="929" y="13615"/>
                  </a:cubicBezTo>
                  <a:cubicBezTo>
                    <a:pt x="953" y="13847"/>
                    <a:pt x="1146" y="13963"/>
                    <a:pt x="1328" y="13963"/>
                  </a:cubicBezTo>
                  <a:cubicBezTo>
                    <a:pt x="1509" y="13963"/>
                    <a:pt x="1679" y="13847"/>
                    <a:pt x="1655" y="13615"/>
                  </a:cubicBezTo>
                  <a:cubicBezTo>
                    <a:pt x="1215" y="9459"/>
                    <a:pt x="1191" y="5292"/>
                    <a:pt x="893" y="1125"/>
                  </a:cubicBezTo>
                  <a:cubicBezTo>
                    <a:pt x="5509" y="1013"/>
                    <a:pt x="10107" y="913"/>
                    <a:pt x="14701" y="913"/>
                  </a:cubicBezTo>
                  <a:cubicBezTo>
                    <a:pt x="20344" y="913"/>
                    <a:pt x="25983" y="1064"/>
                    <a:pt x="31647" y="1530"/>
                  </a:cubicBezTo>
                  <a:cubicBezTo>
                    <a:pt x="31683" y="3613"/>
                    <a:pt x="31659" y="5697"/>
                    <a:pt x="31588" y="7781"/>
                  </a:cubicBezTo>
                  <a:cubicBezTo>
                    <a:pt x="31504" y="9757"/>
                    <a:pt x="31171" y="11805"/>
                    <a:pt x="31183" y="13793"/>
                  </a:cubicBezTo>
                  <a:cubicBezTo>
                    <a:pt x="31139" y="13771"/>
                    <a:pt x="31091" y="13757"/>
                    <a:pt x="31043" y="13757"/>
                  </a:cubicBezTo>
                  <a:cubicBezTo>
                    <a:pt x="30986" y="13757"/>
                    <a:pt x="30930" y="13777"/>
                    <a:pt x="30885" y="13829"/>
                  </a:cubicBezTo>
                  <a:cubicBezTo>
                    <a:pt x="30597" y="14117"/>
                    <a:pt x="30111" y="14206"/>
                    <a:pt x="29576" y="14206"/>
                  </a:cubicBezTo>
                  <a:cubicBezTo>
                    <a:pt x="28785" y="14206"/>
                    <a:pt x="27886" y="14012"/>
                    <a:pt x="27361" y="13984"/>
                  </a:cubicBezTo>
                  <a:cubicBezTo>
                    <a:pt x="26135" y="13912"/>
                    <a:pt x="24908" y="13853"/>
                    <a:pt x="23682" y="13793"/>
                  </a:cubicBezTo>
                  <a:cubicBezTo>
                    <a:pt x="21122" y="13686"/>
                    <a:pt x="18562" y="13615"/>
                    <a:pt x="16002" y="13579"/>
                  </a:cubicBezTo>
                  <a:cubicBezTo>
                    <a:pt x="14776" y="13561"/>
                    <a:pt x="13550" y="13549"/>
                    <a:pt x="12323" y="13549"/>
                  </a:cubicBezTo>
                  <a:cubicBezTo>
                    <a:pt x="11097" y="13549"/>
                    <a:pt x="9871" y="13561"/>
                    <a:pt x="8644" y="13591"/>
                  </a:cubicBezTo>
                  <a:cubicBezTo>
                    <a:pt x="6227" y="13650"/>
                    <a:pt x="3584" y="13472"/>
                    <a:pt x="1239" y="14043"/>
                  </a:cubicBezTo>
                  <a:cubicBezTo>
                    <a:pt x="1096" y="14079"/>
                    <a:pt x="1072" y="14317"/>
                    <a:pt x="1239" y="14341"/>
                  </a:cubicBezTo>
                  <a:cubicBezTo>
                    <a:pt x="2193" y="14491"/>
                    <a:pt x="3181" y="14538"/>
                    <a:pt x="4178" y="14538"/>
                  </a:cubicBezTo>
                  <a:cubicBezTo>
                    <a:pt x="5879" y="14538"/>
                    <a:pt x="7608" y="14400"/>
                    <a:pt x="9251" y="14400"/>
                  </a:cubicBezTo>
                  <a:cubicBezTo>
                    <a:pt x="11918" y="14400"/>
                    <a:pt x="14574" y="14412"/>
                    <a:pt x="17241" y="14484"/>
                  </a:cubicBezTo>
                  <a:cubicBezTo>
                    <a:pt x="19896" y="14555"/>
                    <a:pt x="22551" y="14662"/>
                    <a:pt x="25206" y="14817"/>
                  </a:cubicBezTo>
                  <a:cubicBezTo>
                    <a:pt x="26635" y="14901"/>
                    <a:pt x="28063" y="15031"/>
                    <a:pt x="29504" y="15115"/>
                  </a:cubicBezTo>
                  <a:cubicBezTo>
                    <a:pt x="29694" y="15124"/>
                    <a:pt x="29877" y="15135"/>
                    <a:pt x="30053" y="15135"/>
                  </a:cubicBezTo>
                  <a:cubicBezTo>
                    <a:pt x="30539" y="15135"/>
                    <a:pt x="30970" y="15056"/>
                    <a:pt x="31338" y="14662"/>
                  </a:cubicBezTo>
                  <a:cubicBezTo>
                    <a:pt x="31403" y="14706"/>
                    <a:pt x="31483" y="14730"/>
                    <a:pt x="31561" y="14730"/>
                  </a:cubicBezTo>
                  <a:cubicBezTo>
                    <a:pt x="31697" y="14730"/>
                    <a:pt x="31828" y="14657"/>
                    <a:pt x="31873" y="14484"/>
                  </a:cubicBezTo>
                  <a:cubicBezTo>
                    <a:pt x="32397" y="12448"/>
                    <a:pt x="32361" y="10174"/>
                    <a:pt x="32445" y="8078"/>
                  </a:cubicBezTo>
                  <a:cubicBezTo>
                    <a:pt x="32552" y="5768"/>
                    <a:pt x="32552" y="3447"/>
                    <a:pt x="32492" y="1137"/>
                  </a:cubicBezTo>
                  <a:cubicBezTo>
                    <a:pt x="32481" y="899"/>
                    <a:pt x="32302" y="732"/>
                    <a:pt x="32064" y="708"/>
                  </a:cubicBezTo>
                  <a:cubicBezTo>
                    <a:pt x="26526" y="289"/>
                    <a:pt x="20910" y="1"/>
                    <a:pt x="152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0" name="Google Shape;570;p46"/>
          <p:cNvGrpSpPr/>
          <p:nvPr/>
        </p:nvGrpSpPr>
        <p:grpSpPr>
          <a:xfrm>
            <a:off x="7301622" y="3864298"/>
            <a:ext cx="992755" cy="461580"/>
            <a:chOff x="7301622" y="3768497"/>
            <a:chExt cx="992755" cy="461580"/>
          </a:xfrm>
        </p:grpSpPr>
        <p:sp>
          <p:nvSpPr>
            <p:cNvPr id="571" name="Google Shape;571;p46"/>
            <p:cNvSpPr/>
            <p:nvPr/>
          </p:nvSpPr>
          <p:spPr>
            <a:xfrm flipH="1">
              <a:off x="7356791" y="3823119"/>
              <a:ext cx="878755" cy="356241"/>
            </a:xfrm>
            <a:custGeom>
              <a:rect b="b" l="l" r="r" t="t"/>
              <a:pathLst>
                <a:path extrusionOk="0" h="11681" w="28814">
                  <a:moveTo>
                    <a:pt x="0" y="1"/>
                  </a:moveTo>
                  <a:lnTo>
                    <a:pt x="941" y="11062"/>
                  </a:lnTo>
                  <a:lnTo>
                    <a:pt x="28182" y="11681"/>
                  </a:lnTo>
                  <a:lnTo>
                    <a:pt x="28813" y="477"/>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lang="en" sz="900">
                  <a:solidFill>
                    <a:schemeClr val="dk1"/>
                  </a:solidFill>
                  <a:latin typeface="Quicksand"/>
                  <a:ea typeface="Quicksand"/>
                  <a:cs typeface="Quicksand"/>
                  <a:sym typeface="Quicksand"/>
                </a:rPr>
                <a:t>Store Name &amp; Mail</a:t>
              </a:r>
              <a:endParaRPr b="0" i="0" sz="700" u="none" cap="none" strike="noStrike">
                <a:solidFill>
                  <a:schemeClr val="dk1"/>
                </a:solidFill>
                <a:latin typeface="Arial"/>
                <a:ea typeface="Arial"/>
                <a:cs typeface="Arial"/>
                <a:sym typeface="Arial"/>
              </a:endParaRPr>
            </a:p>
          </p:txBody>
        </p:sp>
        <p:sp>
          <p:nvSpPr>
            <p:cNvPr id="572" name="Google Shape;572;p46"/>
            <p:cNvSpPr/>
            <p:nvPr/>
          </p:nvSpPr>
          <p:spPr>
            <a:xfrm flipH="1">
              <a:off x="7301622" y="3768497"/>
              <a:ext cx="992755" cy="461580"/>
            </a:xfrm>
            <a:custGeom>
              <a:rect b="b" l="l" r="r" t="t"/>
              <a:pathLst>
                <a:path extrusionOk="0" h="15135" w="32552">
                  <a:moveTo>
                    <a:pt x="15299" y="1"/>
                  </a:moveTo>
                  <a:cubicBezTo>
                    <a:pt x="10246" y="1"/>
                    <a:pt x="5197" y="234"/>
                    <a:pt x="215" y="815"/>
                  </a:cubicBezTo>
                  <a:cubicBezTo>
                    <a:pt x="12" y="839"/>
                    <a:pt x="0" y="1149"/>
                    <a:pt x="215" y="1149"/>
                  </a:cubicBezTo>
                  <a:cubicBezTo>
                    <a:pt x="334" y="1149"/>
                    <a:pt x="441" y="1137"/>
                    <a:pt x="548" y="1137"/>
                  </a:cubicBezTo>
                  <a:cubicBezTo>
                    <a:pt x="227" y="5280"/>
                    <a:pt x="584" y="9483"/>
                    <a:pt x="929" y="13615"/>
                  </a:cubicBezTo>
                  <a:cubicBezTo>
                    <a:pt x="953" y="13847"/>
                    <a:pt x="1146" y="13963"/>
                    <a:pt x="1328" y="13963"/>
                  </a:cubicBezTo>
                  <a:cubicBezTo>
                    <a:pt x="1509" y="13963"/>
                    <a:pt x="1679" y="13847"/>
                    <a:pt x="1655" y="13615"/>
                  </a:cubicBezTo>
                  <a:cubicBezTo>
                    <a:pt x="1215" y="9459"/>
                    <a:pt x="1191" y="5292"/>
                    <a:pt x="893" y="1125"/>
                  </a:cubicBezTo>
                  <a:cubicBezTo>
                    <a:pt x="5509" y="1013"/>
                    <a:pt x="10107" y="913"/>
                    <a:pt x="14701" y="913"/>
                  </a:cubicBezTo>
                  <a:cubicBezTo>
                    <a:pt x="20344" y="913"/>
                    <a:pt x="25983" y="1064"/>
                    <a:pt x="31647" y="1530"/>
                  </a:cubicBezTo>
                  <a:cubicBezTo>
                    <a:pt x="31683" y="3613"/>
                    <a:pt x="31659" y="5697"/>
                    <a:pt x="31588" y="7781"/>
                  </a:cubicBezTo>
                  <a:cubicBezTo>
                    <a:pt x="31504" y="9757"/>
                    <a:pt x="31171" y="11805"/>
                    <a:pt x="31183" y="13793"/>
                  </a:cubicBezTo>
                  <a:cubicBezTo>
                    <a:pt x="31139" y="13771"/>
                    <a:pt x="31091" y="13757"/>
                    <a:pt x="31043" y="13757"/>
                  </a:cubicBezTo>
                  <a:cubicBezTo>
                    <a:pt x="30986" y="13757"/>
                    <a:pt x="30930" y="13777"/>
                    <a:pt x="30885" y="13829"/>
                  </a:cubicBezTo>
                  <a:cubicBezTo>
                    <a:pt x="30597" y="14117"/>
                    <a:pt x="30111" y="14206"/>
                    <a:pt x="29576" y="14206"/>
                  </a:cubicBezTo>
                  <a:cubicBezTo>
                    <a:pt x="28785" y="14206"/>
                    <a:pt x="27886" y="14012"/>
                    <a:pt x="27361" y="13984"/>
                  </a:cubicBezTo>
                  <a:cubicBezTo>
                    <a:pt x="26135" y="13912"/>
                    <a:pt x="24908" y="13853"/>
                    <a:pt x="23682" y="13793"/>
                  </a:cubicBezTo>
                  <a:cubicBezTo>
                    <a:pt x="21122" y="13686"/>
                    <a:pt x="18562" y="13615"/>
                    <a:pt x="16002" y="13579"/>
                  </a:cubicBezTo>
                  <a:cubicBezTo>
                    <a:pt x="14776" y="13561"/>
                    <a:pt x="13550" y="13549"/>
                    <a:pt x="12323" y="13549"/>
                  </a:cubicBezTo>
                  <a:cubicBezTo>
                    <a:pt x="11097" y="13549"/>
                    <a:pt x="9871" y="13561"/>
                    <a:pt x="8644" y="13591"/>
                  </a:cubicBezTo>
                  <a:cubicBezTo>
                    <a:pt x="6227" y="13650"/>
                    <a:pt x="3584" y="13472"/>
                    <a:pt x="1239" y="14043"/>
                  </a:cubicBezTo>
                  <a:cubicBezTo>
                    <a:pt x="1096" y="14079"/>
                    <a:pt x="1072" y="14317"/>
                    <a:pt x="1239" y="14341"/>
                  </a:cubicBezTo>
                  <a:cubicBezTo>
                    <a:pt x="2193" y="14491"/>
                    <a:pt x="3181" y="14538"/>
                    <a:pt x="4178" y="14538"/>
                  </a:cubicBezTo>
                  <a:cubicBezTo>
                    <a:pt x="5879" y="14538"/>
                    <a:pt x="7608" y="14400"/>
                    <a:pt x="9251" y="14400"/>
                  </a:cubicBezTo>
                  <a:cubicBezTo>
                    <a:pt x="11918" y="14400"/>
                    <a:pt x="14574" y="14412"/>
                    <a:pt x="17241" y="14484"/>
                  </a:cubicBezTo>
                  <a:cubicBezTo>
                    <a:pt x="19896" y="14555"/>
                    <a:pt x="22551" y="14662"/>
                    <a:pt x="25206" y="14817"/>
                  </a:cubicBezTo>
                  <a:cubicBezTo>
                    <a:pt x="26635" y="14901"/>
                    <a:pt x="28063" y="15031"/>
                    <a:pt x="29504" y="15115"/>
                  </a:cubicBezTo>
                  <a:cubicBezTo>
                    <a:pt x="29694" y="15124"/>
                    <a:pt x="29877" y="15135"/>
                    <a:pt x="30053" y="15135"/>
                  </a:cubicBezTo>
                  <a:cubicBezTo>
                    <a:pt x="30539" y="15135"/>
                    <a:pt x="30970" y="15056"/>
                    <a:pt x="31338" y="14662"/>
                  </a:cubicBezTo>
                  <a:cubicBezTo>
                    <a:pt x="31403" y="14706"/>
                    <a:pt x="31483" y="14730"/>
                    <a:pt x="31561" y="14730"/>
                  </a:cubicBezTo>
                  <a:cubicBezTo>
                    <a:pt x="31697" y="14730"/>
                    <a:pt x="31828" y="14657"/>
                    <a:pt x="31873" y="14484"/>
                  </a:cubicBezTo>
                  <a:cubicBezTo>
                    <a:pt x="32397" y="12448"/>
                    <a:pt x="32361" y="10174"/>
                    <a:pt x="32445" y="8078"/>
                  </a:cubicBezTo>
                  <a:cubicBezTo>
                    <a:pt x="32552" y="5768"/>
                    <a:pt x="32552" y="3447"/>
                    <a:pt x="32492" y="1137"/>
                  </a:cubicBezTo>
                  <a:cubicBezTo>
                    <a:pt x="32481" y="899"/>
                    <a:pt x="32302" y="732"/>
                    <a:pt x="32064" y="708"/>
                  </a:cubicBezTo>
                  <a:cubicBezTo>
                    <a:pt x="26526" y="289"/>
                    <a:pt x="20910" y="1"/>
                    <a:pt x="152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3" name="Google Shape;573;p46"/>
          <p:cNvGrpSpPr/>
          <p:nvPr/>
        </p:nvGrpSpPr>
        <p:grpSpPr>
          <a:xfrm>
            <a:off x="3099472" y="4057154"/>
            <a:ext cx="1175053" cy="610105"/>
            <a:chOff x="3099472" y="4057154"/>
            <a:chExt cx="1175053" cy="610105"/>
          </a:xfrm>
        </p:grpSpPr>
        <p:sp>
          <p:nvSpPr>
            <p:cNvPr id="574" name="Google Shape;574;p46"/>
            <p:cNvSpPr/>
            <p:nvPr/>
          </p:nvSpPr>
          <p:spPr>
            <a:xfrm>
              <a:off x="3214038" y="4109809"/>
              <a:ext cx="1020767" cy="453846"/>
            </a:xfrm>
            <a:custGeom>
              <a:rect b="b" l="l" r="r" t="t"/>
              <a:pathLst>
                <a:path extrusionOk="0" h="14955" w="33636">
                  <a:moveTo>
                    <a:pt x="33635" y="0"/>
                  </a:moveTo>
                  <a:lnTo>
                    <a:pt x="0" y="107"/>
                  </a:lnTo>
                  <a:cubicBezTo>
                    <a:pt x="0" y="107"/>
                    <a:pt x="619" y="5096"/>
                    <a:pt x="822" y="9240"/>
                  </a:cubicBezTo>
                  <a:cubicBezTo>
                    <a:pt x="1036" y="13395"/>
                    <a:pt x="1036" y="14955"/>
                    <a:pt x="1036" y="14955"/>
                  </a:cubicBezTo>
                  <a:lnTo>
                    <a:pt x="32695" y="14228"/>
                  </a:lnTo>
                  <a:lnTo>
                    <a:pt x="3363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lang="en" sz="1600">
                  <a:solidFill>
                    <a:schemeClr val="accent1"/>
                  </a:solidFill>
                  <a:latin typeface="Quicksand"/>
                  <a:ea typeface="Quicksand"/>
                  <a:cs typeface="Quicksand"/>
                  <a:sym typeface="Quicksand"/>
                </a:rPr>
                <a:t>Counter</a:t>
              </a:r>
              <a:endParaRPr b="1" i="0" sz="1600" u="none" cap="none" strike="noStrike">
                <a:solidFill>
                  <a:srgbClr val="000000"/>
                </a:solidFill>
              </a:endParaRPr>
            </a:p>
          </p:txBody>
        </p:sp>
        <p:sp>
          <p:nvSpPr>
            <p:cNvPr id="575" name="Google Shape;575;p46"/>
            <p:cNvSpPr/>
            <p:nvPr/>
          </p:nvSpPr>
          <p:spPr>
            <a:xfrm>
              <a:off x="3099472" y="4057154"/>
              <a:ext cx="1175053" cy="610105"/>
            </a:xfrm>
            <a:custGeom>
              <a:rect b="b" l="l" r="r" t="t"/>
              <a:pathLst>
                <a:path extrusionOk="0" h="20104" w="38720">
                  <a:moveTo>
                    <a:pt x="2799" y="1581"/>
                  </a:moveTo>
                  <a:cubicBezTo>
                    <a:pt x="2811" y="1723"/>
                    <a:pt x="2823" y="1878"/>
                    <a:pt x="2823" y="2021"/>
                  </a:cubicBezTo>
                  <a:cubicBezTo>
                    <a:pt x="1965" y="2533"/>
                    <a:pt x="1203" y="3236"/>
                    <a:pt x="382" y="3831"/>
                  </a:cubicBezTo>
                  <a:cubicBezTo>
                    <a:pt x="370" y="3664"/>
                    <a:pt x="346" y="3509"/>
                    <a:pt x="322" y="3343"/>
                  </a:cubicBezTo>
                  <a:lnTo>
                    <a:pt x="322" y="3343"/>
                  </a:lnTo>
                  <a:cubicBezTo>
                    <a:pt x="348" y="3351"/>
                    <a:pt x="374" y="3355"/>
                    <a:pt x="401" y="3355"/>
                  </a:cubicBezTo>
                  <a:cubicBezTo>
                    <a:pt x="448" y="3355"/>
                    <a:pt x="494" y="3342"/>
                    <a:pt x="525" y="3319"/>
                  </a:cubicBezTo>
                  <a:cubicBezTo>
                    <a:pt x="989" y="2985"/>
                    <a:pt x="1430" y="2616"/>
                    <a:pt x="1870" y="2271"/>
                  </a:cubicBezTo>
                  <a:cubicBezTo>
                    <a:pt x="2156" y="2057"/>
                    <a:pt x="2513" y="1842"/>
                    <a:pt x="2799" y="1581"/>
                  </a:cubicBezTo>
                  <a:close/>
                  <a:moveTo>
                    <a:pt x="2834" y="2188"/>
                  </a:moveTo>
                  <a:cubicBezTo>
                    <a:pt x="2846" y="2438"/>
                    <a:pt x="2858" y="2688"/>
                    <a:pt x="2870" y="2938"/>
                  </a:cubicBezTo>
                  <a:cubicBezTo>
                    <a:pt x="2430" y="3152"/>
                    <a:pt x="2049" y="3521"/>
                    <a:pt x="1691" y="3831"/>
                  </a:cubicBezTo>
                  <a:cubicBezTo>
                    <a:pt x="1287" y="4176"/>
                    <a:pt x="906" y="4533"/>
                    <a:pt x="525" y="4902"/>
                  </a:cubicBezTo>
                  <a:cubicBezTo>
                    <a:pt x="489" y="4593"/>
                    <a:pt x="453" y="4283"/>
                    <a:pt x="406" y="3974"/>
                  </a:cubicBezTo>
                  <a:cubicBezTo>
                    <a:pt x="1227" y="3450"/>
                    <a:pt x="2156" y="2890"/>
                    <a:pt x="2834" y="2188"/>
                  </a:cubicBezTo>
                  <a:close/>
                  <a:moveTo>
                    <a:pt x="2882" y="3164"/>
                  </a:moveTo>
                  <a:cubicBezTo>
                    <a:pt x="2894" y="3486"/>
                    <a:pt x="2906" y="3807"/>
                    <a:pt x="2930" y="4128"/>
                  </a:cubicBezTo>
                  <a:cubicBezTo>
                    <a:pt x="2584" y="4379"/>
                    <a:pt x="2275" y="4700"/>
                    <a:pt x="1965" y="4974"/>
                  </a:cubicBezTo>
                  <a:cubicBezTo>
                    <a:pt x="1537" y="5355"/>
                    <a:pt x="1108" y="5748"/>
                    <a:pt x="679" y="6141"/>
                  </a:cubicBezTo>
                  <a:cubicBezTo>
                    <a:pt x="632" y="5795"/>
                    <a:pt x="596" y="5438"/>
                    <a:pt x="548" y="5081"/>
                  </a:cubicBezTo>
                  <a:cubicBezTo>
                    <a:pt x="929" y="4759"/>
                    <a:pt x="1310" y="4438"/>
                    <a:pt x="1703" y="4117"/>
                  </a:cubicBezTo>
                  <a:cubicBezTo>
                    <a:pt x="2084" y="3807"/>
                    <a:pt x="2525" y="3521"/>
                    <a:pt x="2882" y="3164"/>
                  </a:cubicBezTo>
                  <a:close/>
                  <a:moveTo>
                    <a:pt x="2942" y="4414"/>
                  </a:moveTo>
                  <a:cubicBezTo>
                    <a:pt x="2954" y="4688"/>
                    <a:pt x="2977" y="4950"/>
                    <a:pt x="2989" y="5224"/>
                  </a:cubicBezTo>
                  <a:cubicBezTo>
                    <a:pt x="2620" y="5450"/>
                    <a:pt x="2287" y="5736"/>
                    <a:pt x="1953" y="5986"/>
                  </a:cubicBezTo>
                  <a:cubicBezTo>
                    <a:pt x="1561" y="6295"/>
                    <a:pt x="1156" y="6593"/>
                    <a:pt x="763" y="6903"/>
                  </a:cubicBezTo>
                  <a:cubicBezTo>
                    <a:pt x="739" y="6688"/>
                    <a:pt x="715" y="6486"/>
                    <a:pt x="691" y="6283"/>
                  </a:cubicBezTo>
                  <a:cubicBezTo>
                    <a:pt x="1168" y="5891"/>
                    <a:pt x="1632" y="5510"/>
                    <a:pt x="2108" y="5117"/>
                  </a:cubicBezTo>
                  <a:cubicBezTo>
                    <a:pt x="2382" y="4879"/>
                    <a:pt x="2680" y="4664"/>
                    <a:pt x="2942" y="4414"/>
                  </a:cubicBezTo>
                  <a:close/>
                  <a:moveTo>
                    <a:pt x="3001" y="5510"/>
                  </a:moveTo>
                  <a:cubicBezTo>
                    <a:pt x="3025" y="5772"/>
                    <a:pt x="3037" y="6022"/>
                    <a:pt x="3049" y="6283"/>
                  </a:cubicBezTo>
                  <a:cubicBezTo>
                    <a:pt x="2715" y="6486"/>
                    <a:pt x="2394" y="6748"/>
                    <a:pt x="2096" y="6986"/>
                  </a:cubicBezTo>
                  <a:cubicBezTo>
                    <a:pt x="1680" y="7307"/>
                    <a:pt x="1263" y="7653"/>
                    <a:pt x="858" y="7998"/>
                  </a:cubicBezTo>
                  <a:cubicBezTo>
                    <a:pt x="834" y="7677"/>
                    <a:pt x="810" y="7367"/>
                    <a:pt x="775" y="7045"/>
                  </a:cubicBezTo>
                  <a:cubicBezTo>
                    <a:pt x="1203" y="6760"/>
                    <a:pt x="1632" y="6462"/>
                    <a:pt x="2061" y="6164"/>
                  </a:cubicBezTo>
                  <a:cubicBezTo>
                    <a:pt x="2370" y="5950"/>
                    <a:pt x="2704" y="5748"/>
                    <a:pt x="3001" y="5510"/>
                  </a:cubicBezTo>
                  <a:close/>
                  <a:moveTo>
                    <a:pt x="3061" y="6617"/>
                  </a:moveTo>
                  <a:cubicBezTo>
                    <a:pt x="3073" y="6819"/>
                    <a:pt x="3085" y="7034"/>
                    <a:pt x="3096" y="7236"/>
                  </a:cubicBezTo>
                  <a:cubicBezTo>
                    <a:pt x="2334" y="7593"/>
                    <a:pt x="1596" y="8165"/>
                    <a:pt x="929" y="8736"/>
                  </a:cubicBezTo>
                  <a:cubicBezTo>
                    <a:pt x="918" y="8546"/>
                    <a:pt x="894" y="8367"/>
                    <a:pt x="882" y="8188"/>
                  </a:cubicBezTo>
                  <a:cubicBezTo>
                    <a:pt x="1322" y="7843"/>
                    <a:pt x="1775" y="7510"/>
                    <a:pt x="2239" y="7188"/>
                  </a:cubicBezTo>
                  <a:cubicBezTo>
                    <a:pt x="2501" y="6998"/>
                    <a:pt x="2799" y="6819"/>
                    <a:pt x="3061" y="6617"/>
                  </a:cubicBezTo>
                  <a:close/>
                  <a:moveTo>
                    <a:pt x="3108" y="7522"/>
                  </a:moveTo>
                  <a:cubicBezTo>
                    <a:pt x="3132" y="7772"/>
                    <a:pt x="3132" y="8034"/>
                    <a:pt x="3144" y="8296"/>
                  </a:cubicBezTo>
                  <a:cubicBezTo>
                    <a:pt x="2751" y="8439"/>
                    <a:pt x="2430" y="8831"/>
                    <a:pt x="2108" y="9093"/>
                  </a:cubicBezTo>
                  <a:cubicBezTo>
                    <a:pt x="1751" y="9391"/>
                    <a:pt x="1382" y="9665"/>
                    <a:pt x="1025" y="9951"/>
                  </a:cubicBezTo>
                  <a:cubicBezTo>
                    <a:pt x="1001" y="9617"/>
                    <a:pt x="977" y="9284"/>
                    <a:pt x="953" y="8950"/>
                  </a:cubicBezTo>
                  <a:cubicBezTo>
                    <a:pt x="1322" y="8700"/>
                    <a:pt x="1691" y="8450"/>
                    <a:pt x="2061" y="8200"/>
                  </a:cubicBezTo>
                  <a:cubicBezTo>
                    <a:pt x="2406" y="7974"/>
                    <a:pt x="2775" y="7760"/>
                    <a:pt x="3108" y="7522"/>
                  </a:cubicBezTo>
                  <a:close/>
                  <a:moveTo>
                    <a:pt x="3156" y="8462"/>
                  </a:moveTo>
                  <a:cubicBezTo>
                    <a:pt x="3168" y="8772"/>
                    <a:pt x="3180" y="9081"/>
                    <a:pt x="3192" y="9391"/>
                  </a:cubicBezTo>
                  <a:cubicBezTo>
                    <a:pt x="2799" y="9582"/>
                    <a:pt x="2465" y="9903"/>
                    <a:pt x="2120" y="10165"/>
                  </a:cubicBezTo>
                  <a:cubicBezTo>
                    <a:pt x="1775" y="10403"/>
                    <a:pt x="1430" y="10641"/>
                    <a:pt x="1084" y="10867"/>
                  </a:cubicBezTo>
                  <a:cubicBezTo>
                    <a:pt x="1072" y="10617"/>
                    <a:pt x="1049" y="10379"/>
                    <a:pt x="1037" y="10129"/>
                  </a:cubicBezTo>
                  <a:cubicBezTo>
                    <a:pt x="1430" y="9903"/>
                    <a:pt x="1799" y="9641"/>
                    <a:pt x="2144" y="9355"/>
                  </a:cubicBezTo>
                  <a:cubicBezTo>
                    <a:pt x="2477" y="9105"/>
                    <a:pt x="2930" y="8831"/>
                    <a:pt x="3156" y="8462"/>
                  </a:cubicBezTo>
                  <a:close/>
                  <a:moveTo>
                    <a:pt x="3204" y="9605"/>
                  </a:moveTo>
                  <a:cubicBezTo>
                    <a:pt x="3227" y="10153"/>
                    <a:pt x="3215" y="10713"/>
                    <a:pt x="3204" y="11284"/>
                  </a:cubicBezTo>
                  <a:cubicBezTo>
                    <a:pt x="2811" y="11534"/>
                    <a:pt x="2453" y="11868"/>
                    <a:pt x="2108" y="12177"/>
                  </a:cubicBezTo>
                  <a:cubicBezTo>
                    <a:pt x="1811" y="12427"/>
                    <a:pt x="1525" y="12677"/>
                    <a:pt x="1239" y="12939"/>
                  </a:cubicBezTo>
                  <a:cubicBezTo>
                    <a:pt x="1215" y="12665"/>
                    <a:pt x="1191" y="12391"/>
                    <a:pt x="1168" y="12118"/>
                  </a:cubicBezTo>
                  <a:cubicBezTo>
                    <a:pt x="1489" y="11856"/>
                    <a:pt x="1811" y="11594"/>
                    <a:pt x="2132" y="11320"/>
                  </a:cubicBezTo>
                  <a:cubicBezTo>
                    <a:pt x="2477" y="11034"/>
                    <a:pt x="2882" y="10760"/>
                    <a:pt x="3132" y="10391"/>
                  </a:cubicBezTo>
                  <a:cubicBezTo>
                    <a:pt x="3161" y="10342"/>
                    <a:pt x="3119" y="10302"/>
                    <a:pt x="3076" y="10302"/>
                  </a:cubicBezTo>
                  <a:cubicBezTo>
                    <a:pt x="3067" y="10302"/>
                    <a:pt x="3057" y="10304"/>
                    <a:pt x="3049" y="10308"/>
                  </a:cubicBezTo>
                  <a:cubicBezTo>
                    <a:pt x="2644" y="10498"/>
                    <a:pt x="2311" y="10867"/>
                    <a:pt x="1977" y="11165"/>
                  </a:cubicBezTo>
                  <a:cubicBezTo>
                    <a:pt x="1703" y="11403"/>
                    <a:pt x="1430" y="11653"/>
                    <a:pt x="1156" y="11903"/>
                  </a:cubicBezTo>
                  <a:cubicBezTo>
                    <a:pt x="1144" y="11701"/>
                    <a:pt x="1132" y="11510"/>
                    <a:pt x="1120" y="11320"/>
                  </a:cubicBezTo>
                  <a:cubicBezTo>
                    <a:pt x="1108" y="11236"/>
                    <a:pt x="1108" y="11153"/>
                    <a:pt x="1096" y="11082"/>
                  </a:cubicBezTo>
                  <a:cubicBezTo>
                    <a:pt x="1513" y="10844"/>
                    <a:pt x="1918" y="10594"/>
                    <a:pt x="2311" y="10320"/>
                  </a:cubicBezTo>
                  <a:cubicBezTo>
                    <a:pt x="2608" y="10105"/>
                    <a:pt x="2954" y="9891"/>
                    <a:pt x="3204" y="9605"/>
                  </a:cubicBezTo>
                  <a:close/>
                  <a:moveTo>
                    <a:pt x="3204" y="11558"/>
                  </a:moveTo>
                  <a:lnTo>
                    <a:pt x="3204" y="11558"/>
                  </a:lnTo>
                  <a:cubicBezTo>
                    <a:pt x="3192" y="11844"/>
                    <a:pt x="3180" y="12129"/>
                    <a:pt x="3180" y="12403"/>
                  </a:cubicBezTo>
                  <a:cubicBezTo>
                    <a:pt x="2489" y="12701"/>
                    <a:pt x="1870" y="13261"/>
                    <a:pt x="1310" y="13796"/>
                  </a:cubicBezTo>
                  <a:cubicBezTo>
                    <a:pt x="1287" y="13582"/>
                    <a:pt x="1275" y="13368"/>
                    <a:pt x="1251" y="13153"/>
                  </a:cubicBezTo>
                  <a:cubicBezTo>
                    <a:pt x="1561" y="12903"/>
                    <a:pt x="1882" y="12653"/>
                    <a:pt x="2180" y="12391"/>
                  </a:cubicBezTo>
                  <a:cubicBezTo>
                    <a:pt x="2513" y="12118"/>
                    <a:pt x="2882" y="11856"/>
                    <a:pt x="3204" y="11558"/>
                  </a:cubicBezTo>
                  <a:close/>
                  <a:moveTo>
                    <a:pt x="3168" y="12606"/>
                  </a:moveTo>
                  <a:lnTo>
                    <a:pt x="3168" y="12606"/>
                  </a:lnTo>
                  <a:cubicBezTo>
                    <a:pt x="3156" y="12927"/>
                    <a:pt x="3144" y="13261"/>
                    <a:pt x="3132" y="13582"/>
                  </a:cubicBezTo>
                  <a:cubicBezTo>
                    <a:pt x="2489" y="13939"/>
                    <a:pt x="1906" y="14487"/>
                    <a:pt x="1394" y="15023"/>
                  </a:cubicBezTo>
                  <a:cubicBezTo>
                    <a:pt x="1382" y="14701"/>
                    <a:pt x="1358" y="14380"/>
                    <a:pt x="1334" y="14058"/>
                  </a:cubicBezTo>
                  <a:cubicBezTo>
                    <a:pt x="1644" y="13820"/>
                    <a:pt x="1953" y="13570"/>
                    <a:pt x="2263" y="13332"/>
                  </a:cubicBezTo>
                  <a:cubicBezTo>
                    <a:pt x="2561" y="13106"/>
                    <a:pt x="2894" y="12880"/>
                    <a:pt x="3168" y="12606"/>
                  </a:cubicBezTo>
                  <a:close/>
                  <a:moveTo>
                    <a:pt x="3132" y="13880"/>
                  </a:moveTo>
                  <a:lnTo>
                    <a:pt x="3132" y="13880"/>
                  </a:lnTo>
                  <a:cubicBezTo>
                    <a:pt x="3120" y="14130"/>
                    <a:pt x="3120" y="14368"/>
                    <a:pt x="3120" y="14618"/>
                  </a:cubicBezTo>
                  <a:cubicBezTo>
                    <a:pt x="2811" y="14808"/>
                    <a:pt x="2537" y="15058"/>
                    <a:pt x="2263" y="15285"/>
                  </a:cubicBezTo>
                  <a:cubicBezTo>
                    <a:pt x="1989" y="15499"/>
                    <a:pt x="1715" y="15737"/>
                    <a:pt x="1441" y="15963"/>
                  </a:cubicBezTo>
                  <a:cubicBezTo>
                    <a:pt x="1441" y="15713"/>
                    <a:pt x="1430" y="15475"/>
                    <a:pt x="1418" y="15225"/>
                  </a:cubicBezTo>
                  <a:cubicBezTo>
                    <a:pt x="1775" y="14904"/>
                    <a:pt x="2144" y="14594"/>
                    <a:pt x="2525" y="14296"/>
                  </a:cubicBezTo>
                  <a:cubicBezTo>
                    <a:pt x="2715" y="14154"/>
                    <a:pt x="2930" y="14023"/>
                    <a:pt x="3132" y="13880"/>
                  </a:cubicBezTo>
                  <a:close/>
                  <a:moveTo>
                    <a:pt x="3120" y="14904"/>
                  </a:moveTo>
                  <a:cubicBezTo>
                    <a:pt x="3120" y="15142"/>
                    <a:pt x="3132" y="15392"/>
                    <a:pt x="3132" y="15630"/>
                  </a:cubicBezTo>
                  <a:cubicBezTo>
                    <a:pt x="2858" y="15832"/>
                    <a:pt x="2620" y="16082"/>
                    <a:pt x="2370" y="16320"/>
                  </a:cubicBezTo>
                  <a:cubicBezTo>
                    <a:pt x="2061" y="16606"/>
                    <a:pt x="1763" y="16892"/>
                    <a:pt x="1465" y="17190"/>
                  </a:cubicBezTo>
                  <a:cubicBezTo>
                    <a:pt x="1465" y="16856"/>
                    <a:pt x="1465" y="16523"/>
                    <a:pt x="1453" y="16189"/>
                  </a:cubicBezTo>
                  <a:cubicBezTo>
                    <a:pt x="1751" y="15963"/>
                    <a:pt x="2049" y="15737"/>
                    <a:pt x="2346" y="15511"/>
                  </a:cubicBezTo>
                  <a:cubicBezTo>
                    <a:pt x="2596" y="15320"/>
                    <a:pt x="2882" y="15130"/>
                    <a:pt x="3120" y="14904"/>
                  </a:cubicBezTo>
                  <a:close/>
                  <a:moveTo>
                    <a:pt x="31745" y="840"/>
                  </a:moveTo>
                  <a:cubicBezTo>
                    <a:pt x="33915" y="840"/>
                    <a:pt x="36085" y="849"/>
                    <a:pt x="38256" y="866"/>
                  </a:cubicBezTo>
                  <a:cubicBezTo>
                    <a:pt x="37839" y="3414"/>
                    <a:pt x="37744" y="6069"/>
                    <a:pt x="37565" y="8641"/>
                  </a:cubicBezTo>
                  <a:cubicBezTo>
                    <a:pt x="37375" y="11308"/>
                    <a:pt x="37160" y="13987"/>
                    <a:pt x="37017" y="16666"/>
                  </a:cubicBezTo>
                  <a:cubicBezTo>
                    <a:pt x="36613" y="16560"/>
                    <a:pt x="36165" y="16527"/>
                    <a:pt x="35707" y="16527"/>
                  </a:cubicBezTo>
                  <a:cubicBezTo>
                    <a:pt x="34978" y="16527"/>
                    <a:pt x="34225" y="16611"/>
                    <a:pt x="33588" y="16618"/>
                  </a:cubicBezTo>
                  <a:cubicBezTo>
                    <a:pt x="32088" y="16642"/>
                    <a:pt x="30588" y="16666"/>
                    <a:pt x="29088" y="16701"/>
                  </a:cubicBezTo>
                  <a:cubicBezTo>
                    <a:pt x="25623" y="16761"/>
                    <a:pt x="22170" y="16821"/>
                    <a:pt x="18706" y="16916"/>
                  </a:cubicBezTo>
                  <a:cubicBezTo>
                    <a:pt x="14169" y="17035"/>
                    <a:pt x="9645" y="17178"/>
                    <a:pt x="5120" y="17416"/>
                  </a:cubicBezTo>
                  <a:cubicBezTo>
                    <a:pt x="5103" y="17398"/>
                    <a:pt x="5086" y="17387"/>
                    <a:pt x="5068" y="17387"/>
                  </a:cubicBezTo>
                  <a:cubicBezTo>
                    <a:pt x="5062" y="17387"/>
                    <a:pt x="5055" y="17389"/>
                    <a:pt x="5049" y="17392"/>
                  </a:cubicBezTo>
                  <a:cubicBezTo>
                    <a:pt x="5037" y="17404"/>
                    <a:pt x="5025" y="17416"/>
                    <a:pt x="5013" y="17416"/>
                  </a:cubicBezTo>
                  <a:cubicBezTo>
                    <a:pt x="4680" y="17440"/>
                    <a:pt x="4347" y="17452"/>
                    <a:pt x="4013" y="17475"/>
                  </a:cubicBezTo>
                  <a:cubicBezTo>
                    <a:pt x="4073" y="17190"/>
                    <a:pt x="4108" y="16904"/>
                    <a:pt x="4144" y="16606"/>
                  </a:cubicBezTo>
                  <a:cubicBezTo>
                    <a:pt x="4180" y="16582"/>
                    <a:pt x="4204" y="16559"/>
                    <a:pt x="4239" y="16535"/>
                  </a:cubicBezTo>
                  <a:cubicBezTo>
                    <a:pt x="4272" y="16491"/>
                    <a:pt x="4244" y="16426"/>
                    <a:pt x="4193" y="16426"/>
                  </a:cubicBezTo>
                  <a:cubicBezTo>
                    <a:pt x="4189" y="16426"/>
                    <a:pt x="4184" y="16427"/>
                    <a:pt x="4180" y="16428"/>
                  </a:cubicBezTo>
                  <a:lnTo>
                    <a:pt x="4168" y="16428"/>
                  </a:lnTo>
                  <a:cubicBezTo>
                    <a:pt x="4394" y="14118"/>
                    <a:pt x="4025" y="11534"/>
                    <a:pt x="3894" y="9284"/>
                  </a:cubicBezTo>
                  <a:cubicBezTo>
                    <a:pt x="3739" y="6605"/>
                    <a:pt x="3477" y="3926"/>
                    <a:pt x="3096" y="1271"/>
                  </a:cubicBezTo>
                  <a:cubicBezTo>
                    <a:pt x="3120" y="1235"/>
                    <a:pt x="3144" y="1188"/>
                    <a:pt x="3168" y="1152"/>
                  </a:cubicBezTo>
                  <a:cubicBezTo>
                    <a:pt x="4042" y="1233"/>
                    <a:pt x="4929" y="1261"/>
                    <a:pt x="5820" y="1261"/>
                  </a:cubicBezTo>
                  <a:cubicBezTo>
                    <a:pt x="7684" y="1261"/>
                    <a:pt x="9567" y="1137"/>
                    <a:pt x="11395" y="1104"/>
                  </a:cubicBezTo>
                  <a:cubicBezTo>
                    <a:pt x="14336" y="1057"/>
                    <a:pt x="17277" y="997"/>
                    <a:pt x="20218" y="938"/>
                  </a:cubicBezTo>
                  <a:cubicBezTo>
                    <a:pt x="24060" y="869"/>
                    <a:pt x="27903" y="840"/>
                    <a:pt x="31745" y="840"/>
                  </a:cubicBezTo>
                  <a:close/>
                  <a:moveTo>
                    <a:pt x="3156" y="15904"/>
                  </a:moveTo>
                  <a:cubicBezTo>
                    <a:pt x="3168" y="16225"/>
                    <a:pt x="3192" y="16547"/>
                    <a:pt x="3227" y="16868"/>
                  </a:cubicBezTo>
                  <a:cubicBezTo>
                    <a:pt x="3013" y="17011"/>
                    <a:pt x="2799" y="17166"/>
                    <a:pt x="2584" y="17309"/>
                  </a:cubicBezTo>
                  <a:cubicBezTo>
                    <a:pt x="2180" y="17583"/>
                    <a:pt x="1799" y="17892"/>
                    <a:pt x="1418" y="18202"/>
                  </a:cubicBezTo>
                  <a:cubicBezTo>
                    <a:pt x="1430" y="17940"/>
                    <a:pt x="1441" y="17678"/>
                    <a:pt x="1453" y="17416"/>
                  </a:cubicBezTo>
                  <a:cubicBezTo>
                    <a:pt x="1811" y="17106"/>
                    <a:pt x="2180" y="16797"/>
                    <a:pt x="2525" y="16475"/>
                  </a:cubicBezTo>
                  <a:cubicBezTo>
                    <a:pt x="2739" y="16285"/>
                    <a:pt x="2954" y="16106"/>
                    <a:pt x="3156" y="15904"/>
                  </a:cubicBezTo>
                  <a:close/>
                  <a:moveTo>
                    <a:pt x="33922" y="17523"/>
                  </a:moveTo>
                  <a:cubicBezTo>
                    <a:pt x="34184" y="17523"/>
                    <a:pt x="34457" y="17535"/>
                    <a:pt x="34731" y="17547"/>
                  </a:cubicBezTo>
                  <a:cubicBezTo>
                    <a:pt x="34565" y="17678"/>
                    <a:pt x="34398" y="17833"/>
                    <a:pt x="34243" y="17964"/>
                  </a:cubicBezTo>
                  <a:cubicBezTo>
                    <a:pt x="33946" y="18214"/>
                    <a:pt x="33648" y="18464"/>
                    <a:pt x="33350" y="18726"/>
                  </a:cubicBezTo>
                  <a:cubicBezTo>
                    <a:pt x="33267" y="18722"/>
                    <a:pt x="33184" y="18721"/>
                    <a:pt x="33101" y="18721"/>
                  </a:cubicBezTo>
                  <a:cubicBezTo>
                    <a:pt x="32875" y="18721"/>
                    <a:pt x="32648" y="18732"/>
                    <a:pt x="32422" y="18749"/>
                  </a:cubicBezTo>
                  <a:cubicBezTo>
                    <a:pt x="32624" y="18595"/>
                    <a:pt x="32826" y="18428"/>
                    <a:pt x="33029" y="18273"/>
                  </a:cubicBezTo>
                  <a:cubicBezTo>
                    <a:pt x="33326" y="18035"/>
                    <a:pt x="33660" y="17797"/>
                    <a:pt x="33922" y="17523"/>
                  </a:cubicBezTo>
                  <a:close/>
                  <a:moveTo>
                    <a:pt x="35446" y="17559"/>
                  </a:moveTo>
                  <a:cubicBezTo>
                    <a:pt x="34981" y="17940"/>
                    <a:pt x="34565" y="18368"/>
                    <a:pt x="34136" y="18773"/>
                  </a:cubicBezTo>
                  <a:cubicBezTo>
                    <a:pt x="33993" y="18761"/>
                    <a:pt x="33850" y="18737"/>
                    <a:pt x="33707" y="18737"/>
                  </a:cubicBezTo>
                  <a:cubicBezTo>
                    <a:pt x="33946" y="18547"/>
                    <a:pt x="34196" y="18356"/>
                    <a:pt x="34434" y="18154"/>
                  </a:cubicBezTo>
                  <a:cubicBezTo>
                    <a:pt x="34672" y="17964"/>
                    <a:pt x="34922" y="17773"/>
                    <a:pt x="35148" y="17559"/>
                  </a:cubicBezTo>
                  <a:close/>
                  <a:moveTo>
                    <a:pt x="33588" y="17511"/>
                  </a:moveTo>
                  <a:lnTo>
                    <a:pt x="33588" y="17511"/>
                  </a:lnTo>
                  <a:cubicBezTo>
                    <a:pt x="33350" y="17678"/>
                    <a:pt x="33136" y="17868"/>
                    <a:pt x="32922" y="18047"/>
                  </a:cubicBezTo>
                  <a:cubicBezTo>
                    <a:pt x="32624" y="18285"/>
                    <a:pt x="32326" y="18523"/>
                    <a:pt x="32041" y="18773"/>
                  </a:cubicBezTo>
                  <a:cubicBezTo>
                    <a:pt x="31707" y="18797"/>
                    <a:pt x="31398" y="18809"/>
                    <a:pt x="31112" y="18821"/>
                  </a:cubicBezTo>
                  <a:lnTo>
                    <a:pt x="30945" y="18821"/>
                  </a:lnTo>
                  <a:cubicBezTo>
                    <a:pt x="31219" y="18595"/>
                    <a:pt x="31505" y="18380"/>
                    <a:pt x="31779" y="18154"/>
                  </a:cubicBezTo>
                  <a:cubicBezTo>
                    <a:pt x="32029" y="17952"/>
                    <a:pt x="32302" y="17749"/>
                    <a:pt x="32552" y="17535"/>
                  </a:cubicBezTo>
                  <a:cubicBezTo>
                    <a:pt x="32898" y="17523"/>
                    <a:pt x="33243" y="17523"/>
                    <a:pt x="33588" y="17511"/>
                  </a:cubicBezTo>
                  <a:close/>
                  <a:moveTo>
                    <a:pt x="32124" y="17535"/>
                  </a:moveTo>
                  <a:lnTo>
                    <a:pt x="32124" y="17535"/>
                  </a:lnTo>
                  <a:cubicBezTo>
                    <a:pt x="31981" y="17666"/>
                    <a:pt x="31838" y="17797"/>
                    <a:pt x="31683" y="17916"/>
                  </a:cubicBezTo>
                  <a:cubicBezTo>
                    <a:pt x="31338" y="18214"/>
                    <a:pt x="30981" y="18523"/>
                    <a:pt x="30636" y="18821"/>
                  </a:cubicBezTo>
                  <a:cubicBezTo>
                    <a:pt x="30302" y="18833"/>
                    <a:pt x="29957" y="18833"/>
                    <a:pt x="29624" y="18845"/>
                  </a:cubicBezTo>
                  <a:cubicBezTo>
                    <a:pt x="30016" y="18535"/>
                    <a:pt x="30409" y="18225"/>
                    <a:pt x="30802" y="17904"/>
                  </a:cubicBezTo>
                  <a:cubicBezTo>
                    <a:pt x="30945" y="17785"/>
                    <a:pt x="31100" y="17666"/>
                    <a:pt x="31243" y="17547"/>
                  </a:cubicBezTo>
                  <a:cubicBezTo>
                    <a:pt x="31540" y="17547"/>
                    <a:pt x="31826" y="17547"/>
                    <a:pt x="32124" y="17535"/>
                  </a:cubicBezTo>
                  <a:close/>
                  <a:moveTo>
                    <a:pt x="30838" y="17559"/>
                  </a:moveTo>
                  <a:cubicBezTo>
                    <a:pt x="30778" y="17618"/>
                    <a:pt x="30707" y="17678"/>
                    <a:pt x="30636" y="17737"/>
                  </a:cubicBezTo>
                  <a:cubicBezTo>
                    <a:pt x="30231" y="18071"/>
                    <a:pt x="29838" y="18428"/>
                    <a:pt x="29445" y="18773"/>
                  </a:cubicBezTo>
                  <a:cubicBezTo>
                    <a:pt x="29421" y="18797"/>
                    <a:pt x="29409" y="18821"/>
                    <a:pt x="29421" y="18845"/>
                  </a:cubicBezTo>
                  <a:cubicBezTo>
                    <a:pt x="29147" y="18845"/>
                    <a:pt x="28862" y="18856"/>
                    <a:pt x="28588" y="18856"/>
                  </a:cubicBezTo>
                  <a:cubicBezTo>
                    <a:pt x="28838" y="18606"/>
                    <a:pt x="29088" y="18368"/>
                    <a:pt x="29362" y="18130"/>
                  </a:cubicBezTo>
                  <a:cubicBezTo>
                    <a:pt x="29600" y="17940"/>
                    <a:pt x="29862" y="17761"/>
                    <a:pt x="30124" y="17571"/>
                  </a:cubicBezTo>
                  <a:cubicBezTo>
                    <a:pt x="30362" y="17571"/>
                    <a:pt x="30600" y="17559"/>
                    <a:pt x="30838" y="17559"/>
                  </a:cubicBezTo>
                  <a:close/>
                  <a:moveTo>
                    <a:pt x="29635" y="17571"/>
                  </a:moveTo>
                  <a:lnTo>
                    <a:pt x="29635" y="17571"/>
                  </a:lnTo>
                  <a:cubicBezTo>
                    <a:pt x="29159" y="17952"/>
                    <a:pt x="28731" y="18416"/>
                    <a:pt x="28338" y="18868"/>
                  </a:cubicBezTo>
                  <a:cubicBezTo>
                    <a:pt x="27992" y="18868"/>
                    <a:pt x="27647" y="18868"/>
                    <a:pt x="27302" y="18880"/>
                  </a:cubicBezTo>
                  <a:cubicBezTo>
                    <a:pt x="27838" y="18464"/>
                    <a:pt x="28385" y="18047"/>
                    <a:pt x="28873" y="17594"/>
                  </a:cubicBezTo>
                  <a:cubicBezTo>
                    <a:pt x="28945" y="17583"/>
                    <a:pt x="29016" y="17583"/>
                    <a:pt x="29088" y="17583"/>
                  </a:cubicBezTo>
                  <a:cubicBezTo>
                    <a:pt x="29266" y="17583"/>
                    <a:pt x="29457" y="17583"/>
                    <a:pt x="29635" y="17571"/>
                  </a:cubicBezTo>
                  <a:close/>
                  <a:moveTo>
                    <a:pt x="28421" y="17594"/>
                  </a:moveTo>
                  <a:lnTo>
                    <a:pt x="28421" y="17594"/>
                  </a:lnTo>
                  <a:cubicBezTo>
                    <a:pt x="27921" y="17999"/>
                    <a:pt x="27445" y="18464"/>
                    <a:pt x="26968" y="18880"/>
                  </a:cubicBezTo>
                  <a:cubicBezTo>
                    <a:pt x="26849" y="18892"/>
                    <a:pt x="26730" y="18892"/>
                    <a:pt x="26611" y="18892"/>
                  </a:cubicBezTo>
                  <a:cubicBezTo>
                    <a:pt x="26385" y="18892"/>
                    <a:pt x="26159" y="18904"/>
                    <a:pt x="25921" y="18904"/>
                  </a:cubicBezTo>
                  <a:cubicBezTo>
                    <a:pt x="26195" y="18678"/>
                    <a:pt x="26456" y="18452"/>
                    <a:pt x="26730" y="18237"/>
                  </a:cubicBezTo>
                  <a:cubicBezTo>
                    <a:pt x="26992" y="18023"/>
                    <a:pt x="27266" y="17833"/>
                    <a:pt x="27540" y="17618"/>
                  </a:cubicBezTo>
                  <a:cubicBezTo>
                    <a:pt x="27838" y="17606"/>
                    <a:pt x="28123" y="17606"/>
                    <a:pt x="28421" y="17594"/>
                  </a:cubicBezTo>
                  <a:close/>
                  <a:moveTo>
                    <a:pt x="36648" y="17487"/>
                  </a:moveTo>
                  <a:lnTo>
                    <a:pt x="36648" y="17487"/>
                  </a:lnTo>
                  <a:cubicBezTo>
                    <a:pt x="36422" y="17654"/>
                    <a:pt x="36208" y="17844"/>
                    <a:pt x="35993" y="17987"/>
                  </a:cubicBezTo>
                  <a:cubicBezTo>
                    <a:pt x="35577" y="18297"/>
                    <a:pt x="35160" y="18630"/>
                    <a:pt x="34708" y="18904"/>
                  </a:cubicBezTo>
                  <a:cubicBezTo>
                    <a:pt x="34624" y="18868"/>
                    <a:pt x="34529" y="18856"/>
                    <a:pt x="34446" y="18833"/>
                  </a:cubicBezTo>
                  <a:cubicBezTo>
                    <a:pt x="34934" y="18428"/>
                    <a:pt x="35422" y="18011"/>
                    <a:pt x="35851" y="17559"/>
                  </a:cubicBezTo>
                  <a:cubicBezTo>
                    <a:pt x="36124" y="17547"/>
                    <a:pt x="36398" y="17535"/>
                    <a:pt x="36648" y="17487"/>
                  </a:cubicBezTo>
                  <a:close/>
                  <a:moveTo>
                    <a:pt x="27135" y="17618"/>
                  </a:moveTo>
                  <a:lnTo>
                    <a:pt x="27135" y="17618"/>
                  </a:lnTo>
                  <a:cubicBezTo>
                    <a:pt x="26968" y="17761"/>
                    <a:pt x="26814" y="17892"/>
                    <a:pt x="26659" y="18023"/>
                  </a:cubicBezTo>
                  <a:cubicBezTo>
                    <a:pt x="26314" y="18309"/>
                    <a:pt x="25992" y="18606"/>
                    <a:pt x="25659" y="18904"/>
                  </a:cubicBezTo>
                  <a:cubicBezTo>
                    <a:pt x="25361" y="18916"/>
                    <a:pt x="25052" y="18916"/>
                    <a:pt x="24754" y="18928"/>
                  </a:cubicBezTo>
                  <a:cubicBezTo>
                    <a:pt x="24992" y="18690"/>
                    <a:pt x="25230" y="18452"/>
                    <a:pt x="25468" y="18225"/>
                  </a:cubicBezTo>
                  <a:cubicBezTo>
                    <a:pt x="25683" y="18023"/>
                    <a:pt x="25921" y="17833"/>
                    <a:pt x="26147" y="17642"/>
                  </a:cubicBezTo>
                  <a:cubicBezTo>
                    <a:pt x="26468" y="17630"/>
                    <a:pt x="26802" y="17630"/>
                    <a:pt x="27135" y="17618"/>
                  </a:cubicBezTo>
                  <a:close/>
                  <a:moveTo>
                    <a:pt x="25742" y="17642"/>
                  </a:moveTo>
                  <a:lnTo>
                    <a:pt x="25742" y="17642"/>
                  </a:lnTo>
                  <a:cubicBezTo>
                    <a:pt x="25623" y="17761"/>
                    <a:pt x="25492" y="17880"/>
                    <a:pt x="25373" y="17999"/>
                  </a:cubicBezTo>
                  <a:cubicBezTo>
                    <a:pt x="25063" y="18297"/>
                    <a:pt x="24766" y="18606"/>
                    <a:pt x="24468" y="18928"/>
                  </a:cubicBezTo>
                  <a:cubicBezTo>
                    <a:pt x="24230" y="18940"/>
                    <a:pt x="24004" y="18940"/>
                    <a:pt x="23766" y="18952"/>
                  </a:cubicBezTo>
                  <a:cubicBezTo>
                    <a:pt x="23992" y="18678"/>
                    <a:pt x="24230" y="18404"/>
                    <a:pt x="24480" y="18154"/>
                  </a:cubicBezTo>
                  <a:cubicBezTo>
                    <a:pt x="24647" y="17987"/>
                    <a:pt x="24825" y="17833"/>
                    <a:pt x="25004" y="17666"/>
                  </a:cubicBezTo>
                  <a:cubicBezTo>
                    <a:pt x="25254" y="17654"/>
                    <a:pt x="25504" y="17654"/>
                    <a:pt x="25742" y="17642"/>
                  </a:cubicBezTo>
                  <a:close/>
                  <a:moveTo>
                    <a:pt x="24575" y="17666"/>
                  </a:moveTo>
                  <a:lnTo>
                    <a:pt x="24575" y="17666"/>
                  </a:lnTo>
                  <a:cubicBezTo>
                    <a:pt x="24480" y="17761"/>
                    <a:pt x="24385" y="17868"/>
                    <a:pt x="24290" y="17964"/>
                  </a:cubicBezTo>
                  <a:cubicBezTo>
                    <a:pt x="23980" y="18273"/>
                    <a:pt x="23718" y="18606"/>
                    <a:pt x="23456" y="18952"/>
                  </a:cubicBezTo>
                  <a:cubicBezTo>
                    <a:pt x="23147" y="18964"/>
                    <a:pt x="22825" y="18964"/>
                    <a:pt x="22516" y="18976"/>
                  </a:cubicBezTo>
                  <a:cubicBezTo>
                    <a:pt x="22754" y="18737"/>
                    <a:pt x="22980" y="18511"/>
                    <a:pt x="23206" y="18273"/>
                  </a:cubicBezTo>
                  <a:cubicBezTo>
                    <a:pt x="23397" y="18083"/>
                    <a:pt x="23599" y="17892"/>
                    <a:pt x="23766" y="17678"/>
                  </a:cubicBezTo>
                  <a:cubicBezTo>
                    <a:pt x="24040" y="17678"/>
                    <a:pt x="24313" y="17678"/>
                    <a:pt x="24575" y="17666"/>
                  </a:cubicBezTo>
                  <a:close/>
                  <a:moveTo>
                    <a:pt x="23385" y="17690"/>
                  </a:moveTo>
                  <a:cubicBezTo>
                    <a:pt x="23266" y="17821"/>
                    <a:pt x="23135" y="17952"/>
                    <a:pt x="23016" y="18083"/>
                  </a:cubicBezTo>
                  <a:cubicBezTo>
                    <a:pt x="22718" y="18368"/>
                    <a:pt x="22444" y="18678"/>
                    <a:pt x="22158" y="18976"/>
                  </a:cubicBezTo>
                  <a:cubicBezTo>
                    <a:pt x="21896" y="18987"/>
                    <a:pt x="21634" y="18987"/>
                    <a:pt x="21373" y="18987"/>
                  </a:cubicBezTo>
                  <a:cubicBezTo>
                    <a:pt x="21587" y="18773"/>
                    <a:pt x="21801" y="18559"/>
                    <a:pt x="22015" y="18333"/>
                  </a:cubicBezTo>
                  <a:cubicBezTo>
                    <a:pt x="22218" y="18130"/>
                    <a:pt x="22432" y="17928"/>
                    <a:pt x="22623" y="17702"/>
                  </a:cubicBezTo>
                  <a:cubicBezTo>
                    <a:pt x="22873" y="17702"/>
                    <a:pt x="23135" y="17690"/>
                    <a:pt x="23385" y="17690"/>
                  </a:cubicBezTo>
                  <a:close/>
                  <a:moveTo>
                    <a:pt x="22265" y="17713"/>
                  </a:moveTo>
                  <a:cubicBezTo>
                    <a:pt x="21801" y="18071"/>
                    <a:pt x="21420" y="18571"/>
                    <a:pt x="21063" y="18999"/>
                  </a:cubicBezTo>
                  <a:cubicBezTo>
                    <a:pt x="20944" y="18999"/>
                    <a:pt x="20813" y="19011"/>
                    <a:pt x="20694" y="19011"/>
                  </a:cubicBezTo>
                  <a:cubicBezTo>
                    <a:pt x="20837" y="18821"/>
                    <a:pt x="20992" y="18630"/>
                    <a:pt x="21158" y="18452"/>
                  </a:cubicBezTo>
                  <a:cubicBezTo>
                    <a:pt x="21396" y="18202"/>
                    <a:pt x="21694" y="17987"/>
                    <a:pt x="21908" y="17713"/>
                  </a:cubicBezTo>
                  <a:close/>
                  <a:moveTo>
                    <a:pt x="21634" y="17725"/>
                  </a:moveTo>
                  <a:cubicBezTo>
                    <a:pt x="21373" y="17880"/>
                    <a:pt x="21146" y="18118"/>
                    <a:pt x="20956" y="18333"/>
                  </a:cubicBezTo>
                  <a:cubicBezTo>
                    <a:pt x="20753" y="18547"/>
                    <a:pt x="20563" y="18773"/>
                    <a:pt x="20396" y="19011"/>
                  </a:cubicBezTo>
                  <a:cubicBezTo>
                    <a:pt x="20087" y="19023"/>
                    <a:pt x="19777" y="19035"/>
                    <a:pt x="19456" y="19035"/>
                  </a:cubicBezTo>
                  <a:cubicBezTo>
                    <a:pt x="19860" y="18630"/>
                    <a:pt x="20241" y="18214"/>
                    <a:pt x="20515" y="17737"/>
                  </a:cubicBezTo>
                  <a:cubicBezTo>
                    <a:pt x="20896" y="17737"/>
                    <a:pt x="21265" y="17725"/>
                    <a:pt x="21634" y="17725"/>
                  </a:cubicBezTo>
                  <a:close/>
                  <a:moveTo>
                    <a:pt x="20325" y="17749"/>
                  </a:moveTo>
                  <a:cubicBezTo>
                    <a:pt x="19860" y="18118"/>
                    <a:pt x="19468" y="18583"/>
                    <a:pt x="19098" y="19047"/>
                  </a:cubicBezTo>
                  <a:cubicBezTo>
                    <a:pt x="18717" y="19059"/>
                    <a:pt x="18336" y="19059"/>
                    <a:pt x="17955" y="19071"/>
                  </a:cubicBezTo>
                  <a:cubicBezTo>
                    <a:pt x="18158" y="18821"/>
                    <a:pt x="18360" y="18583"/>
                    <a:pt x="18563" y="18345"/>
                  </a:cubicBezTo>
                  <a:cubicBezTo>
                    <a:pt x="18741" y="18154"/>
                    <a:pt x="18932" y="17964"/>
                    <a:pt x="19087" y="17761"/>
                  </a:cubicBezTo>
                  <a:cubicBezTo>
                    <a:pt x="19503" y="17761"/>
                    <a:pt x="19908" y="17749"/>
                    <a:pt x="20325" y="17749"/>
                  </a:cubicBezTo>
                  <a:close/>
                  <a:moveTo>
                    <a:pt x="18753" y="17773"/>
                  </a:moveTo>
                  <a:cubicBezTo>
                    <a:pt x="18598" y="17940"/>
                    <a:pt x="18455" y="18106"/>
                    <a:pt x="18313" y="18273"/>
                  </a:cubicBezTo>
                  <a:cubicBezTo>
                    <a:pt x="18098" y="18535"/>
                    <a:pt x="17896" y="18809"/>
                    <a:pt x="17693" y="19083"/>
                  </a:cubicBezTo>
                  <a:cubicBezTo>
                    <a:pt x="17503" y="19083"/>
                    <a:pt x="17312" y="19083"/>
                    <a:pt x="17134" y="19095"/>
                  </a:cubicBezTo>
                  <a:cubicBezTo>
                    <a:pt x="17301" y="18904"/>
                    <a:pt x="17467" y="18714"/>
                    <a:pt x="17634" y="18511"/>
                  </a:cubicBezTo>
                  <a:cubicBezTo>
                    <a:pt x="17836" y="18285"/>
                    <a:pt x="18051" y="18047"/>
                    <a:pt x="18194" y="17785"/>
                  </a:cubicBezTo>
                  <a:cubicBezTo>
                    <a:pt x="18360" y="17785"/>
                    <a:pt x="18539" y="17773"/>
                    <a:pt x="18706" y="17773"/>
                  </a:cubicBezTo>
                  <a:close/>
                  <a:moveTo>
                    <a:pt x="17920" y="17785"/>
                  </a:moveTo>
                  <a:cubicBezTo>
                    <a:pt x="17741" y="17952"/>
                    <a:pt x="17586" y="18142"/>
                    <a:pt x="17443" y="18321"/>
                  </a:cubicBezTo>
                  <a:cubicBezTo>
                    <a:pt x="17217" y="18571"/>
                    <a:pt x="17015" y="18833"/>
                    <a:pt x="16801" y="19095"/>
                  </a:cubicBezTo>
                  <a:cubicBezTo>
                    <a:pt x="16610" y="19107"/>
                    <a:pt x="16420" y="19107"/>
                    <a:pt x="16229" y="19118"/>
                  </a:cubicBezTo>
                  <a:lnTo>
                    <a:pt x="16062" y="19118"/>
                  </a:lnTo>
                  <a:cubicBezTo>
                    <a:pt x="16253" y="18904"/>
                    <a:pt x="16455" y="18690"/>
                    <a:pt x="16658" y="18475"/>
                  </a:cubicBezTo>
                  <a:cubicBezTo>
                    <a:pt x="16848" y="18261"/>
                    <a:pt x="17062" y="18047"/>
                    <a:pt x="17217" y="17797"/>
                  </a:cubicBezTo>
                  <a:cubicBezTo>
                    <a:pt x="17455" y="17797"/>
                    <a:pt x="17682" y="17785"/>
                    <a:pt x="17920" y="17785"/>
                  </a:cubicBezTo>
                  <a:close/>
                  <a:moveTo>
                    <a:pt x="16872" y="17797"/>
                  </a:moveTo>
                  <a:lnTo>
                    <a:pt x="16872" y="17797"/>
                  </a:lnTo>
                  <a:cubicBezTo>
                    <a:pt x="16705" y="17964"/>
                    <a:pt x="16550" y="18154"/>
                    <a:pt x="16408" y="18321"/>
                  </a:cubicBezTo>
                  <a:cubicBezTo>
                    <a:pt x="16169" y="18583"/>
                    <a:pt x="15943" y="18856"/>
                    <a:pt x="15717" y="19130"/>
                  </a:cubicBezTo>
                  <a:cubicBezTo>
                    <a:pt x="15360" y="19142"/>
                    <a:pt x="15003" y="19142"/>
                    <a:pt x="14657" y="19154"/>
                  </a:cubicBezTo>
                  <a:cubicBezTo>
                    <a:pt x="14836" y="18976"/>
                    <a:pt x="15026" y="18809"/>
                    <a:pt x="15217" y="18630"/>
                  </a:cubicBezTo>
                  <a:cubicBezTo>
                    <a:pt x="15503" y="18368"/>
                    <a:pt x="15824" y="18106"/>
                    <a:pt x="16098" y="17821"/>
                  </a:cubicBezTo>
                  <a:cubicBezTo>
                    <a:pt x="16348" y="17809"/>
                    <a:pt x="16610" y="17809"/>
                    <a:pt x="16872" y="17797"/>
                  </a:cubicBezTo>
                  <a:close/>
                  <a:moveTo>
                    <a:pt x="3275" y="17202"/>
                  </a:moveTo>
                  <a:cubicBezTo>
                    <a:pt x="3299" y="17344"/>
                    <a:pt x="3311" y="17475"/>
                    <a:pt x="3335" y="17618"/>
                  </a:cubicBezTo>
                  <a:cubicBezTo>
                    <a:pt x="3323" y="17654"/>
                    <a:pt x="3323" y="17690"/>
                    <a:pt x="3323" y="17725"/>
                  </a:cubicBezTo>
                  <a:cubicBezTo>
                    <a:pt x="2906" y="17904"/>
                    <a:pt x="2525" y="18261"/>
                    <a:pt x="2180" y="18511"/>
                  </a:cubicBezTo>
                  <a:cubicBezTo>
                    <a:pt x="1894" y="18726"/>
                    <a:pt x="1596" y="18952"/>
                    <a:pt x="1299" y="19166"/>
                  </a:cubicBezTo>
                  <a:cubicBezTo>
                    <a:pt x="1334" y="18928"/>
                    <a:pt x="1370" y="18690"/>
                    <a:pt x="1394" y="18452"/>
                  </a:cubicBezTo>
                  <a:cubicBezTo>
                    <a:pt x="1858" y="18118"/>
                    <a:pt x="2323" y="17785"/>
                    <a:pt x="2811" y="17475"/>
                  </a:cubicBezTo>
                  <a:cubicBezTo>
                    <a:pt x="2954" y="17380"/>
                    <a:pt x="3120" y="17297"/>
                    <a:pt x="3275" y="17202"/>
                  </a:cubicBezTo>
                  <a:close/>
                  <a:moveTo>
                    <a:pt x="15788" y="17821"/>
                  </a:moveTo>
                  <a:cubicBezTo>
                    <a:pt x="15253" y="18166"/>
                    <a:pt x="14776" y="18678"/>
                    <a:pt x="14348" y="19166"/>
                  </a:cubicBezTo>
                  <a:cubicBezTo>
                    <a:pt x="14145" y="19166"/>
                    <a:pt x="13943" y="19178"/>
                    <a:pt x="13741" y="19178"/>
                  </a:cubicBezTo>
                  <a:cubicBezTo>
                    <a:pt x="13943" y="18987"/>
                    <a:pt x="14145" y="18797"/>
                    <a:pt x="14348" y="18595"/>
                  </a:cubicBezTo>
                  <a:cubicBezTo>
                    <a:pt x="14610" y="18345"/>
                    <a:pt x="14907" y="18106"/>
                    <a:pt x="15146" y="17833"/>
                  </a:cubicBezTo>
                  <a:cubicBezTo>
                    <a:pt x="15360" y="17821"/>
                    <a:pt x="15574" y="17821"/>
                    <a:pt x="15788" y="17821"/>
                  </a:cubicBezTo>
                  <a:close/>
                  <a:moveTo>
                    <a:pt x="14800" y="17833"/>
                  </a:moveTo>
                  <a:lnTo>
                    <a:pt x="14800" y="17833"/>
                  </a:lnTo>
                  <a:cubicBezTo>
                    <a:pt x="14264" y="18202"/>
                    <a:pt x="13800" y="18714"/>
                    <a:pt x="13372" y="19190"/>
                  </a:cubicBezTo>
                  <a:cubicBezTo>
                    <a:pt x="12967" y="19202"/>
                    <a:pt x="12574" y="19214"/>
                    <a:pt x="12169" y="19226"/>
                  </a:cubicBezTo>
                  <a:cubicBezTo>
                    <a:pt x="12693" y="18797"/>
                    <a:pt x="13264" y="18356"/>
                    <a:pt x="13693" y="17844"/>
                  </a:cubicBezTo>
                  <a:cubicBezTo>
                    <a:pt x="14062" y="17844"/>
                    <a:pt x="14431" y="17844"/>
                    <a:pt x="14800" y="17833"/>
                  </a:cubicBezTo>
                  <a:close/>
                  <a:moveTo>
                    <a:pt x="13312" y="17856"/>
                  </a:moveTo>
                  <a:cubicBezTo>
                    <a:pt x="12788" y="18261"/>
                    <a:pt x="12312" y="18773"/>
                    <a:pt x="11848" y="19237"/>
                  </a:cubicBezTo>
                  <a:cubicBezTo>
                    <a:pt x="11550" y="19249"/>
                    <a:pt x="11252" y="19261"/>
                    <a:pt x="10955" y="19261"/>
                  </a:cubicBezTo>
                  <a:cubicBezTo>
                    <a:pt x="11467" y="18833"/>
                    <a:pt x="12014" y="18380"/>
                    <a:pt x="12431" y="17868"/>
                  </a:cubicBezTo>
                  <a:cubicBezTo>
                    <a:pt x="12729" y="17856"/>
                    <a:pt x="13014" y="17856"/>
                    <a:pt x="13312" y="17856"/>
                  </a:cubicBezTo>
                  <a:close/>
                  <a:moveTo>
                    <a:pt x="12026" y="17868"/>
                  </a:moveTo>
                  <a:cubicBezTo>
                    <a:pt x="11502" y="18285"/>
                    <a:pt x="11038" y="18809"/>
                    <a:pt x="10574" y="19273"/>
                  </a:cubicBezTo>
                  <a:cubicBezTo>
                    <a:pt x="10204" y="19285"/>
                    <a:pt x="9835" y="19297"/>
                    <a:pt x="9466" y="19309"/>
                  </a:cubicBezTo>
                  <a:cubicBezTo>
                    <a:pt x="9704" y="19118"/>
                    <a:pt x="9943" y="18928"/>
                    <a:pt x="10181" y="18749"/>
                  </a:cubicBezTo>
                  <a:cubicBezTo>
                    <a:pt x="10550" y="18464"/>
                    <a:pt x="10966" y="18225"/>
                    <a:pt x="11300" y="17904"/>
                  </a:cubicBezTo>
                  <a:cubicBezTo>
                    <a:pt x="11312" y="17892"/>
                    <a:pt x="11312" y="17892"/>
                    <a:pt x="11312" y="17880"/>
                  </a:cubicBezTo>
                  <a:cubicBezTo>
                    <a:pt x="11550" y="17880"/>
                    <a:pt x="11788" y="17868"/>
                    <a:pt x="12026" y="17868"/>
                  </a:cubicBezTo>
                  <a:close/>
                  <a:moveTo>
                    <a:pt x="11026" y="17880"/>
                  </a:moveTo>
                  <a:lnTo>
                    <a:pt x="11026" y="17880"/>
                  </a:lnTo>
                  <a:cubicBezTo>
                    <a:pt x="10324" y="18190"/>
                    <a:pt x="9681" y="18773"/>
                    <a:pt x="9121" y="19321"/>
                  </a:cubicBezTo>
                  <a:cubicBezTo>
                    <a:pt x="8883" y="19333"/>
                    <a:pt x="8633" y="19345"/>
                    <a:pt x="8395" y="19357"/>
                  </a:cubicBezTo>
                  <a:cubicBezTo>
                    <a:pt x="8514" y="19249"/>
                    <a:pt x="8645" y="19142"/>
                    <a:pt x="8764" y="19035"/>
                  </a:cubicBezTo>
                  <a:cubicBezTo>
                    <a:pt x="9157" y="18714"/>
                    <a:pt x="9597" y="18404"/>
                    <a:pt x="9919" y="18011"/>
                  </a:cubicBezTo>
                  <a:cubicBezTo>
                    <a:pt x="9958" y="17972"/>
                    <a:pt x="9932" y="17907"/>
                    <a:pt x="9881" y="17907"/>
                  </a:cubicBezTo>
                  <a:cubicBezTo>
                    <a:pt x="9871" y="17907"/>
                    <a:pt x="9859" y="17910"/>
                    <a:pt x="9847" y="17916"/>
                  </a:cubicBezTo>
                  <a:cubicBezTo>
                    <a:pt x="9169" y="18237"/>
                    <a:pt x="8573" y="18809"/>
                    <a:pt x="8014" y="19368"/>
                  </a:cubicBezTo>
                  <a:cubicBezTo>
                    <a:pt x="7537" y="19380"/>
                    <a:pt x="7073" y="19404"/>
                    <a:pt x="6597" y="19428"/>
                  </a:cubicBezTo>
                  <a:cubicBezTo>
                    <a:pt x="6823" y="19214"/>
                    <a:pt x="7061" y="19023"/>
                    <a:pt x="7287" y="18821"/>
                  </a:cubicBezTo>
                  <a:cubicBezTo>
                    <a:pt x="7657" y="18511"/>
                    <a:pt x="8085" y="18249"/>
                    <a:pt x="8430" y="17904"/>
                  </a:cubicBezTo>
                  <a:cubicBezTo>
                    <a:pt x="9288" y="17892"/>
                    <a:pt x="10157" y="17892"/>
                    <a:pt x="11026" y="17880"/>
                  </a:cubicBezTo>
                  <a:close/>
                  <a:moveTo>
                    <a:pt x="8073" y="17904"/>
                  </a:moveTo>
                  <a:cubicBezTo>
                    <a:pt x="7776" y="18083"/>
                    <a:pt x="7514" y="18321"/>
                    <a:pt x="7252" y="18547"/>
                  </a:cubicBezTo>
                  <a:cubicBezTo>
                    <a:pt x="6918" y="18821"/>
                    <a:pt x="6609" y="19118"/>
                    <a:pt x="6311" y="19440"/>
                  </a:cubicBezTo>
                  <a:cubicBezTo>
                    <a:pt x="5906" y="19452"/>
                    <a:pt x="5490" y="19464"/>
                    <a:pt x="5085" y="19487"/>
                  </a:cubicBezTo>
                  <a:cubicBezTo>
                    <a:pt x="5335" y="19249"/>
                    <a:pt x="5585" y="19011"/>
                    <a:pt x="5847" y="18785"/>
                  </a:cubicBezTo>
                  <a:cubicBezTo>
                    <a:pt x="6192" y="18499"/>
                    <a:pt x="6573" y="18225"/>
                    <a:pt x="6895" y="17904"/>
                  </a:cubicBezTo>
                  <a:close/>
                  <a:moveTo>
                    <a:pt x="6561" y="17904"/>
                  </a:moveTo>
                  <a:cubicBezTo>
                    <a:pt x="6275" y="18106"/>
                    <a:pt x="6013" y="18356"/>
                    <a:pt x="5763" y="18583"/>
                  </a:cubicBezTo>
                  <a:cubicBezTo>
                    <a:pt x="5442" y="18880"/>
                    <a:pt x="5132" y="19190"/>
                    <a:pt x="4835" y="19499"/>
                  </a:cubicBezTo>
                  <a:cubicBezTo>
                    <a:pt x="4680" y="19499"/>
                    <a:pt x="4525" y="19511"/>
                    <a:pt x="4370" y="19523"/>
                  </a:cubicBezTo>
                  <a:cubicBezTo>
                    <a:pt x="4549" y="19333"/>
                    <a:pt x="4716" y="19142"/>
                    <a:pt x="4894" y="18964"/>
                  </a:cubicBezTo>
                  <a:cubicBezTo>
                    <a:pt x="5204" y="18654"/>
                    <a:pt x="5585" y="18392"/>
                    <a:pt x="5847" y="18035"/>
                  </a:cubicBezTo>
                  <a:cubicBezTo>
                    <a:pt x="5876" y="17996"/>
                    <a:pt x="5834" y="17957"/>
                    <a:pt x="5798" y="17957"/>
                  </a:cubicBezTo>
                  <a:cubicBezTo>
                    <a:pt x="5790" y="17957"/>
                    <a:pt x="5782" y="17959"/>
                    <a:pt x="5775" y="17964"/>
                  </a:cubicBezTo>
                  <a:cubicBezTo>
                    <a:pt x="5371" y="18166"/>
                    <a:pt x="5025" y="18559"/>
                    <a:pt x="4728" y="18892"/>
                  </a:cubicBezTo>
                  <a:cubicBezTo>
                    <a:pt x="4537" y="19095"/>
                    <a:pt x="4358" y="19309"/>
                    <a:pt x="4180" y="19535"/>
                  </a:cubicBezTo>
                  <a:cubicBezTo>
                    <a:pt x="3787" y="19547"/>
                    <a:pt x="3394" y="19571"/>
                    <a:pt x="2989" y="19595"/>
                  </a:cubicBezTo>
                  <a:cubicBezTo>
                    <a:pt x="3323" y="19285"/>
                    <a:pt x="3644" y="18976"/>
                    <a:pt x="3977" y="18666"/>
                  </a:cubicBezTo>
                  <a:cubicBezTo>
                    <a:pt x="4228" y="18416"/>
                    <a:pt x="4513" y="18166"/>
                    <a:pt x="4763" y="17904"/>
                  </a:cubicBezTo>
                  <a:close/>
                  <a:moveTo>
                    <a:pt x="4430" y="17904"/>
                  </a:moveTo>
                  <a:cubicBezTo>
                    <a:pt x="4216" y="18094"/>
                    <a:pt x="4013" y="18309"/>
                    <a:pt x="3823" y="18499"/>
                  </a:cubicBezTo>
                  <a:cubicBezTo>
                    <a:pt x="3442" y="18868"/>
                    <a:pt x="3061" y="19226"/>
                    <a:pt x="2704" y="19607"/>
                  </a:cubicBezTo>
                  <a:cubicBezTo>
                    <a:pt x="2287" y="19630"/>
                    <a:pt x="1882" y="19642"/>
                    <a:pt x="1465" y="19666"/>
                  </a:cubicBezTo>
                  <a:cubicBezTo>
                    <a:pt x="1763" y="19428"/>
                    <a:pt x="2072" y="19190"/>
                    <a:pt x="2382" y="18952"/>
                  </a:cubicBezTo>
                  <a:cubicBezTo>
                    <a:pt x="2775" y="18642"/>
                    <a:pt x="3335" y="18333"/>
                    <a:pt x="3632" y="17904"/>
                  </a:cubicBezTo>
                  <a:close/>
                  <a:moveTo>
                    <a:pt x="32150" y="1"/>
                  </a:moveTo>
                  <a:cubicBezTo>
                    <a:pt x="28068" y="1"/>
                    <a:pt x="23980" y="128"/>
                    <a:pt x="19908" y="223"/>
                  </a:cubicBezTo>
                  <a:cubicBezTo>
                    <a:pt x="16872" y="295"/>
                    <a:pt x="13824" y="354"/>
                    <a:pt x="10788" y="438"/>
                  </a:cubicBezTo>
                  <a:cubicBezTo>
                    <a:pt x="8121" y="521"/>
                    <a:pt x="5311" y="354"/>
                    <a:pt x="2704" y="890"/>
                  </a:cubicBezTo>
                  <a:cubicBezTo>
                    <a:pt x="2584" y="914"/>
                    <a:pt x="2608" y="1057"/>
                    <a:pt x="2704" y="1104"/>
                  </a:cubicBezTo>
                  <a:cubicBezTo>
                    <a:pt x="2334" y="1295"/>
                    <a:pt x="1989" y="1616"/>
                    <a:pt x="1680" y="1842"/>
                  </a:cubicBezTo>
                  <a:cubicBezTo>
                    <a:pt x="1215" y="2176"/>
                    <a:pt x="763" y="2557"/>
                    <a:pt x="251" y="2831"/>
                  </a:cubicBezTo>
                  <a:cubicBezTo>
                    <a:pt x="203" y="2855"/>
                    <a:pt x="167" y="2902"/>
                    <a:pt x="144" y="2950"/>
                  </a:cubicBezTo>
                  <a:cubicBezTo>
                    <a:pt x="72" y="2962"/>
                    <a:pt x="1" y="3009"/>
                    <a:pt x="1" y="3093"/>
                  </a:cubicBezTo>
                  <a:cubicBezTo>
                    <a:pt x="108" y="5926"/>
                    <a:pt x="322" y="8748"/>
                    <a:pt x="429" y="11582"/>
                  </a:cubicBezTo>
                  <a:cubicBezTo>
                    <a:pt x="525" y="14201"/>
                    <a:pt x="108" y="17082"/>
                    <a:pt x="560" y="19642"/>
                  </a:cubicBezTo>
                  <a:cubicBezTo>
                    <a:pt x="572" y="19690"/>
                    <a:pt x="584" y="19738"/>
                    <a:pt x="620" y="19761"/>
                  </a:cubicBezTo>
                  <a:cubicBezTo>
                    <a:pt x="620" y="19785"/>
                    <a:pt x="620" y="19809"/>
                    <a:pt x="620" y="19833"/>
                  </a:cubicBezTo>
                  <a:cubicBezTo>
                    <a:pt x="632" y="19857"/>
                    <a:pt x="644" y="19868"/>
                    <a:pt x="656" y="19892"/>
                  </a:cubicBezTo>
                  <a:cubicBezTo>
                    <a:pt x="691" y="19976"/>
                    <a:pt x="799" y="20023"/>
                    <a:pt x="894" y="20035"/>
                  </a:cubicBezTo>
                  <a:cubicBezTo>
                    <a:pt x="929" y="20071"/>
                    <a:pt x="977" y="20095"/>
                    <a:pt x="1037" y="20095"/>
                  </a:cubicBezTo>
                  <a:cubicBezTo>
                    <a:pt x="1865" y="20101"/>
                    <a:pt x="2693" y="20103"/>
                    <a:pt x="3521" y="20103"/>
                  </a:cubicBezTo>
                  <a:cubicBezTo>
                    <a:pt x="7762" y="20103"/>
                    <a:pt x="11995" y="20033"/>
                    <a:pt x="16229" y="19964"/>
                  </a:cubicBezTo>
                  <a:cubicBezTo>
                    <a:pt x="19694" y="19916"/>
                    <a:pt x="23158" y="19833"/>
                    <a:pt x="26611" y="19785"/>
                  </a:cubicBezTo>
                  <a:cubicBezTo>
                    <a:pt x="28111" y="19749"/>
                    <a:pt x="29612" y="19726"/>
                    <a:pt x="31112" y="19714"/>
                  </a:cubicBezTo>
                  <a:cubicBezTo>
                    <a:pt x="31168" y="19713"/>
                    <a:pt x="31225" y="19712"/>
                    <a:pt x="31283" y="19712"/>
                  </a:cubicBezTo>
                  <a:cubicBezTo>
                    <a:pt x="31843" y="19712"/>
                    <a:pt x="32481" y="19762"/>
                    <a:pt x="33106" y="19762"/>
                  </a:cubicBezTo>
                  <a:cubicBezTo>
                    <a:pt x="33720" y="19762"/>
                    <a:pt x="34322" y="19714"/>
                    <a:pt x="34827" y="19523"/>
                  </a:cubicBezTo>
                  <a:cubicBezTo>
                    <a:pt x="34910" y="19487"/>
                    <a:pt x="34981" y="19416"/>
                    <a:pt x="35005" y="19345"/>
                  </a:cubicBezTo>
                  <a:cubicBezTo>
                    <a:pt x="35410" y="19047"/>
                    <a:pt x="35791" y="18726"/>
                    <a:pt x="36196" y="18416"/>
                  </a:cubicBezTo>
                  <a:cubicBezTo>
                    <a:pt x="36541" y="18154"/>
                    <a:pt x="37005" y="17880"/>
                    <a:pt x="37315" y="17535"/>
                  </a:cubicBezTo>
                  <a:cubicBezTo>
                    <a:pt x="37470" y="17535"/>
                    <a:pt x="37636" y="17428"/>
                    <a:pt x="37648" y="17225"/>
                  </a:cubicBezTo>
                  <a:cubicBezTo>
                    <a:pt x="37898" y="14463"/>
                    <a:pt x="38053" y="11689"/>
                    <a:pt x="38244" y="8915"/>
                  </a:cubicBezTo>
                  <a:cubicBezTo>
                    <a:pt x="38422" y="6176"/>
                    <a:pt x="38720" y="3366"/>
                    <a:pt x="38637" y="616"/>
                  </a:cubicBezTo>
                  <a:cubicBezTo>
                    <a:pt x="38637" y="592"/>
                    <a:pt x="38625" y="580"/>
                    <a:pt x="38625" y="569"/>
                  </a:cubicBezTo>
                  <a:cubicBezTo>
                    <a:pt x="38648" y="366"/>
                    <a:pt x="38541" y="128"/>
                    <a:pt x="38267" y="116"/>
                  </a:cubicBezTo>
                  <a:cubicBezTo>
                    <a:pt x="36232" y="33"/>
                    <a:pt x="34192" y="1"/>
                    <a:pt x="321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6" name="Google Shape;576;p46"/>
          <p:cNvGrpSpPr/>
          <p:nvPr/>
        </p:nvGrpSpPr>
        <p:grpSpPr>
          <a:xfrm>
            <a:off x="5735639" y="2674494"/>
            <a:ext cx="932842" cy="691144"/>
            <a:chOff x="5735639" y="2674494"/>
            <a:chExt cx="932842" cy="691144"/>
          </a:xfrm>
        </p:grpSpPr>
        <p:sp>
          <p:nvSpPr>
            <p:cNvPr id="577" name="Google Shape;577;p46"/>
            <p:cNvSpPr/>
            <p:nvPr/>
          </p:nvSpPr>
          <p:spPr>
            <a:xfrm>
              <a:off x="5855975" y="2725831"/>
              <a:ext cx="763468" cy="550390"/>
            </a:xfrm>
            <a:custGeom>
              <a:rect b="b" l="l" r="r" t="t"/>
              <a:pathLst>
                <a:path extrusionOk="0" h="18789" w="26063">
                  <a:moveTo>
                    <a:pt x="26063" y="0"/>
                  </a:moveTo>
                  <a:lnTo>
                    <a:pt x="0" y="1143"/>
                  </a:lnTo>
                  <a:cubicBezTo>
                    <a:pt x="0" y="1143"/>
                    <a:pt x="727" y="8204"/>
                    <a:pt x="834" y="11109"/>
                  </a:cubicBezTo>
                  <a:cubicBezTo>
                    <a:pt x="941" y="14014"/>
                    <a:pt x="727" y="18788"/>
                    <a:pt x="727" y="18788"/>
                  </a:cubicBezTo>
                  <a:cubicBezTo>
                    <a:pt x="727" y="18788"/>
                    <a:pt x="9966" y="18693"/>
                    <a:pt x="15371" y="18479"/>
                  </a:cubicBezTo>
                  <a:cubicBezTo>
                    <a:pt x="16425" y="18439"/>
                    <a:pt x="17452" y="18423"/>
                    <a:pt x="18422" y="18423"/>
                  </a:cubicBezTo>
                  <a:cubicBezTo>
                    <a:pt x="22415" y="18423"/>
                    <a:pt x="25444" y="18693"/>
                    <a:pt x="25444" y="18693"/>
                  </a:cubicBezTo>
                  <a:cubicBezTo>
                    <a:pt x="25444" y="18693"/>
                    <a:pt x="25337" y="11109"/>
                    <a:pt x="25337" y="8204"/>
                  </a:cubicBezTo>
                  <a:cubicBezTo>
                    <a:pt x="25337" y="5298"/>
                    <a:pt x="26063" y="0"/>
                    <a:pt x="260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lang="en" sz="1000">
                  <a:solidFill>
                    <a:schemeClr val="accent1"/>
                  </a:solidFill>
                  <a:latin typeface="Quicksand"/>
                  <a:ea typeface="Quicksand"/>
                  <a:cs typeface="Quicksand"/>
                  <a:sym typeface="Quicksand"/>
                </a:rPr>
                <a:t>Database</a:t>
              </a:r>
              <a:endParaRPr b="0" i="0" sz="1000" u="none" cap="none" strike="noStrike">
                <a:solidFill>
                  <a:srgbClr val="000000"/>
                </a:solidFill>
                <a:latin typeface="Arial"/>
                <a:ea typeface="Arial"/>
                <a:cs typeface="Arial"/>
                <a:sym typeface="Arial"/>
              </a:endParaRPr>
            </a:p>
          </p:txBody>
        </p:sp>
        <p:sp>
          <p:nvSpPr>
            <p:cNvPr id="578" name="Google Shape;578;p46"/>
            <p:cNvSpPr/>
            <p:nvPr/>
          </p:nvSpPr>
          <p:spPr>
            <a:xfrm>
              <a:off x="5735639" y="2674494"/>
              <a:ext cx="932842" cy="691144"/>
            </a:xfrm>
            <a:custGeom>
              <a:rect b="b" l="l" r="r" t="t"/>
              <a:pathLst>
                <a:path extrusionOk="0" h="23594" w="31845">
                  <a:moveTo>
                    <a:pt x="2822" y="1875"/>
                  </a:moveTo>
                  <a:cubicBezTo>
                    <a:pt x="2858" y="2375"/>
                    <a:pt x="2882" y="2887"/>
                    <a:pt x="2918" y="3399"/>
                  </a:cubicBezTo>
                  <a:cubicBezTo>
                    <a:pt x="2584" y="3578"/>
                    <a:pt x="2203" y="4006"/>
                    <a:pt x="2037" y="4161"/>
                  </a:cubicBezTo>
                  <a:cubicBezTo>
                    <a:pt x="1525" y="4613"/>
                    <a:pt x="1048" y="5090"/>
                    <a:pt x="584" y="5590"/>
                  </a:cubicBezTo>
                  <a:cubicBezTo>
                    <a:pt x="548" y="5280"/>
                    <a:pt x="513" y="4983"/>
                    <a:pt x="477" y="4673"/>
                  </a:cubicBezTo>
                  <a:cubicBezTo>
                    <a:pt x="798" y="4375"/>
                    <a:pt x="1120" y="4090"/>
                    <a:pt x="1453" y="3804"/>
                  </a:cubicBezTo>
                  <a:cubicBezTo>
                    <a:pt x="1894" y="3423"/>
                    <a:pt x="2394" y="3078"/>
                    <a:pt x="2787" y="2649"/>
                  </a:cubicBezTo>
                  <a:cubicBezTo>
                    <a:pt x="2827" y="2609"/>
                    <a:pt x="2791" y="2560"/>
                    <a:pt x="2750" y="2560"/>
                  </a:cubicBezTo>
                  <a:cubicBezTo>
                    <a:pt x="2742" y="2560"/>
                    <a:pt x="2735" y="2562"/>
                    <a:pt x="2727" y="2566"/>
                  </a:cubicBezTo>
                  <a:cubicBezTo>
                    <a:pt x="1882" y="3006"/>
                    <a:pt x="1132" y="3756"/>
                    <a:pt x="465" y="4471"/>
                  </a:cubicBezTo>
                  <a:cubicBezTo>
                    <a:pt x="441" y="4256"/>
                    <a:pt x="417" y="4042"/>
                    <a:pt x="393" y="3828"/>
                  </a:cubicBezTo>
                  <a:cubicBezTo>
                    <a:pt x="417" y="3816"/>
                    <a:pt x="429" y="3816"/>
                    <a:pt x="453" y="3804"/>
                  </a:cubicBezTo>
                  <a:cubicBezTo>
                    <a:pt x="905" y="3459"/>
                    <a:pt x="1334" y="3078"/>
                    <a:pt x="1775" y="2720"/>
                  </a:cubicBezTo>
                  <a:cubicBezTo>
                    <a:pt x="2084" y="2458"/>
                    <a:pt x="2513" y="2197"/>
                    <a:pt x="2822" y="1875"/>
                  </a:cubicBezTo>
                  <a:close/>
                  <a:moveTo>
                    <a:pt x="2930" y="3685"/>
                  </a:moveTo>
                  <a:cubicBezTo>
                    <a:pt x="2989" y="4673"/>
                    <a:pt x="3037" y="5673"/>
                    <a:pt x="3072" y="6673"/>
                  </a:cubicBezTo>
                  <a:cubicBezTo>
                    <a:pt x="2668" y="6876"/>
                    <a:pt x="2287" y="7221"/>
                    <a:pt x="1929" y="7507"/>
                  </a:cubicBezTo>
                  <a:cubicBezTo>
                    <a:pt x="1584" y="7781"/>
                    <a:pt x="1227" y="8066"/>
                    <a:pt x="882" y="8352"/>
                  </a:cubicBezTo>
                  <a:cubicBezTo>
                    <a:pt x="858" y="8090"/>
                    <a:pt x="822" y="7840"/>
                    <a:pt x="798" y="7578"/>
                  </a:cubicBezTo>
                  <a:cubicBezTo>
                    <a:pt x="1155" y="7292"/>
                    <a:pt x="1513" y="7007"/>
                    <a:pt x="1870" y="6709"/>
                  </a:cubicBezTo>
                  <a:cubicBezTo>
                    <a:pt x="2215" y="6435"/>
                    <a:pt x="2668" y="6173"/>
                    <a:pt x="2918" y="5792"/>
                  </a:cubicBezTo>
                  <a:cubicBezTo>
                    <a:pt x="2939" y="5749"/>
                    <a:pt x="2902" y="5695"/>
                    <a:pt x="2850" y="5695"/>
                  </a:cubicBezTo>
                  <a:cubicBezTo>
                    <a:pt x="2845" y="5695"/>
                    <a:pt x="2839" y="5696"/>
                    <a:pt x="2834" y="5697"/>
                  </a:cubicBezTo>
                  <a:cubicBezTo>
                    <a:pt x="2429" y="5852"/>
                    <a:pt x="2096" y="6221"/>
                    <a:pt x="1775" y="6495"/>
                  </a:cubicBezTo>
                  <a:cubicBezTo>
                    <a:pt x="1429" y="6792"/>
                    <a:pt x="1108" y="7090"/>
                    <a:pt x="774" y="7400"/>
                  </a:cubicBezTo>
                  <a:cubicBezTo>
                    <a:pt x="751" y="7173"/>
                    <a:pt x="727" y="6959"/>
                    <a:pt x="703" y="6733"/>
                  </a:cubicBezTo>
                  <a:cubicBezTo>
                    <a:pt x="1060" y="6388"/>
                    <a:pt x="1417" y="6066"/>
                    <a:pt x="1798" y="5756"/>
                  </a:cubicBezTo>
                  <a:cubicBezTo>
                    <a:pt x="2132" y="5471"/>
                    <a:pt x="2560" y="5209"/>
                    <a:pt x="2834" y="4852"/>
                  </a:cubicBezTo>
                  <a:cubicBezTo>
                    <a:pt x="2855" y="4821"/>
                    <a:pt x="2822" y="4764"/>
                    <a:pt x="2782" y="4764"/>
                  </a:cubicBezTo>
                  <a:cubicBezTo>
                    <a:pt x="2776" y="4764"/>
                    <a:pt x="2769" y="4765"/>
                    <a:pt x="2763" y="4768"/>
                  </a:cubicBezTo>
                  <a:cubicBezTo>
                    <a:pt x="2358" y="4923"/>
                    <a:pt x="2025" y="5268"/>
                    <a:pt x="1703" y="5542"/>
                  </a:cubicBezTo>
                  <a:cubicBezTo>
                    <a:pt x="1346" y="5852"/>
                    <a:pt x="1013" y="6185"/>
                    <a:pt x="679" y="6530"/>
                  </a:cubicBezTo>
                  <a:cubicBezTo>
                    <a:pt x="655" y="6280"/>
                    <a:pt x="632" y="6030"/>
                    <a:pt x="596" y="5780"/>
                  </a:cubicBezTo>
                  <a:cubicBezTo>
                    <a:pt x="1191" y="5256"/>
                    <a:pt x="2501" y="4102"/>
                    <a:pt x="2930" y="3685"/>
                  </a:cubicBezTo>
                  <a:close/>
                  <a:moveTo>
                    <a:pt x="3084" y="6876"/>
                  </a:moveTo>
                  <a:cubicBezTo>
                    <a:pt x="3096" y="7161"/>
                    <a:pt x="3108" y="7459"/>
                    <a:pt x="3120" y="7757"/>
                  </a:cubicBezTo>
                  <a:cubicBezTo>
                    <a:pt x="2679" y="8031"/>
                    <a:pt x="2310" y="8435"/>
                    <a:pt x="1917" y="8769"/>
                  </a:cubicBezTo>
                  <a:cubicBezTo>
                    <a:pt x="1620" y="9043"/>
                    <a:pt x="1322" y="9328"/>
                    <a:pt x="1013" y="9602"/>
                  </a:cubicBezTo>
                  <a:cubicBezTo>
                    <a:pt x="977" y="9245"/>
                    <a:pt x="941" y="8888"/>
                    <a:pt x="905" y="8531"/>
                  </a:cubicBezTo>
                  <a:cubicBezTo>
                    <a:pt x="1286" y="8245"/>
                    <a:pt x="1679" y="7959"/>
                    <a:pt x="2060" y="7673"/>
                  </a:cubicBezTo>
                  <a:cubicBezTo>
                    <a:pt x="2406" y="7423"/>
                    <a:pt x="2787" y="7173"/>
                    <a:pt x="3084" y="6876"/>
                  </a:cubicBezTo>
                  <a:close/>
                  <a:moveTo>
                    <a:pt x="3120" y="7959"/>
                  </a:moveTo>
                  <a:cubicBezTo>
                    <a:pt x="3132" y="8340"/>
                    <a:pt x="3156" y="8721"/>
                    <a:pt x="3168" y="9114"/>
                  </a:cubicBezTo>
                  <a:cubicBezTo>
                    <a:pt x="2846" y="9269"/>
                    <a:pt x="2572" y="9662"/>
                    <a:pt x="2358" y="9864"/>
                  </a:cubicBezTo>
                  <a:cubicBezTo>
                    <a:pt x="1953" y="10245"/>
                    <a:pt x="1560" y="10638"/>
                    <a:pt x="1167" y="11019"/>
                  </a:cubicBezTo>
                  <a:cubicBezTo>
                    <a:pt x="1120" y="10614"/>
                    <a:pt x="1084" y="10209"/>
                    <a:pt x="1036" y="9805"/>
                  </a:cubicBezTo>
                  <a:cubicBezTo>
                    <a:pt x="1382" y="9507"/>
                    <a:pt x="1727" y="9221"/>
                    <a:pt x="2072" y="8912"/>
                  </a:cubicBezTo>
                  <a:cubicBezTo>
                    <a:pt x="2418" y="8602"/>
                    <a:pt x="2810" y="8304"/>
                    <a:pt x="3120" y="7959"/>
                  </a:cubicBezTo>
                  <a:close/>
                  <a:moveTo>
                    <a:pt x="3168" y="9364"/>
                  </a:moveTo>
                  <a:cubicBezTo>
                    <a:pt x="3180" y="9686"/>
                    <a:pt x="3191" y="10007"/>
                    <a:pt x="3203" y="10328"/>
                  </a:cubicBezTo>
                  <a:cubicBezTo>
                    <a:pt x="2560" y="10924"/>
                    <a:pt x="1941" y="11531"/>
                    <a:pt x="1263" y="12067"/>
                  </a:cubicBezTo>
                  <a:cubicBezTo>
                    <a:pt x="1239" y="11793"/>
                    <a:pt x="1215" y="11519"/>
                    <a:pt x="1179" y="11233"/>
                  </a:cubicBezTo>
                  <a:cubicBezTo>
                    <a:pt x="1501" y="10948"/>
                    <a:pt x="1822" y="10650"/>
                    <a:pt x="2144" y="10364"/>
                  </a:cubicBezTo>
                  <a:cubicBezTo>
                    <a:pt x="2251" y="10257"/>
                    <a:pt x="2822" y="9650"/>
                    <a:pt x="3168" y="9364"/>
                  </a:cubicBezTo>
                  <a:close/>
                  <a:moveTo>
                    <a:pt x="3215" y="10662"/>
                  </a:moveTo>
                  <a:cubicBezTo>
                    <a:pt x="3215" y="10864"/>
                    <a:pt x="3227" y="11067"/>
                    <a:pt x="3227" y="11269"/>
                  </a:cubicBezTo>
                  <a:cubicBezTo>
                    <a:pt x="3227" y="11317"/>
                    <a:pt x="3227" y="11352"/>
                    <a:pt x="3239" y="11400"/>
                  </a:cubicBezTo>
                  <a:cubicBezTo>
                    <a:pt x="2882" y="11626"/>
                    <a:pt x="2584" y="11960"/>
                    <a:pt x="2287" y="12233"/>
                  </a:cubicBezTo>
                  <a:cubicBezTo>
                    <a:pt x="1977" y="12519"/>
                    <a:pt x="1667" y="12829"/>
                    <a:pt x="1358" y="13126"/>
                  </a:cubicBezTo>
                  <a:cubicBezTo>
                    <a:pt x="1334" y="12829"/>
                    <a:pt x="1310" y="12543"/>
                    <a:pt x="1275" y="12245"/>
                  </a:cubicBezTo>
                  <a:cubicBezTo>
                    <a:pt x="1965" y="11793"/>
                    <a:pt x="2644" y="11269"/>
                    <a:pt x="3215" y="10662"/>
                  </a:cubicBezTo>
                  <a:close/>
                  <a:moveTo>
                    <a:pt x="3239" y="11698"/>
                  </a:moveTo>
                  <a:cubicBezTo>
                    <a:pt x="3239" y="11864"/>
                    <a:pt x="3251" y="12031"/>
                    <a:pt x="3251" y="12198"/>
                  </a:cubicBezTo>
                  <a:cubicBezTo>
                    <a:pt x="3025" y="12341"/>
                    <a:pt x="2799" y="12662"/>
                    <a:pt x="2679" y="12793"/>
                  </a:cubicBezTo>
                  <a:cubicBezTo>
                    <a:pt x="2287" y="13186"/>
                    <a:pt x="1858" y="13555"/>
                    <a:pt x="1417" y="13900"/>
                  </a:cubicBezTo>
                  <a:cubicBezTo>
                    <a:pt x="1406" y="13710"/>
                    <a:pt x="1394" y="13507"/>
                    <a:pt x="1370" y="13317"/>
                  </a:cubicBezTo>
                  <a:cubicBezTo>
                    <a:pt x="1739" y="13007"/>
                    <a:pt x="2096" y="12710"/>
                    <a:pt x="2453" y="12400"/>
                  </a:cubicBezTo>
                  <a:cubicBezTo>
                    <a:pt x="2715" y="12174"/>
                    <a:pt x="3001" y="11960"/>
                    <a:pt x="3239" y="11698"/>
                  </a:cubicBezTo>
                  <a:close/>
                  <a:moveTo>
                    <a:pt x="3251" y="12579"/>
                  </a:moveTo>
                  <a:cubicBezTo>
                    <a:pt x="3263" y="12710"/>
                    <a:pt x="3263" y="12853"/>
                    <a:pt x="3263" y="12995"/>
                  </a:cubicBezTo>
                  <a:cubicBezTo>
                    <a:pt x="2930" y="13162"/>
                    <a:pt x="2668" y="13472"/>
                    <a:pt x="2418" y="13722"/>
                  </a:cubicBezTo>
                  <a:cubicBezTo>
                    <a:pt x="2084" y="14043"/>
                    <a:pt x="1775" y="14389"/>
                    <a:pt x="1477" y="14734"/>
                  </a:cubicBezTo>
                  <a:cubicBezTo>
                    <a:pt x="1465" y="14531"/>
                    <a:pt x="1453" y="14317"/>
                    <a:pt x="1441" y="14115"/>
                  </a:cubicBezTo>
                  <a:cubicBezTo>
                    <a:pt x="1798" y="13865"/>
                    <a:pt x="2144" y="13615"/>
                    <a:pt x="2465" y="13341"/>
                  </a:cubicBezTo>
                  <a:cubicBezTo>
                    <a:pt x="2644" y="13186"/>
                    <a:pt x="2810" y="13031"/>
                    <a:pt x="2977" y="12876"/>
                  </a:cubicBezTo>
                  <a:cubicBezTo>
                    <a:pt x="3060" y="12781"/>
                    <a:pt x="3156" y="12686"/>
                    <a:pt x="3239" y="12591"/>
                  </a:cubicBezTo>
                  <a:cubicBezTo>
                    <a:pt x="3239" y="12591"/>
                    <a:pt x="3251" y="12579"/>
                    <a:pt x="3251" y="12579"/>
                  </a:cubicBezTo>
                  <a:close/>
                  <a:moveTo>
                    <a:pt x="3263" y="13281"/>
                  </a:moveTo>
                  <a:cubicBezTo>
                    <a:pt x="3263" y="13519"/>
                    <a:pt x="3263" y="13769"/>
                    <a:pt x="3263" y="14019"/>
                  </a:cubicBezTo>
                  <a:cubicBezTo>
                    <a:pt x="2918" y="14234"/>
                    <a:pt x="2608" y="14531"/>
                    <a:pt x="2310" y="14793"/>
                  </a:cubicBezTo>
                  <a:cubicBezTo>
                    <a:pt x="2048" y="15031"/>
                    <a:pt x="1787" y="15281"/>
                    <a:pt x="1536" y="15532"/>
                  </a:cubicBezTo>
                  <a:cubicBezTo>
                    <a:pt x="1525" y="15341"/>
                    <a:pt x="1513" y="15151"/>
                    <a:pt x="1501" y="14960"/>
                  </a:cubicBezTo>
                  <a:cubicBezTo>
                    <a:pt x="1501" y="14948"/>
                    <a:pt x="1513" y="14948"/>
                    <a:pt x="1525" y="14936"/>
                  </a:cubicBezTo>
                  <a:cubicBezTo>
                    <a:pt x="1846" y="14591"/>
                    <a:pt x="2191" y="14269"/>
                    <a:pt x="2537" y="13936"/>
                  </a:cubicBezTo>
                  <a:cubicBezTo>
                    <a:pt x="2751" y="13722"/>
                    <a:pt x="3049" y="13519"/>
                    <a:pt x="3263" y="13281"/>
                  </a:cubicBezTo>
                  <a:close/>
                  <a:moveTo>
                    <a:pt x="3263" y="14281"/>
                  </a:moveTo>
                  <a:cubicBezTo>
                    <a:pt x="3263" y="14591"/>
                    <a:pt x="3263" y="14912"/>
                    <a:pt x="3251" y="15222"/>
                  </a:cubicBezTo>
                  <a:cubicBezTo>
                    <a:pt x="2965" y="15377"/>
                    <a:pt x="2739" y="15674"/>
                    <a:pt x="2501" y="15889"/>
                  </a:cubicBezTo>
                  <a:cubicBezTo>
                    <a:pt x="2203" y="16163"/>
                    <a:pt x="1906" y="16424"/>
                    <a:pt x="1596" y="16686"/>
                  </a:cubicBezTo>
                  <a:cubicBezTo>
                    <a:pt x="1572" y="16389"/>
                    <a:pt x="1560" y="16079"/>
                    <a:pt x="1548" y="15782"/>
                  </a:cubicBezTo>
                  <a:cubicBezTo>
                    <a:pt x="1858" y="15508"/>
                    <a:pt x="2168" y="15222"/>
                    <a:pt x="2477" y="14960"/>
                  </a:cubicBezTo>
                  <a:cubicBezTo>
                    <a:pt x="2727" y="14734"/>
                    <a:pt x="3013" y="14519"/>
                    <a:pt x="3263" y="14281"/>
                  </a:cubicBezTo>
                  <a:close/>
                  <a:moveTo>
                    <a:pt x="3251" y="15543"/>
                  </a:moveTo>
                  <a:cubicBezTo>
                    <a:pt x="3251" y="15734"/>
                    <a:pt x="3251" y="15924"/>
                    <a:pt x="3251" y="16115"/>
                  </a:cubicBezTo>
                  <a:cubicBezTo>
                    <a:pt x="2691" y="16686"/>
                    <a:pt x="2168" y="17294"/>
                    <a:pt x="1632" y="17889"/>
                  </a:cubicBezTo>
                  <a:cubicBezTo>
                    <a:pt x="1620" y="17567"/>
                    <a:pt x="1608" y="17246"/>
                    <a:pt x="1596" y="16925"/>
                  </a:cubicBezTo>
                  <a:cubicBezTo>
                    <a:pt x="1953" y="16663"/>
                    <a:pt x="2298" y="16401"/>
                    <a:pt x="2632" y="16115"/>
                  </a:cubicBezTo>
                  <a:cubicBezTo>
                    <a:pt x="2834" y="15948"/>
                    <a:pt x="3072" y="15758"/>
                    <a:pt x="3251" y="15543"/>
                  </a:cubicBezTo>
                  <a:close/>
                  <a:moveTo>
                    <a:pt x="3251" y="16496"/>
                  </a:moveTo>
                  <a:cubicBezTo>
                    <a:pt x="3251" y="16746"/>
                    <a:pt x="3251" y="16996"/>
                    <a:pt x="3251" y="17246"/>
                  </a:cubicBezTo>
                  <a:cubicBezTo>
                    <a:pt x="2703" y="17734"/>
                    <a:pt x="2191" y="18258"/>
                    <a:pt x="1644" y="18746"/>
                  </a:cubicBezTo>
                  <a:cubicBezTo>
                    <a:pt x="1644" y="18520"/>
                    <a:pt x="1644" y="18294"/>
                    <a:pt x="1632" y="18079"/>
                  </a:cubicBezTo>
                  <a:cubicBezTo>
                    <a:pt x="1656" y="18079"/>
                    <a:pt x="1667" y="18068"/>
                    <a:pt x="1679" y="18056"/>
                  </a:cubicBezTo>
                  <a:cubicBezTo>
                    <a:pt x="2203" y="17544"/>
                    <a:pt x="2739" y="17032"/>
                    <a:pt x="3251" y="16496"/>
                  </a:cubicBezTo>
                  <a:close/>
                  <a:moveTo>
                    <a:pt x="3251" y="17603"/>
                  </a:moveTo>
                  <a:cubicBezTo>
                    <a:pt x="3251" y="17877"/>
                    <a:pt x="3251" y="18139"/>
                    <a:pt x="3251" y="18413"/>
                  </a:cubicBezTo>
                  <a:cubicBezTo>
                    <a:pt x="2632" y="18782"/>
                    <a:pt x="2251" y="19496"/>
                    <a:pt x="1644" y="19889"/>
                  </a:cubicBezTo>
                  <a:cubicBezTo>
                    <a:pt x="1656" y="19592"/>
                    <a:pt x="1656" y="19294"/>
                    <a:pt x="1656" y="18996"/>
                  </a:cubicBezTo>
                  <a:cubicBezTo>
                    <a:pt x="1977" y="18746"/>
                    <a:pt x="2287" y="18496"/>
                    <a:pt x="2584" y="18222"/>
                  </a:cubicBezTo>
                  <a:cubicBezTo>
                    <a:pt x="2763" y="18068"/>
                    <a:pt x="2941" y="17901"/>
                    <a:pt x="3108" y="17734"/>
                  </a:cubicBezTo>
                  <a:cubicBezTo>
                    <a:pt x="3144" y="17698"/>
                    <a:pt x="3191" y="17651"/>
                    <a:pt x="3251" y="17603"/>
                  </a:cubicBezTo>
                  <a:close/>
                  <a:moveTo>
                    <a:pt x="31445" y="553"/>
                  </a:moveTo>
                  <a:cubicBezTo>
                    <a:pt x="30052" y="6995"/>
                    <a:pt x="30028" y="13877"/>
                    <a:pt x="30231" y="20449"/>
                  </a:cubicBezTo>
                  <a:cubicBezTo>
                    <a:pt x="27735" y="20099"/>
                    <a:pt x="25149" y="20033"/>
                    <a:pt x="22571" y="20033"/>
                  </a:cubicBezTo>
                  <a:cubicBezTo>
                    <a:pt x="20995" y="20033"/>
                    <a:pt x="19422" y="20058"/>
                    <a:pt x="17875" y="20058"/>
                  </a:cubicBezTo>
                  <a:cubicBezTo>
                    <a:pt x="17643" y="20058"/>
                    <a:pt x="17412" y="20057"/>
                    <a:pt x="17181" y="20056"/>
                  </a:cubicBezTo>
                  <a:cubicBezTo>
                    <a:pt x="16619" y="20054"/>
                    <a:pt x="16055" y="20053"/>
                    <a:pt x="15492" y="20053"/>
                  </a:cubicBezTo>
                  <a:cubicBezTo>
                    <a:pt x="11690" y="20053"/>
                    <a:pt x="7869" y="20105"/>
                    <a:pt x="4084" y="20437"/>
                  </a:cubicBezTo>
                  <a:cubicBezTo>
                    <a:pt x="4477" y="14912"/>
                    <a:pt x="3930" y="9221"/>
                    <a:pt x="3382" y="3685"/>
                  </a:cubicBezTo>
                  <a:cubicBezTo>
                    <a:pt x="3465" y="3590"/>
                    <a:pt x="3489" y="3447"/>
                    <a:pt x="3346" y="3363"/>
                  </a:cubicBezTo>
                  <a:cubicBezTo>
                    <a:pt x="3287" y="2816"/>
                    <a:pt x="3239" y="2280"/>
                    <a:pt x="3180" y="1732"/>
                  </a:cubicBezTo>
                  <a:cubicBezTo>
                    <a:pt x="3180" y="1649"/>
                    <a:pt x="3120" y="1589"/>
                    <a:pt x="3049" y="1566"/>
                  </a:cubicBezTo>
                  <a:cubicBezTo>
                    <a:pt x="7716" y="1435"/>
                    <a:pt x="12359" y="970"/>
                    <a:pt x="17027" y="804"/>
                  </a:cubicBezTo>
                  <a:cubicBezTo>
                    <a:pt x="20320" y="687"/>
                    <a:pt x="23614" y="623"/>
                    <a:pt x="26908" y="623"/>
                  </a:cubicBezTo>
                  <a:cubicBezTo>
                    <a:pt x="28341" y="623"/>
                    <a:pt x="29774" y="635"/>
                    <a:pt x="31207" y="661"/>
                  </a:cubicBezTo>
                  <a:cubicBezTo>
                    <a:pt x="31314" y="661"/>
                    <a:pt x="31397" y="613"/>
                    <a:pt x="31445" y="553"/>
                  </a:cubicBezTo>
                  <a:close/>
                  <a:moveTo>
                    <a:pt x="3263" y="18699"/>
                  </a:moveTo>
                  <a:cubicBezTo>
                    <a:pt x="3263" y="19032"/>
                    <a:pt x="3275" y="19365"/>
                    <a:pt x="3287" y="19699"/>
                  </a:cubicBezTo>
                  <a:cubicBezTo>
                    <a:pt x="3049" y="19877"/>
                    <a:pt x="2822" y="20092"/>
                    <a:pt x="2608" y="20270"/>
                  </a:cubicBezTo>
                  <a:cubicBezTo>
                    <a:pt x="2275" y="20580"/>
                    <a:pt x="1941" y="20889"/>
                    <a:pt x="1620" y="21199"/>
                  </a:cubicBezTo>
                  <a:cubicBezTo>
                    <a:pt x="1632" y="20830"/>
                    <a:pt x="1644" y="20461"/>
                    <a:pt x="1644" y="20092"/>
                  </a:cubicBezTo>
                  <a:cubicBezTo>
                    <a:pt x="1941" y="19961"/>
                    <a:pt x="2191" y="19758"/>
                    <a:pt x="2429" y="19532"/>
                  </a:cubicBezTo>
                  <a:cubicBezTo>
                    <a:pt x="2691" y="19282"/>
                    <a:pt x="3025" y="19008"/>
                    <a:pt x="3263" y="18699"/>
                  </a:cubicBezTo>
                  <a:close/>
                  <a:moveTo>
                    <a:pt x="3299" y="20020"/>
                  </a:moveTo>
                  <a:cubicBezTo>
                    <a:pt x="3311" y="20294"/>
                    <a:pt x="3311" y="20556"/>
                    <a:pt x="3322" y="20830"/>
                  </a:cubicBezTo>
                  <a:cubicBezTo>
                    <a:pt x="3334" y="20889"/>
                    <a:pt x="3346" y="20949"/>
                    <a:pt x="3370" y="20996"/>
                  </a:cubicBezTo>
                  <a:cubicBezTo>
                    <a:pt x="3096" y="21187"/>
                    <a:pt x="2846" y="21413"/>
                    <a:pt x="2608" y="21592"/>
                  </a:cubicBezTo>
                  <a:cubicBezTo>
                    <a:pt x="2263" y="21866"/>
                    <a:pt x="1917" y="22151"/>
                    <a:pt x="1560" y="22413"/>
                  </a:cubicBezTo>
                  <a:cubicBezTo>
                    <a:pt x="1572" y="22056"/>
                    <a:pt x="1596" y="21711"/>
                    <a:pt x="1608" y="21366"/>
                  </a:cubicBezTo>
                  <a:cubicBezTo>
                    <a:pt x="1620" y="21366"/>
                    <a:pt x="1620" y="21366"/>
                    <a:pt x="1632" y="21354"/>
                  </a:cubicBezTo>
                  <a:cubicBezTo>
                    <a:pt x="2013" y="21056"/>
                    <a:pt x="2406" y="20758"/>
                    <a:pt x="2787" y="20449"/>
                  </a:cubicBezTo>
                  <a:cubicBezTo>
                    <a:pt x="2953" y="20306"/>
                    <a:pt x="3132" y="20175"/>
                    <a:pt x="3299" y="20020"/>
                  </a:cubicBezTo>
                  <a:close/>
                  <a:moveTo>
                    <a:pt x="20170" y="20901"/>
                  </a:moveTo>
                  <a:cubicBezTo>
                    <a:pt x="20515" y="20913"/>
                    <a:pt x="20848" y="20925"/>
                    <a:pt x="21182" y="20937"/>
                  </a:cubicBezTo>
                  <a:cubicBezTo>
                    <a:pt x="20944" y="21127"/>
                    <a:pt x="20729" y="21377"/>
                    <a:pt x="20527" y="21604"/>
                  </a:cubicBezTo>
                  <a:cubicBezTo>
                    <a:pt x="20277" y="21889"/>
                    <a:pt x="20027" y="22187"/>
                    <a:pt x="19777" y="22473"/>
                  </a:cubicBezTo>
                  <a:cubicBezTo>
                    <a:pt x="19396" y="22473"/>
                    <a:pt x="19003" y="22485"/>
                    <a:pt x="18622" y="22485"/>
                  </a:cubicBezTo>
                  <a:cubicBezTo>
                    <a:pt x="18896" y="22235"/>
                    <a:pt x="19182" y="21997"/>
                    <a:pt x="19467" y="21747"/>
                  </a:cubicBezTo>
                  <a:cubicBezTo>
                    <a:pt x="19729" y="21520"/>
                    <a:pt x="20015" y="21294"/>
                    <a:pt x="20182" y="20973"/>
                  </a:cubicBezTo>
                  <a:cubicBezTo>
                    <a:pt x="20205" y="20949"/>
                    <a:pt x="20194" y="20913"/>
                    <a:pt x="20170" y="20901"/>
                  </a:cubicBezTo>
                  <a:close/>
                  <a:moveTo>
                    <a:pt x="21444" y="20949"/>
                  </a:moveTo>
                  <a:cubicBezTo>
                    <a:pt x="21753" y="20973"/>
                    <a:pt x="22063" y="20985"/>
                    <a:pt x="22372" y="20996"/>
                  </a:cubicBezTo>
                  <a:cubicBezTo>
                    <a:pt x="21896" y="21389"/>
                    <a:pt x="21479" y="21889"/>
                    <a:pt x="21039" y="22318"/>
                  </a:cubicBezTo>
                  <a:cubicBezTo>
                    <a:pt x="20979" y="22378"/>
                    <a:pt x="21015" y="22449"/>
                    <a:pt x="21075" y="22485"/>
                  </a:cubicBezTo>
                  <a:cubicBezTo>
                    <a:pt x="20753" y="22473"/>
                    <a:pt x="20444" y="22473"/>
                    <a:pt x="20134" y="22473"/>
                  </a:cubicBezTo>
                  <a:cubicBezTo>
                    <a:pt x="20360" y="22247"/>
                    <a:pt x="20586" y="22008"/>
                    <a:pt x="20801" y="21770"/>
                  </a:cubicBezTo>
                  <a:cubicBezTo>
                    <a:pt x="21039" y="21520"/>
                    <a:pt x="21289" y="21258"/>
                    <a:pt x="21444" y="20949"/>
                  </a:cubicBezTo>
                  <a:close/>
                  <a:moveTo>
                    <a:pt x="14895" y="20818"/>
                  </a:moveTo>
                  <a:cubicBezTo>
                    <a:pt x="14312" y="21306"/>
                    <a:pt x="13788" y="21937"/>
                    <a:pt x="13276" y="22497"/>
                  </a:cubicBezTo>
                  <a:lnTo>
                    <a:pt x="12466" y="22497"/>
                  </a:lnTo>
                  <a:cubicBezTo>
                    <a:pt x="12681" y="22294"/>
                    <a:pt x="12883" y="22080"/>
                    <a:pt x="13097" y="21878"/>
                  </a:cubicBezTo>
                  <a:cubicBezTo>
                    <a:pt x="13395" y="21556"/>
                    <a:pt x="13752" y="21246"/>
                    <a:pt x="13979" y="20865"/>
                  </a:cubicBezTo>
                  <a:cubicBezTo>
                    <a:pt x="13990" y="20842"/>
                    <a:pt x="13990" y="20830"/>
                    <a:pt x="13979" y="20818"/>
                  </a:cubicBezTo>
                  <a:close/>
                  <a:moveTo>
                    <a:pt x="15264" y="20806"/>
                  </a:moveTo>
                  <a:cubicBezTo>
                    <a:pt x="15586" y="20806"/>
                    <a:pt x="15907" y="20818"/>
                    <a:pt x="16229" y="20818"/>
                  </a:cubicBezTo>
                  <a:cubicBezTo>
                    <a:pt x="15931" y="21008"/>
                    <a:pt x="15669" y="21282"/>
                    <a:pt x="15419" y="21520"/>
                  </a:cubicBezTo>
                  <a:cubicBezTo>
                    <a:pt x="15086" y="21830"/>
                    <a:pt x="14788" y="22163"/>
                    <a:pt x="14490" y="22497"/>
                  </a:cubicBezTo>
                  <a:lnTo>
                    <a:pt x="13586" y="22497"/>
                  </a:lnTo>
                  <a:cubicBezTo>
                    <a:pt x="14169" y="21973"/>
                    <a:pt x="14800" y="21425"/>
                    <a:pt x="15264" y="20806"/>
                  </a:cubicBezTo>
                  <a:close/>
                  <a:moveTo>
                    <a:pt x="16884" y="20818"/>
                  </a:moveTo>
                  <a:cubicBezTo>
                    <a:pt x="17146" y="20818"/>
                    <a:pt x="17396" y="20818"/>
                    <a:pt x="17658" y="20830"/>
                  </a:cubicBezTo>
                  <a:cubicBezTo>
                    <a:pt x="17312" y="20973"/>
                    <a:pt x="17038" y="21318"/>
                    <a:pt x="16788" y="21592"/>
                  </a:cubicBezTo>
                  <a:cubicBezTo>
                    <a:pt x="16491" y="21889"/>
                    <a:pt x="16193" y="22199"/>
                    <a:pt x="15895" y="22497"/>
                  </a:cubicBezTo>
                  <a:lnTo>
                    <a:pt x="14824" y="22497"/>
                  </a:lnTo>
                  <a:cubicBezTo>
                    <a:pt x="15086" y="22247"/>
                    <a:pt x="15360" y="21985"/>
                    <a:pt x="15633" y="21735"/>
                  </a:cubicBezTo>
                  <a:cubicBezTo>
                    <a:pt x="15943" y="21437"/>
                    <a:pt x="16300" y="21163"/>
                    <a:pt x="16562" y="20818"/>
                  </a:cubicBezTo>
                  <a:close/>
                  <a:moveTo>
                    <a:pt x="17741" y="20830"/>
                  </a:moveTo>
                  <a:lnTo>
                    <a:pt x="17741" y="20830"/>
                  </a:lnTo>
                  <a:cubicBezTo>
                    <a:pt x="18098" y="20842"/>
                    <a:pt x="18455" y="20842"/>
                    <a:pt x="18812" y="20854"/>
                  </a:cubicBezTo>
                  <a:cubicBezTo>
                    <a:pt x="18527" y="21068"/>
                    <a:pt x="18289" y="21354"/>
                    <a:pt x="18039" y="21580"/>
                  </a:cubicBezTo>
                  <a:cubicBezTo>
                    <a:pt x="17705" y="21889"/>
                    <a:pt x="17360" y="22199"/>
                    <a:pt x="17015" y="22497"/>
                  </a:cubicBezTo>
                  <a:lnTo>
                    <a:pt x="16169" y="22497"/>
                  </a:lnTo>
                  <a:cubicBezTo>
                    <a:pt x="16431" y="22259"/>
                    <a:pt x="16705" y="22008"/>
                    <a:pt x="16967" y="21770"/>
                  </a:cubicBezTo>
                  <a:cubicBezTo>
                    <a:pt x="17241" y="21508"/>
                    <a:pt x="17622" y="21246"/>
                    <a:pt x="17765" y="20889"/>
                  </a:cubicBezTo>
                  <a:cubicBezTo>
                    <a:pt x="17777" y="20865"/>
                    <a:pt x="17765" y="20842"/>
                    <a:pt x="17741" y="20830"/>
                  </a:cubicBezTo>
                  <a:close/>
                  <a:moveTo>
                    <a:pt x="19062" y="20865"/>
                  </a:moveTo>
                  <a:cubicBezTo>
                    <a:pt x="19408" y="20877"/>
                    <a:pt x="19741" y="20877"/>
                    <a:pt x="20075" y="20901"/>
                  </a:cubicBezTo>
                  <a:cubicBezTo>
                    <a:pt x="19765" y="21056"/>
                    <a:pt x="19515" y="21306"/>
                    <a:pt x="19265" y="21556"/>
                  </a:cubicBezTo>
                  <a:cubicBezTo>
                    <a:pt x="18991" y="21830"/>
                    <a:pt x="18729" y="22104"/>
                    <a:pt x="18455" y="22378"/>
                  </a:cubicBezTo>
                  <a:cubicBezTo>
                    <a:pt x="18420" y="22413"/>
                    <a:pt x="18420" y="22461"/>
                    <a:pt x="18431" y="22485"/>
                  </a:cubicBezTo>
                  <a:cubicBezTo>
                    <a:pt x="18086" y="22485"/>
                    <a:pt x="17753" y="22485"/>
                    <a:pt x="17408" y="22497"/>
                  </a:cubicBezTo>
                  <a:cubicBezTo>
                    <a:pt x="17669" y="22282"/>
                    <a:pt x="17931" y="22068"/>
                    <a:pt x="18181" y="21842"/>
                  </a:cubicBezTo>
                  <a:cubicBezTo>
                    <a:pt x="18491" y="21556"/>
                    <a:pt x="18872" y="21235"/>
                    <a:pt x="19062" y="20865"/>
                  </a:cubicBezTo>
                  <a:close/>
                  <a:moveTo>
                    <a:pt x="13848" y="20818"/>
                  </a:moveTo>
                  <a:cubicBezTo>
                    <a:pt x="13490" y="21044"/>
                    <a:pt x="13193" y="21377"/>
                    <a:pt x="12907" y="21687"/>
                  </a:cubicBezTo>
                  <a:cubicBezTo>
                    <a:pt x="12657" y="21949"/>
                    <a:pt x="12407" y="22223"/>
                    <a:pt x="12157" y="22497"/>
                  </a:cubicBezTo>
                  <a:cubicBezTo>
                    <a:pt x="11800" y="22497"/>
                    <a:pt x="11431" y="22497"/>
                    <a:pt x="11073" y="22509"/>
                  </a:cubicBezTo>
                  <a:cubicBezTo>
                    <a:pt x="11312" y="22247"/>
                    <a:pt x="11538" y="21997"/>
                    <a:pt x="11776" y="21747"/>
                  </a:cubicBezTo>
                  <a:cubicBezTo>
                    <a:pt x="12074" y="21449"/>
                    <a:pt x="12431" y="21163"/>
                    <a:pt x="12693" y="20818"/>
                  </a:cubicBezTo>
                  <a:close/>
                  <a:moveTo>
                    <a:pt x="12383" y="20830"/>
                  </a:moveTo>
                  <a:cubicBezTo>
                    <a:pt x="12109" y="21056"/>
                    <a:pt x="11859" y="21342"/>
                    <a:pt x="11621" y="21592"/>
                  </a:cubicBezTo>
                  <a:cubicBezTo>
                    <a:pt x="11335" y="21889"/>
                    <a:pt x="11073" y="22199"/>
                    <a:pt x="10811" y="22509"/>
                  </a:cubicBezTo>
                  <a:cubicBezTo>
                    <a:pt x="10478" y="22509"/>
                    <a:pt x="10157" y="22509"/>
                    <a:pt x="9835" y="22520"/>
                  </a:cubicBezTo>
                  <a:cubicBezTo>
                    <a:pt x="10061" y="22294"/>
                    <a:pt x="10276" y="22068"/>
                    <a:pt x="10514" y="21854"/>
                  </a:cubicBezTo>
                  <a:cubicBezTo>
                    <a:pt x="10823" y="21556"/>
                    <a:pt x="11252" y="21270"/>
                    <a:pt x="11466" y="20889"/>
                  </a:cubicBezTo>
                  <a:cubicBezTo>
                    <a:pt x="11466" y="20877"/>
                    <a:pt x="11466" y="20854"/>
                    <a:pt x="11454" y="20830"/>
                  </a:cubicBezTo>
                  <a:close/>
                  <a:moveTo>
                    <a:pt x="22587" y="21008"/>
                  </a:moveTo>
                  <a:cubicBezTo>
                    <a:pt x="23349" y="21044"/>
                    <a:pt x="24099" y="21068"/>
                    <a:pt x="24861" y="21092"/>
                  </a:cubicBezTo>
                  <a:cubicBezTo>
                    <a:pt x="24670" y="21270"/>
                    <a:pt x="24527" y="21508"/>
                    <a:pt x="24385" y="21711"/>
                  </a:cubicBezTo>
                  <a:cubicBezTo>
                    <a:pt x="24194" y="21985"/>
                    <a:pt x="24004" y="22259"/>
                    <a:pt x="23801" y="22532"/>
                  </a:cubicBezTo>
                  <a:cubicBezTo>
                    <a:pt x="23515" y="22520"/>
                    <a:pt x="23242" y="22509"/>
                    <a:pt x="22956" y="22509"/>
                  </a:cubicBezTo>
                  <a:cubicBezTo>
                    <a:pt x="23075" y="22378"/>
                    <a:pt x="23206" y="22259"/>
                    <a:pt x="23337" y="22128"/>
                  </a:cubicBezTo>
                  <a:cubicBezTo>
                    <a:pt x="23551" y="21901"/>
                    <a:pt x="23789" y="21675"/>
                    <a:pt x="23908" y="21377"/>
                  </a:cubicBezTo>
                  <a:cubicBezTo>
                    <a:pt x="23927" y="21331"/>
                    <a:pt x="23887" y="21299"/>
                    <a:pt x="23846" y="21299"/>
                  </a:cubicBezTo>
                  <a:cubicBezTo>
                    <a:pt x="23835" y="21299"/>
                    <a:pt x="23823" y="21301"/>
                    <a:pt x="23813" y="21306"/>
                  </a:cubicBezTo>
                  <a:cubicBezTo>
                    <a:pt x="23515" y="21449"/>
                    <a:pt x="23289" y="21723"/>
                    <a:pt x="23075" y="21961"/>
                  </a:cubicBezTo>
                  <a:cubicBezTo>
                    <a:pt x="22908" y="22128"/>
                    <a:pt x="22753" y="22318"/>
                    <a:pt x="22599" y="22497"/>
                  </a:cubicBezTo>
                  <a:cubicBezTo>
                    <a:pt x="22122" y="22485"/>
                    <a:pt x="21646" y="22485"/>
                    <a:pt x="21170" y="22485"/>
                  </a:cubicBezTo>
                  <a:cubicBezTo>
                    <a:pt x="21182" y="22473"/>
                    <a:pt x="21194" y="22473"/>
                    <a:pt x="21194" y="22461"/>
                  </a:cubicBezTo>
                  <a:cubicBezTo>
                    <a:pt x="21694" y="22044"/>
                    <a:pt x="22253" y="21580"/>
                    <a:pt x="22587" y="21008"/>
                  </a:cubicBezTo>
                  <a:close/>
                  <a:moveTo>
                    <a:pt x="11312" y="20830"/>
                  </a:moveTo>
                  <a:cubicBezTo>
                    <a:pt x="10954" y="20996"/>
                    <a:pt x="10657" y="21354"/>
                    <a:pt x="10395" y="21627"/>
                  </a:cubicBezTo>
                  <a:cubicBezTo>
                    <a:pt x="10109" y="21913"/>
                    <a:pt x="9835" y="22211"/>
                    <a:pt x="9561" y="22520"/>
                  </a:cubicBezTo>
                  <a:cubicBezTo>
                    <a:pt x="9133" y="22532"/>
                    <a:pt x="8704" y="22532"/>
                    <a:pt x="8275" y="22544"/>
                  </a:cubicBezTo>
                  <a:cubicBezTo>
                    <a:pt x="8549" y="22259"/>
                    <a:pt x="8835" y="21985"/>
                    <a:pt x="9133" y="21723"/>
                  </a:cubicBezTo>
                  <a:cubicBezTo>
                    <a:pt x="9478" y="21425"/>
                    <a:pt x="9883" y="21163"/>
                    <a:pt x="10204" y="20842"/>
                  </a:cubicBezTo>
                  <a:cubicBezTo>
                    <a:pt x="10573" y="20842"/>
                    <a:pt x="10942" y="20830"/>
                    <a:pt x="11312" y="20830"/>
                  </a:cubicBezTo>
                  <a:close/>
                  <a:moveTo>
                    <a:pt x="25135" y="21104"/>
                  </a:moveTo>
                  <a:cubicBezTo>
                    <a:pt x="25575" y="21116"/>
                    <a:pt x="26016" y="21127"/>
                    <a:pt x="26468" y="21139"/>
                  </a:cubicBezTo>
                  <a:cubicBezTo>
                    <a:pt x="26159" y="21354"/>
                    <a:pt x="25944" y="21687"/>
                    <a:pt x="25694" y="21949"/>
                  </a:cubicBezTo>
                  <a:cubicBezTo>
                    <a:pt x="25480" y="22175"/>
                    <a:pt x="25278" y="22389"/>
                    <a:pt x="25051" y="22604"/>
                  </a:cubicBezTo>
                  <a:cubicBezTo>
                    <a:pt x="24718" y="22580"/>
                    <a:pt x="24373" y="22556"/>
                    <a:pt x="24027" y="22544"/>
                  </a:cubicBezTo>
                  <a:cubicBezTo>
                    <a:pt x="24218" y="22318"/>
                    <a:pt x="24408" y="22092"/>
                    <a:pt x="24599" y="21878"/>
                  </a:cubicBezTo>
                  <a:cubicBezTo>
                    <a:pt x="24789" y="21639"/>
                    <a:pt x="25039" y="21401"/>
                    <a:pt x="25135" y="21104"/>
                  </a:cubicBezTo>
                  <a:close/>
                  <a:moveTo>
                    <a:pt x="9930" y="20842"/>
                  </a:moveTo>
                  <a:cubicBezTo>
                    <a:pt x="9633" y="21020"/>
                    <a:pt x="9371" y="21258"/>
                    <a:pt x="9121" y="21473"/>
                  </a:cubicBezTo>
                  <a:cubicBezTo>
                    <a:pt x="8728" y="21806"/>
                    <a:pt x="8383" y="22175"/>
                    <a:pt x="8037" y="22556"/>
                  </a:cubicBezTo>
                  <a:cubicBezTo>
                    <a:pt x="7811" y="22556"/>
                    <a:pt x="7585" y="22568"/>
                    <a:pt x="7359" y="22568"/>
                  </a:cubicBezTo>
                  <a:cubicBezTo>
                    <a:pt x="7561" y="22354"/>
                    <a:pt x="7763" y="22139"/>
                    <a:pt x="7978" y="21937"/>
                  </a:cubicBezTo>
                  <a:cubicBezTo>
                    <a:pt x="8240" y="21675"/>
                    <a:pt x="8680" y="21425"/>
                    <a:pt x="8811" y="21080"/>
                  </a:cubicBezTo>
                  <a:cubicBezTo>
                    <a:pt x="8823" y="21032"/>
                    <a:pt x="8775" y="21008"/>
                    <a:pt x="8740" y="21008"/>
                  </a:cubicBezTo>
                  <a:cubicBezTo>
                    <a:pt x="8371" y="21068"/>
                    <a:pt x="8002" y="21544"/>
                    <a:pt x="7752" y="21806"/>
                  </a:cubicBezTo>
                  <a:cubicBezTo>
                    <a:pt x="7525" y="22044"/>
                    <a:pt x="7311" y="22306"/>
                    <a:pt x="7109" y="22580"/>
                  </a:cubicBezTo>
                  <a:cubicBezTo>
                    <a:pt x="6644" y="22592"/>
                    <a:pt x="6180" y="22616"/>
                    <a:pt x="5727" y="22640"/>
                  </a:cubicBezTo>
                  <a:cubicBezTo>
                    <a:pt x="6037" y="22366"/>
                    <a:pt x="6359" y="22104"/>
                    <a:pt x="6668" y="21830"/>
                  </a:cubicBezTo>
                  <a:cubicBezTo>
                    <a:pt x="6870" y="21663"/>
                    <a:pt x="7073" y="21485"/>
                    <a:pt x="7263" y="21306"/>
                  </a:cubicBezTo>
                  <a:cubicBezTo>
                    <a:pt x="7335" y="21246"/>
                    <a:pt x="7561" y="20973"/>
                    <a:pt x="7716" y="20842"/>
                  </a:cubicBezTo>
                  <a:close/>
                  <a:moveTo>
                    <a:pt x="7275" y="20842"/>
                  </a:moveTo>
                  <a:cubicBezTo>
                    <a:pt x="7097" y="21008"/>
                    <a:pt x="6942" y="21187"/>
                    <a:pt x="6823" y="21294"/>
                  </a:cubicBezTo>
                  <a:cubicBezTo>
                    <a:pt x="6335" y="21735"/>
                    <a:pt x="5858" y="22187"/>
                    <a:pt x="5370" y="22651"/>
                  </a:cubicBezTo>
                  <a:cubicBezTo>
                    <a:pt x="5144" y="22663"/>
                    <a:pt x="4918" y="22675"/>
                    <a:pt x="4692" y="22687"/>
                  </a:cubicBezTo>
                  <a:cubicBezTo>
                    <a:pt x="4930" y="22413"/>
                    <a:pt x="5168" y="22151"/>
                    <a:pt x="5418" y="21889"/>
                  </a:cubicBezTo>
                  <a:cubicBezTo>
                    <a:pt x="5716" y="21580"/>
                    <a:pt x="6120" y="21270"/>
                    <a:pt x="6311" y="20877"/>
                  </a:cubicBezTo>
                  <a:cubicBezTo>
                    <a:pt x="6323" y="20865"/>
                    <a:pt x="6323" y="20854"/>
                    <a:pt x="6323" y="20842"/>
                  </a:cubicBezTo>
                  <a:close/>
                  <a:moveTo>
                    <a:pt x="26540" y="21139"/>
                  </a:moveTo>
                  <a:cubicBezTo>
                    <a:pt x="26873" y="21139"/>
                    <a:pt x="27194" y="21139"/>
                    <a:pt x="27528" y="21151"/>
                  </a:cubicBezTo>
                  <a:cubicBezTo>
                    <a:pt x="27266" y="21342"/>
                    <a:pt x="27052" y="21627"/>
                    <a:pt x="26849" y="21889"/>
                  </a:cubicBezTo>
                  <a:cubicBezTo>
                    <a:pt x="26647" y="22151"/>
                    <a:pt x="26444" y="22413"/>
                    <a:pt x="26254" y="22687"/>
                  </a:cubicBezTo>
                  <a:cubicBezTo>
                    <a:pt x="25956" y="22663"/>
                    <a:pt x="25670" y="22640"/>
                    <a:pt x="25373" y="22616"/>
                  </a:cubicBezTo>
                  <a:cubicBezTo>
                    <a:pt x="25563" y="22461"/>
                    <a:pt x="25742" y="22282"/>
                    <a:pt x="25920" y="22092"/>
                  </a:cubicBezTo>
                  <a:cubicBezTo>
                    <a:pt x="26159" y="21830"/>
                    <a:pt x="26444" y="21544"/>
                    <a:pt x="26563" y="21199"/>
                  </a:cubicBezTo>
                  <a:cubicBezTo>
                    <a:pt x="26575" y="21175"/>
                    <a:pt x="26563" y="21151"/>
                    <a:pt x="26540" y="21139"/>
                  </a:cubicBezTo>
                  <a:close/>
                  <a:moveTo>
                    <a:pt x="5466" y="20830"/>
                  </a:moveTo>
                  <a:cubicBezTo>
                    <a:pt x="5692" y="20842"/>
                    <a:pt x="5918" y="20842"/>
                    <a:pt x="6144" y="20842"/>
                  </a:cubicBezTo>
                  <a:cubicBezTo>
                    <a:pt x="5799" y="21032"/>
                    <a:pt x="5501" y="21413"/>
                    <a:pt x="5239" y="21711"/>
                  </a:cubicBezTo>
                  <a:cubicBezTo>
                    <a:pt x="4942" y="22032"/>
                    <a:pt x="4668" y="22366"/>
                    <a:pt x="4394" y="22699"/>
                  </a:cubicBezTo>
                  <a:cubicBezTo>
                    <a:pt x="4001" y="22723"/>
                    <a:pt x="3608" y="22747"/>
                    <a:pt x="3227" y="22770"/>
                  </a:cubicBezTo>
                  <a:cubicBezTo>
                    <a:pt x="3513" y="22520"/>
                    <a:pt x="3799" y="22270"/>
                    <a:pt x="4096" y="22020"/>
                  </a:cubicBezTo>
                  <a:cubicBezTo>
                    <a:pt x="4549" y="21639"/>
                    <a:pt x="5073" y="21282"/>
                    <a:pt x="5466" y="20830"/>
                  </a:cubicBezTo>
                  <a:close/>
                  <a:moveTo>
                    <a:pt x="28921" y="21127"/>
                  </a:moveTo>
                  <a:lnTo>
                    <a:pt x="28921" y="21127"/>
                  </a:lnTo>
                  <a:cubicBezTo>
                    <a:pt x="28659" y="21389"/>
                    <a:pt x="28433" y="21711"/>
                    <a:pt x="28195" y="21997"/>
                  </a:cubicBezTo>
                  <a:cubicBezTo>
                    <a:pt x="27956" y="22270"/>
                    <a:pt x="27706" y="22544"/>
                    <a:pt x="27456" y="22818"/>
                  </a:cubicBezTo>
                  <a:cubicBezTo>
                    <a:pt x="27147" y="22782"/>
                    <a:pt x="26837" y="22747"/>
                    <a:pt x="26528" y="22711"/>
                  </a:cubicBezTo>
                  <a:cubicBezTo>
                    <a:pt x="26730" y="22473"/>
                    <a:pt x="26944" y="22235"/>
                    <a:pt x="27159" y="21985"/>
                  </a:cubicBezTo>
                  <a:cubicBezTo>
                    <a:pt x="27373" y="21735"/>
                    <a:pt x="27623" y="21461"/>
                    <a:pt x="27766" y="21151"/>
                  </a:cubicBezTo>
                  <a:cubicBezTo>
                    <a:pt x="28147" y="21139"/>
                    <a:pt x="28540" y="21139"/>
                    <a:pt x="28921" y="21127"/>
                  </a:cubicBezTo>
                  <a:close/>
                  <a:moveTo>
                    <a:pt x="30064" y="21092"/>
                  </a:moveTo>
                  <a:lnTo>
                    <a:pt x="30064" y="21092"/>
                  </a:lnTo>
                  <a:cubicBezTo>
                    <a:pt x="29766" y="21294"/>
                    <a:pt x="29492" y="21556"/>
                    <a:pt x="29242" y="21747"/>
                  </a:cubicBezTo>
                  <a:cubicBezTo>
                    <a:pt x="28778" y="22104"/>
                    <a:pt x="28337" y="22497"/>
                    <a:pt x="27837" y="22782"/>
                  </a:cubicBezTo>
                  <a:cubicBezTo>
                    <a:pt x="27814" y="22806"/>
                    <a:pt x="27790" y="22818"/>
                    <a:pt x="27766" y="22842"/>
                  </a:cubicBezTo>
                  <a:lnTo>
                    <a:pt x="27695" y="22842"/>
                  </a:lnTo>
                  <a:cubicBezTo>
                    <a:pt x="28242" y="22354"/>
                    <a:pt x="28873" y="21782"/>
                    <a:pt x="29159" y="21139"/>
                  </a:cubicBezTo>
                  <a:cubicBezTo>
                    <a:pt x="29159" y="21139"/>
                    <a:pt x="29159" y="21127"/>
                    <a:pt x="29159" y="21127"/>
                  </a:cubicBezTo>
                  <a:cubicBezTo>
                    <a:pt x="29457" y="21116"/>
                    <a:pt x="29766" y="21116"/>
                    <a:pt x="30064" y="21092"/>
                  </a:cubicBezTo>
                  <a:close/>
                  <a:moveTo>
                    <a:pt x="4120" y="20818"/>
                  </a:moveTo>
                  <a:cubicBezTo>
                    <a:pt x="4454" y="20818"/>
                    <a:pt x="4799" y="20830"/>
                    <a:pt x="5144" y="20830"/>
                  </a:cubicBezTo>
                  <a:cubicBezTo>
                    <a:pt x="4727" y="21092"/>
                    <a:pt x="4346" y="21449"/>
                    <a:pt x="3989" y="21758"/>
                  </a:cubicBezTo>
                  <a:cubicBezTo>
                    <a:pt x="3596" y="22104"/>
                    <a:pt x="3227" y="22449"/>
                    <a:pt x="2858" y="22806"/>
                  </a:cubicBezTo>
                  <a:cubicBezTo>
                    <a:pt x="2489" y="22830"/>
                    <a:pt x="2132" y="22854"/>
                    <a:pt x="1763" y="22890"/>
                  </a:cubicBezTo>
                  <a:cubicBezTo>
                    <a:pt x="2120" y="22604"/>
                    <a:pt x="2453" y="22318"/>
                    <a:pt x="2810" y="22032"/>
                  </a:cubicBezTo>
                  <a:cubicBezTo>
                    <a:pt x="3156" y="21747"/>
                    <a:pt x="3632" y="21461"/>
                    <a:pt x="3930" y="21092"/>
                  </a:cubicBezTo>
                  <a:cubicBezTo>
                    <a:pt x="3942" y="21092"/>
                    <a:pt x="3942" y="21080"/>
                    <a:pt x="3942" y="21080"/>
                  </a:cubicBezTo>
                  <a:cubicBezTo>
                    <a:pt x="4013" y="20996"/>
                    <a:pt x="4073" y="20901"/>
                    <a:pt x="4120" y="20818"/>
                  </a:cubicBezTo>
                  <a:close/>
                  <a:moveTo>
                    <a:pt x="26517" y="0"/>
                  </a:moveTo>
                  <a:cubicBezTo>
                    <a:pt x="23249" y="0"/>
                    <a:pt x="19978" y="63"/>
                    <a:pt x="16717" y="208"/>
                  </a:cubicBezTo>
                  <a:cubicBezTo>
                    <a:pt x="12097" y="399"/>
                    <a:pt x="7394" y="565"/>
                    <a:pt x="2834" y="1292"/>
                  </a:cubicBezTo>
                  <a:cubicBezTo>
                    <a:pt x="2751" y="1304"/>
                    <a:pt x="2715" y="1375"/>
                    <a:pt x="2727" y="1446"/>
                  </a:cubicBezTo>
                  <a:cubicBezTo>
                    <a:pt x="2310" y="1637"/>
                    <a:pt x="1917" y="2018"/>
                    <a:pt x="1572" y="2292"/>
                  </a:cubicBezTo>
                  <a:cubicBezTo>
                    <a:pt x="1108" y="2637"/>
                    <a:pt x="667" y="3030"/>
                    <a:pt x="167" y="3316"/>
                  </a:cubicBezTo>
                  <a:cubicBezTo>
                    <a:pt x="84" y="3375"/>
                    <a:pt x="12" y="3494"/>
                    <a:pt x="36" y="3601"/>
                  </a:cubicBezTo>
                  <a:cubicBezTo>
                    <a:pt x="12" y="3625"/>
                    <a:pt x="1" y="3661"/>
                    <a:pt x="12" y="3709"/>
                  </a:cubicBezTo>
                  <a:cubicBezTo>
                    <a:pt x="36" y="4090"/>
                    <a:pt x="60" y="4483"/>
                    <a:pt x="84" y="4875"/>
                  </a:cubicBezTo>
                  <a:cubicBezTo>
                    <a:pt x="72" y="4887"/>
                    <a:pt x="60" y="4899"/>
                    <a:pt x="48" y="4911"/>
                  </a:cubicBezTo>
                  <a:cubicBezTo>
                    <a:pt x="12" y="4947"/>
                    <a:pt x="48" y="5006"/>
                    <a:pt x="96" y="5006"/>
                  </a:cubicBezTo>
                  <a:cubicBezTo>
                    <a:pt x="286" y="7781"/>
                    <a:pt x="429" y="10555"/>
                    <a:pt x="560" y="13317"/>
                  </a:cubicBezTo>
                  <a:cubicBezTo>
                    <a:pt x="715" y="16532"/>
                    <a:pt x="608" y="19758"/>
                    <a:pt x="786" y="22961"/>
                  </a:cubicBezTo>
                  <a:cubicBezTo>
                    <a:pt x="803" y="23195"/>
                    <a:pt x="972" y="23306"/>
                    <a:pt x="1146" y="23306"/>
                  </a:cubicBezTo>
                  <a:cubicBezTo>
                    <a:pt x="1219" y="23306"/>
                    <a:pt x="1294" y="23286"/>
                    <a:pt x="1358" y="23247"/>
                  </a:cubicBezTo>
                  <a:cubicBezTo>
                    <a:pt x="1727" y="23247"/>
                    <a:pt x="2108" y="23259"/>
                    <a:pt x="2477" y="23259"/>
                  </a:cubicBezTo>
                  <a:cubicBezTo>
                    <a:pt x="2501" y="23290"/>
                    <a:pt x="2535" y="23317"/>
                    <a:pt x="2573" y="23317"/>
                  </a:cubicBezTo>
                  <a:cubicBezTo>
                    <a:pt x="2592" y="23317"/>
                    <a:pt x="2612" y="23310"/>
                    <a:pt x="2632" y="23294"/>
                  </a:cubicBezTo>
                  <a:cubicBezTo>
                    <a:pt x="2644" y="23282"/>
                    <a:pt x="2644" y="23271"/>
                    <a:pt x="2656" y="23271"/>
                  </a:cubicBezTo>
                  <a:cubicBezTo>
                    <a:pt x="3642" y="23285"/>
                    <a:pt x="4628" y="23290"/>
                    <a:pt x="5615" y="23290"/>
                  </a:cubicBezTo>
                  <a:cubicBezTo>
                    <a:pt x="8182" y="23290"/>
                    <a:pt x="10751" y="23255"/>
                    <a:pt x="13317" y="23255"/>
                  </a:cubicBezTo>
                  <a:cubicBezTo>
                    <a:pt x="13779" y="23255"/>
                    <a:pt x="14242" y="23256"/>
                    <a:pt x="14705" y="23259"/>
                  </a:cubicBezTo>
                  <a:cubicBezTo>
                    <a:pt x="18288" y="23278"/>
                    <a:pt x="21941" y="23593"/>
                    <a:pt x="25545" y="23593"/>
                  </a:cubicBezTo>
                  <a:cubicBezTo>
                    <a:pt x="26396" y="23593"/>
                    <a:pt x="27244" y="23576"/>
                    <a:pt x="28087" y="23532"/>
                  </a:cubicBezTo>
                  <a:cubicBezTo>
                    <a:pt x="28326" y="23521"/>
                    <a:pt x="28457" y="23235"/>
                    <a:pt x="28373" y="23056"/>
                  </a:cubicBezTo>
                  <a:cubicBezTo>
                    <a:pt x="28730" y="22770"/>
                    <a:pt x="29088" y="22473"/>
                    <a:pt x="29433" y="22187"/>
                  </a:cubicBezTo>
                  <a:cubicBezTo>
                    <a:pt x="29850" y="21854"/>
                    <a:pt x="30421" y="21508"/>
                    <a:pt x="30695" y="21044"/>
                  </a:cubicBezTo>
                  <a:cubicBezTo>
                    <a:pt x="30838" y="21008"/>
                    <a:pt x="30945" y="20901"/>
                    <a:pt x="30933" y="20723"/>
                  </a:cubicBezTo>
                  <a:cubicBezTo>
                    <a:pt x="30790" y="13900"/>
                    <a:pt x="31528" y="7185"/>
                    <a:pt x="31838" y="387"/>
                  </a:cubicBezTo>
                  <a:cubicBezTo>
                    <a:pt x="31845" y="274"/>
                    <a:pt x="31751" y="211"/>
                    <a:pt x="31659" y="211"/>
                  </a:cubicBezTo>
                  <a:cubicBezTo>
                    <a:pt x="31596" y="211"/>
                    <a:pt x="31534" y="240"/>
                    <a:pt x="31505" y="303"/>
                  </a:cubicBezTo>
                  <a:cubicBezTo>
                    <a:pt x="31481" y="172"/>
                    <a:pt x="31385" y="42"/>
                    <a:pt x="31207" y="42"/>
                  </a:cubicBezTo>
                  <a:cubicBezTo>
                    <a:pt x="29646" y="15"/>
                    <a:pt x="28082" y="0"/>
                    <a:pt x="265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9" name="Google Shape;579;p46"/>
          <p:cNvSpPr/>
          <p:nvPr/>
        </p:nvSpPr>
        <p:spPr>
          <a:xfrm>
            <a:off x="3654077" y="1595010"/>
            <a:ext cx="338865" cy="182351"/>
          </a:xfrm>
          <a:custGeom>
            <a:rect b="b" l="l" r="r" t="t"/>
            <a:pathLst>
              <a:path extrusionOk="0" h="5639" w="10479">
                <a:moveTo>
                  <a:pt x="5990" y="1"/>
                </a:moveTo>
                <a:cubicBezTo>
                  <a:pt x="5820" y="1"/>
                  <a:pt x="5675" y="130"/>
                  <a:pt x="5656" y="323"/>
                </a:cubicBezTo>
                <a:cubicBezTo>
                  <a:pt x="5621" y="763"/>
                  <a:pt x="5585" y="1192"/>
                  <a:pt x="5549" y="1632"/>
                </a:cubicBezTo>
                <a:cubicBezTo>
                  <a:pt x="3775" y="1716"/>
                  <a:pt x="1965" y="1954"/>
                  <a:pt x="203" y="2180"/>
                </a:cubicBezTo>
                <a:cubicBezTo>
                  <a:pt x="60" y="2192"/>
                  <a:pt x="1" y="2406"/>
                  <a:pt x="168" y="2454"/>
                </a:cubicBezTo>
                <a:cubicBezTo>
                  <a:pt x="703" y="2594"/>
                  <a:pt x="1256" y="2644"/>
                  <a:pt x="1817" y="2644"/>
                </a:cubicBezTo>
                <a:cubicBezTo>
                  <a:pt x="3165" y="2644"/>
                  <a:pt x="4559" y="2353"/>
                  <a:pt x="5871" y="2311"/>
                </a:cubicBezTo>
                <a:cubicBezTo>
                  <a:pt x="6061" y="2311"/>
                  <a:pt x="6204" y="2156"/>
                  <a:pt x="6216" y="1966"/>
                </a:cubicBezTo>
                <a:cubicBezTo>
                  <a:pt x="6240" y="1597"/>
                  <a:pt x="6264" y="1216"/>
                  <a:pt x="6275" y="846"/>
                </a:cubicBezTo>
                <a:cubicBezTo>
                  <a:pt x="7371" y="1430"/>
                  <a:pt x="8419" y="2097"/>
                  <a:pt x="9419" y="2823"/>
                </a:cubicBezTo>
                <a:cubicBezTo>
                  <a:pt x="8419" y="3537"/>
                  <a:pt x="7371" y="4216"/>
                  <a:pt x="6275" y="4787"/>
                </a:cubicBezTo>
                <a:cubicBezTo>
                  <a:pt x="6264" y="4418"/>
                  <a:pt x="6240" y="4049"/>
                  <a:pt x="6216" y="3668"/>
                </a:cubicBezTo>
                <a:cubicBezTo>
                  <a:pt x="6204" y="3478"/>
                  <a:pt x="6061" y="3335"/>
                  <a:pt x="5871" y="3323"/>
                </a:cubicBezTo>
                <a:cubicBezTo>
                  <a:pt x="4553" y="3289"/>
                  <a:pt x="3152" y="2992"/>
                  <a:pt x="1798" y="2992"/>
                </a:cubicBezTo>
                <a:cubicBezTo>
                  <a:pt x="1243" y="2992"/>
                  <a:pt x="697" y="3042"/>
                  <a:pt x="168" y="3180"/>
                </a:cubicBezTo>
                <a:cubicBezTo>
                  <a:pt x="1" y="3228"/>
                  <a:pt x="60" y="3442"/>
                  <a:pt x="203" y="3466"/>
                </a:cubicBezTo>
                <a:cubicBezTo>
                  <a:pt x="1965" y="3680"/>
                  <a:pt x="3775" y="3918"/>
                  <a:pt x="5549" y="4002"/>
                </a:cubicBezTo>
                <a:cubicBezTo>
                  <a:pt x="5585" y="4442"/>
                  <a:pt x="5621" y="4883"/>
                  <a:pt x="5656" y="5323"/>
                </a:cubicBezTo>
                <a:cubicBezTo>
                  <a:pt x="5674" y="5505"/>
                  <a:pt x="5817" y="5638"/>
                  <a:pt x="5985" y="5638"/>
                </a:cubicBezTo>
                <a:cubicBezTo>
                  <a:pt x="6037" y="5638"/>
                  <a:pt x="6091" y="5625"/>
                  <a:pt x="6144" y="5597"/>
                </a:cubicBezTo>
                <a:cubicBezTo>
                  <a:pt x="7549" y="4883"/>
                  <a:pt x="8895" y="4121"/>
                  <a:pt x="10181" y="3228"/>
                </a:cubicBezTo>
                <a:cubicBezTo>
                  <a:pt x="10300" y="3204"/>
                  <a:pt x="10395" y="3097"/>
                  <a:pt x="10443" y="2966"/>
                </a:cubicBezTo>
                <a:cubicBezTo>
                  <a:pt x="10455" y="2954"/>
                  <a:pt x="10455" y="2930"/>
                  <a:pt x="10466" y="2918"/>
                </a:cubicBezTo>
                <a:cubicBezTo>
                  <a:pt x="10466" y="2906"/>
                  <a:pt x="10466" y="2906"/>
                  <a:pt x="10466" y="2906"/>
                </a:cubicBezTo>
                <a:cubicBezTo>
                  <a:pt x="10466" y="2882"/>
                  <a:pt x="10466" y="2870"/>
                  <a:pt x="10478" y="2847"/>
                </a:cubicBezTo>
                <a:cubicBezTo>
                  <a:pt x="10478" y="2835"/>
                  <a:pt x="10478" y="2823"/>
                  <a:pt x="10478" y="2823"/>
                </a:cubicBezTo>
                <a:cubicBezTo>
                  <a:pt x="10478" y="2811"/>
                  <a:pt x="10478" y="2799"/>
                  <a:pt x="10478" y="2787"/>
                </a:cubicBezTo>
                <a:cubicBezTo>
                  <a:pt x="10478" y="2775"/>
                  <a:pt x="10466" y="2751"/>
                  <a:pt x="10466" y="2728"/>
                </a:cubicBezTo>
                <a:cubicBezTo>
                  <a:pt x="10455" y="2704"/>
                  <a:pt x="10455" y="2680"/>
                  <a:pt x="10443" y="2668"/>
                </a:cubicBezTo>
                <a:cubicBezTo>
                  <a:pt x="10395" y="2537"/>
                  <a:pt x="10300" y="2442"/>
                  <a:pt x="10181" y="2406"/>
                </a:cubicBezTo>
                <a:cubicBezTo>
                  <a:pt x="8883" y="1513"/>
                  <a:pt x="7549" y="751"/>
                  <a:pt x="6144" y="37"/>
                </a:cubicBezTo>
                <a:cubicBezTo>
                  <a:pt x="6093" y="12"/>
                  <a:pt x="6040" y="1"/>
                  <a:pt x="599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6"/>
          <p:cNvSpPr/>
          <p:nvPr/>
        </p:nvSpPr>
        <p:spPr>
          <a:xfrm rot="5400000">
            <a:off x="4383719" y="3625863"/>
            <a:ext cx="357873" cy="361032"/>
          </a:xfrm>
          <a:custGeom>
            <a:rect b="b" l="l" r="r" t="t"/>
            <a:pathLst>
              <a:path extrusionOk="0" h="18054" w="17896">
                <a:moveTo>
                  <a:pt x="17301" y="561"/>
                </a:moveTo>
                <a:cubicBezTo>
                  <a:pt x="17110" y="2347"/>
                  <a:pt x="16836" y="4180"/>
                  <a:pt x="16836" y="5966"/>
                </a:cubicBezTo>
                <a:cubicBezTo>
                  <a:pt x="16610" y="5716"/>
                  <a:pt x="16396" y="5466"/>
                  <a:pt x="16181" y="5216"/>
                </a:cubicBezTo>
                <a:cubicBezTo>
                  <a:pt x="15919" y="4918"/>
                  <a:pt x="15705" y="4561"/>
                  <a:pt x="15372" y="4335"/>
                </a:cubicBezTo>
                <a:cubicBezTo>
                  <a:pt x="15372" y="4335"/>
                  <a:pt x="15372" y="4335"/>
                  <a:pt x="15360" y="4323"/>
                </a:cubicBezTo>
                <a:cubicBezTo>
                  <a:pt x="15348" y="4311"/>
                  <a:pt x="15312" y="4299"/>
                  <a:pt x="15288" y="4299"/>
                </a:cubicBezTo>
                <a:cubicBezTo>
                  <a:pt x="15269" y="4294"/>
                  <a:pt x="15249" y="4292"/>
                  <a:pt x="15231" y="4292"/>
                </a:cubicBezTo>
                <a:cubicBezTo>
                  <a:pt x="15160" y="4292"/>
                  <a:pt x="15100" y="4326"/>
                  <a:pt x="15062" y="4383"/>
                </a:cubicBezTo>
                <a:cubicBezTo>
                  <a:pt x="14265" y="4776"/>
                  <a:pt x="13598" y="5776"/>
                  <a:pt x="13014" y="6395"/>
                </a:cubicBezTo>
                <a:cubicBezTo>
                  <a:pt x="12312" y="7157"/>
                  <a:pt x="11407" y="7931"/>
                  <a:pt x="10847" y="8812"/>
                </a:cubicBezTo>
                <a:cubicBezTo>
                  <a:pt x="10776" y="8847"/>
                  <a:pt x="10716" y="8943"/>
                  <a:pt x="10728" y="9026"/>
                </a:cubicBezTo>
                <a:cubicBezTo>
                  <a:pt x="10716" y="9121"/>
                  <a:pt x="10776" y="9205"/>
                  <a:pt x="10847" y="9240"/>
                </a:cubicBezTo>
                <a:cubicBezTo>
                  <a:pt x="11407" y="10121"/>
                  <a:pt x="12312" y="10895"/>
                  <a:pt x="13014" y="11657"/>
                </a:cubicBezTo>
                <a:cubicBezTo>
                  <a:pt x="13598" y="12276"/>
                  <a:pt x="14265" y="13277"/>
                  <a:pt x="15062" y="13669"/>
                </a:cubicBezTo>
                <a:cubicBezTo>
                  <a:pt x="15104" y="13732"/>
                  <a:pt x="15173" y="13767"/>
                  <a:pt x="15253" y="13767"/>
                </a:cubicBezTo>
                <a:cubicBezTo>
                  <a:pt x="15264" y="13767"/>
                  <a:pt x="15276" y="13766"/>
                  <a:pt x="15288" y="13765"/>
                </a:cubicBezTo>
                <a:cubicBezTo>
                  <a:pt x="15312" y="13765"/>
                  <a:pt x="15348" y="13753"/>
                  <a:pt x="15360" y="13729"/>
                </a:cubicBezTo>
                <a:cubicBezTo>
                  <a:pt x="15372" y="13717"/>
                  <a:pt x="15372" y="13717"/>
                  <a:pt x="15372" y="13717"/>
                </a:cubicBezTo>
                <a:cubicBezTo>
                  <a:pt x="15705" y="13491"/>
                  <a:pt x="15919" y="13146"/>
                  <a:pt x="16181" y="12836"/>
                </a:cubicBezTo>
                <a:cubicBezTo>
                  <a:pt x="16396" y="12586"/>
                  <a:pt x="16610" y="12336"/>
                  <a:pt x="16836" y="12098"/>
                </a:cubicBezTo>
                <a:cubicBezTo>
                  <a:pt x="16836" y="13884"/>
                  <a:pt x="17110" y="15705"/>
                  <a:pt x="17301" y="17491"/>
                </a:cubicBezTo>
                <a:cubicBezTo>
                  <a:pt x="15702" y="17373"/>
                  <a:pt x="14064" y="17175"/>
                  <a:pt x="12458" y="17175"/>
                </a:cubicBezTo>
                <a:cubicBezTo>
                  <a:pt x="12294" y="17175"/>
                  <a:pt x="12130" y="17177"/>
                  <a:pt x="11967" y="17182"/>
                </a:cubicBezTo>
                <a:cubicBezTo>
                  <a:pt x="12252" y="16920"/>
                  <a:pt x="12490" y="16622"/>
                  <a:pt x="12729" y="16360"/>
                </a:cubicBezTo>
                <a:cubicBezTo>
                  <a:pt x="12919" y="16146"/>
                  <a:pt x="13193" y="15860"/>
                  <a:pt x="13276" y="15574"/>
                </a:cubicBezTo>
                <a:cubicBezTo>
                  <a:pt x="13372" y="15479"/>
                  <a:pt x="13419" y="15313"/>
                  <a:pt x="13288" y="15182"/>
                </a:cubicBezTo>
                <a:cubicBezTo>
                  <a:pt x="12229" y="14098"/>
                  <a:pt x="10955" y="13205"/>
                  <a:pt x="9847" y="12169"/>
                </a:cubicBezTo>
                <a:cubicBezTo>
                  <a:pt x="9264" y="11634"/>
                  <a:pt x="8811" y="11026"/>
                  <a:pt x="8026" y="10812"/>
                </a:cubicBezTo>
                <a:cubicBezTo>
                  <a:pt x="7667" y="10714"/>
                  <a:pt x="7278" y="10677"/>
                  <a:pt x="6877" y="10677"/>
                </a:cubicBezTo>
                <a:cubicBezTo>
                  <a:pt x="6012" y="10677"/>
                  <a:pt x="5095" y="10849"/>
                  <a:pt x="4323" y="10955"/>
                </a:cubicBezTo>
                <a:cubicBezTo>
                  <a:pt x="3096" y="11122"/>
                  <a:pt x="1882" y="11264"/>
                  <a:pt x="668" y="11431"/>
                </a:cubicBezTo>
                <a:cubicBezTo>
                  <a:pt x="751" y="10681"/>
                  <a:pt x="608" y="9859"/>
                  <a:pt x="596" y="9109"/>
                </a:cubicBezTo>
                <a:cubicBezTo>
                  <a:pt x="584" y="8324"/>
                  <a:pt x="632" y="7526"/>
                  <a:pt x="513" y="6752"/>
                </a:cubicBezTo>
                <a:lnTo>
                  <a:pt x="513" y="6752"/>
                </a:lnTo>
                <a:cubicBezTo>
                  <a:pt x="1775" y="6931"/>
                  <a:pt x="3049" y="7026"/>
                  <a:pt x="4311" y="7169"/>
                </a:cubicBezTo>
                <a:cubicBezTo>
                  <a:pt x="5059" y="7247"/>
                  <a:pt x="5935" y="7386"/>
                  <a:pt x="6768" y="7386"/>
                </a:cubicBezTo>
                <a:cubicBezTo>
                  <a:pt x="7207" y="7386"/>
                  <a:pt x="7635" y="7347"/>
                  <a:pt x="8026" y="7240"/>
                </a:cubicBezTo>
                <a:cubicBezTo>
                  <a:pt x="8811" y="7038"/>
                  <a:pt x="9252" y="6419"/>
                  <a:pt x="9847" y="5883"/>
                </a:cubicBezTo>
                <a:cubicBezTo>
                  <a:pt x="10955" y="4847"/>
                  <a:pt x="12229" y="3954"/>
                  <a:pt x="13288" y="2871"/>
                </a:cubicBezTo>
                <a:cubicBezTo>
                  <a:pt x="13419" y="2740"/>
                  <a:pt x="13372" y="2573"/>
                  <a:pt x="13276" y="2490"/>
                </a:cubicBezTo>
                <a:cubicBezTo>
                  <a:pt x="13193" y="2192"/>
                  <a:pt x="12919" y="1906"/>
                  <a:pt x="12729" y="1704"/>
                </a:cubicBezTo>
                <a:cubicBezTo>
                  <a:pt x="12490" y="1430"/>
                  <a:pt x="12252" y="1132"/>
                  <a:pt x="11967" y="882"/>
                </a:cubicBezTo>
                <a:lnTo>
                  <a:pt x="11967" y="882"/>
                </a:lnTo>
                <a:cubicBezTo>
                  <a:pt x="12093" y="885"/>
                  <a:pt x="12219" y="886"/>
                  <a:pt x="12346" y="886"/>
                </a:cubicBezTo>
                <a:cubicBezTo>
                  <a:pt x="13988" y="886"/>
                  <a:pt x="15665" y="682"/>
                  <a:pt x="17301" y="561"/>
                </a:cubicBezTo>
                <a:close/>
                <a:moveTo>
                  <a:pt x="17627" y="0"/>
                </a:moveTo>
                <a:cubicBezTo>
                  <a:pt x="17621" y="0"/>
                  <a:pt x="17616" y="1"/>
                  <a:pt x="17610" y="1"/>
                </a:cubicBezTo>
                <a:cubicBezTo>
                  <a:pt x="15622" y="180"/>
                  <a:pt x="13538" y="204"/>
                  <a:pt x="11586" y="585"/>
                </a:cubicBezTo>
                <a:cubicBezTo>
                  <a:pt x="11573" y="582"/>
                  <a:pt x="11560" y="581"/>
                  <a:pt x="11547" y="581"/>
                </a:cubicBezTo>
                <a:cubicBezTo>
                  <a:pt x="11380" y="581"/>
                  <a:pt x="11213" y="787"/>
                  <a:pt x="11324" y="942"/>
                </a:cubicBezTo>
                <a:cubicBezTo>
                  <a:pt x="11598" y="1323"/>
                  <a:pt x="11967" y="1620"/>
                  <a:pt x="12276" y="1966"/>
                </a:cubicBezTo>
                <a:cubicBezTo>
                  <a:pt x="12419" y="2120"/>
                  <a:pt x="12598" y="2370"/>
                  <a:pt x="12788" y="2561"/>
                </a:cubicBezTo>
                <a:cubicBezTo>
                  <a:pt x="11931" y="3073"/>
                  <a:pt x="11169" y="3764"/>
                  <a:pt x="10419" y="4430"/>
                </a:cubicBezTo>
                <a:cubicBezTo>
                  <a:pt x="9359" y="5359"/>
                  <a:pt x="8573" y="6526"/>
                  <a:pt x="7085" y="6681"/>
                </a:cubicBezTo>
                <a:cubicBezTo>
                  <a:pt x="6765" y="6715"/>
                  <a:pt x="6445" y="6729"/>
                  <a:pt x="6125" y="6729"/>
                </a:cubicBezTo>
                <a:cubicBezTo>
                  <a:pt x="4637" y="6729"/>
                  <a:pt x="3142" y="6426"/>
                  <a:pt x="1654" y="6426"/>
                </a:cubicBezTo>
                <a:cubicBezTo>
                  <a:pt x="1229" y="6426"/>
                  <a:pt x="805" y="6450"/>
                  <a:pt x="382" y="6514"/>
                </a:cubicBezTo>
                <a:cubicBezTo>
                  <a:pt x="346" y="6514"/>
                  <a:pt x="322" y="6538"/>
                  <a:pt x="310" y="6573"/>
                </a:cubicBezTo>
                <a:cubicBezTo>
                  <a:pt x="310" y="6585"/>
                  <a:pt x="298" y="6585"/>
                  <a:pt x="298" y="6597"/>
                </a:cubicBezTo>
                <a:cubicBezTo>
                  <a:pt x="144" y="7419"/>
                  <a:pt x="144" y="8276"/>
                  <a:pt x="132" y="9109"/>
                </a:cubicBezTo>
                <a:cubicBezTo>
                  <a:pt x="120" y="9907"/>
                  <a:pt x="1" y="10883"/>
                  <a:pt x="298" y="11634"/>
                </a:cubicBezTo>
                <a:cubicBezTo>
                  <a:pt x="322" y="11706"/>
                  <a:pt x="411" y="11756"/>
                  <a:pt x="492" y="11756"/>
                </a:cubicBezTo>
                <a:cubicBezTo>
                  <a:pt x="531" y="11756"/>
                  <a:pt x="569" y="11744"/>
                  <a:pt x="596" y="11717"/>
                </a:cubicBezTo>
                <a:cubicBezTo>
                  <a:pt x="874" y="11749"/>
                  <a:pt x="1152" y="11763"/>
                  <a:pt x="1430" y="11763"/>
                </a:cubicBezTo>
                <a:cubicBezTo>
                  <a:pt x="3018" y="11763"/>
                  <a:pt x="4605" y="11318"/>
                  <a:pt x="6187" y="11318"/>
                </a:cubicBezTo>
                <a:cubicBezTo>
                  <a:pt x="6486" y="11318"/>
                  <a:pt x="6786" y="11334"/>
                  <a:pt x="7085" y="11372"/>
                </a:cubicBezTo>
                <a:cubicBezTo>
                  <a:pt x="8490" y="11550"/>
                  <a:pt x="9192" y="12526"/>
                  <a:pt x="10204" y="13443"/>
                </a:cubicBezTo>
                <a:cubicBezTo>
                  <a:pt x="11014" y="14170"/>
                  <a:pt x="11848" y="14932"/>
                  <a:pt x="12788" y="15491"/>
                </a:cubicBezTo>
                <a:cubicBezTo>
                  <a:pt x="12598" y="15682"/>
                  <a:pt x="12419" y="15932"/>
                  <a:pt x="12276" y="16086"/>
                </a:cubicBezTo>
                <a:cubicBezTo>
                  <a:pt x="11967" y="16432"/>
                  <a:pt x="11598" y="16729"/>
                  <a:pt x="11324" y="17110"/>
                </a:cubicBezTo>
                <a:cubicBezTo>
                  <a:pt x="11213" y="17265"/>
                  <a:pt x="11380" y="17471"/>
                  <a:pt x="11547" y="17471"/>
                </a:cubicBezTo>
                <a:cubicBezTo>
                  <a:pt x="11560" y="17471"/>
                  <a:pt x="11573" y="17470"/>
                  <a:pt x="11586" y="17468"/>
                </a:cubicBezTo>
                <a:cubicBezTo>
                  <a:pt x="13538" y="17849"/>
                  <a:pt x="15622" y="17872"/>
                  <a:pt x="17610" y="18051"/>
                </a:cubicBezTo>
                <a:cubicBezTo>
                  <a:pt x="17620" y="18053"/>
                  <a:pt x="17630" y="18053"/>
                  <a:pt x="17640" y="18053"/>
                </a:cubicBezTo>
                <a:cubicBezTo>
                  <a:pt x="17772" y="18053"/>
                  <a:pt x="17895" y="17910"/>
                  <a:pt x="17884" y="17777"/>
                </a:cubicBezTo>
                <a:cubicBezTo>
                  <a:pt x="17729" y="15836"/>
                  <a:pt x="17682" y="13800"/>
                  <a:pt x="17313" y="11884"/>
                </a:cubicBezTo>
                <a:cubicBezTo>
                  <a:pt x="17301" y="11753"/>
                  <a:pt x="17193" y="11705"/>
                  <a:pt x="17098" y="11705"/>
                </a:cubicBezTo>
                <a:cubicBezTo>
                  <a:pt x="17081" y="11662"/>
                  <a:pt x="17046" y="11626"/>
                  <a:pt x="17001" y="11626"/>
                </a:cubicBezTo>
                <a:cubicBezTo>
                  <a:pt x="16983" y="11626"/>
                  <a:pt x="16964" y="11632"/>
                  <a:pt x="16943" y="11645"/>
                </a:cubicBezTo>
                <a:cubicBezTo>
                  <a:pt x="16610" y="11860"/>
                  <a:pt x="16277" y="12086"/>
                  <a:pt x="15991" y="12360"/>
                </a:cubicBezTo>
                <a:cubicBezTo>
                  <a:pt x="15729" y="12622"/>
                  <a:pt x="15491" y="12931"/>
                  <a:pt x="15193" y="13181"/>
                </a:cubicBezTo>
                <a:cubicBezTo>
                  <a:pt x="14788" y="12455"/>
                  <a:pt x="13955" y="11800"/>
                  <a:pt x="13431" y="11241"/>
                </a:cubicBezTo>
                <a:cubicBezTo>
                  <a:pt x="12764" y="10526"/>
                  <a:pt x="12098" y="9633"/>
                  <a:pt x="11312" y="9026"/>
                </a:cubicBezTo>
                <a:cubicBezTo>
                  <a:pt x="12098" y="8419"/>
                  <a:pt x="12764" y="7526"/>
                  <a:pt x="13431" y="6811"/>
                </a:cubicBezTo>
                <a:cubicBezTo>
                  <a:pt x="13955" y="6252"/>
                  <a:pt x="14788" y="5597"/>
                  <a:pt x="15193" y="4871"/>
                </a:cubicBezTo>
                <a:cubicBezTo>
                  <a:pt x="15491" y="5121"/>
                  <a:pt x="15729" y="5430"/>
                  <a:pt x="15991" y="5692"/>
                </a:cubicBezTo>
                <a:cubicBezTo>
                  <a:pt x="16277" y="5966"/>
                  <a:pt x="16610" y="6192"/>
                  <a:pt x="16943" y="6407"/>
                </a:cubicBezTo>
                <a:cubicBezTo>
                  <a:pt x="16960" y="6420"/>
                  <a:pt x="16978" y="6426"/>
                  <a:pt x="16996" y="6426"/>
                </a:cubicBezTo>
                <a:cubicBezTo>
                  <a:pt x="17040" y="6426"/>
                  <a:pt x="17081" y="6390"/>
                  <a:pt x="17098" y="6347"/>
                </a:cubicBezTo>
                <a:cubicBezTo>
                  <a:pt x="17205" y="6347"/>
                  <a:pt x="17301" y="6300"/>
                  <a:pt x="17313" y="6169"/>
                </a:cubicBezTo>
                <a:cubicBezTo>
                  <a:pt x="17682" y="4252"/>
                  <a:pt x="17729" y="2216"/>
                  <a:pt x="17884" y="275"/>
                </a:cubicBezTo>
                <a:cubicBezTo>
                  <a:pt x="17895" y="138"/>
                  <a:pt x="17764" y="0"/>
                  <a:pt x="1762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6"/>
          <p:cNvSpPr/>
          <p:nvPr/>
        </p:nvSpPr>
        <p:spPr>
          <a:xfrm rot="10800000">
            <a:off x="3537228" y="2928889"/>
            <a:ext cx="368223" cy="182354"/>
          </a:xfrm>
          <a:custGeom>
            <a:rect b="b" l="l" r="r" t="t"/>
            <a:pathLst>
              <a:path extrusionOk="0" h="7576" w="15298">
                <a:moveTo>
                  <a:pt x="4811" y="457"/>
                </a:moveTo>
                <a:cubicBezTo>
                  <a:pt x="4811" y="815"/>
                  <a:pt x="4834" y="1172"/>
                  <a:pt x="4858" y="1529"/>
                </a:cubicBezTo>
                <a:cubicBezTo>
                  <a:pt x="4870" y="1874"/>
                  <a:pt x="4858" y="2243"/>
                  <a:pt x="5001" y="2565"/>
                </a:cubicBezTo>
                <a:cubicBezTo>
                  <a:pt x="4977" y="2660"/>
                  <a:pt x="5037" y="2779"/>
                  <a:pt x="5156" y="2779"/>
                </a:cubicBezTo>
                <a:cubicBezTo>
                  <a:pt x="5555" y="2815"/>
                  <a:pt x="5957" y="2831"/>
                  <a:pt x="6361" y="2831"/>
                </a:cubicBezTo>
                <a:cubicBezTo>
                  <a:pt x="9057" y="2831"/>
                  <a:pt x="11852" y="2116"/>
                  <a:pt x="14502" y="1743"/>
                </a:cubicBezTo>
                <a:cubicBezTo>
                  <a:pt x="14550" y="3136"/>
                  <a:pt x="14562" y="4541"/>
                  <a:pt x="14621" y="5934"/>
                </a:cubicBezTo>
                <a:cubicBezTo>
                  <a:pt x="12099" y="5526"/>
                  <a:pt x="9276" y="4783"/>
                  <a:pt x="6655" y="4783"/>
                </a:cubicBezTo>
                <a:cubicBezTo>
                  <a:pt x="6147" y="4783"/>
                  <a:pt x="5646" y="4811"/>
                  <a:pt x="5156" y="4875"/>
                </a:cubicBezTo>
                <a:cubicBezTo>
                  <a:pt x="5132" y="4875"/>
                  <a:pt x="5108" y="4887"/>
                  <a:pt x="5096" y="4887"/>
                </a:cubicBezTo>
                <a:cubicBezTo>
                  <a:pt x="5061" y="4898"/>
                  <a:pt x="5037" y="4910"/>
                  <a:pt x="5025" y="4946"/>
                </a:cubicBezTo>
                <a:cubicBezTo>
                  <a:pt x="5025" y="4946"/>
                  <a:pt x="5025" y="4958"/>
                  <a:pt x="5025" y="4958"/>
                </a:cubicBezTo>
                <a:cubicBezTo>
                  <a:pt x="5013" y="4970"/>
                  <a:pt x="5013" y="4982"/>
                  <a:pt x="5001" y="4994"/>
                </a:cubicBezTo>
                <a:cubicBezTo>
                  <a:pt x="4858" y="5315"/>
                  <a:pt x="4870" y="5696"/>
                  <a:pt x="4858" y="6041"/>
                </a:cubicBezTo>
                <a:cubicBezTo>
                  <a:pt x="4834" y="6399"/>
                  <a:pt x="4811" y="6756"/>
                  <a:pt x="4811" y="7113"/>
                </a:cubicBezTo>
                <a:cubicBezTo>
                  <a:pt x="3453" y="5958"/>
                  <a:pt x="1989" y="4875"/>
                  <a:pt x="572" y="3791"/>
                </a:cubicBezTo>
                <a:cubicBezTo>
                  <a:pt x="1989" y="2696"/>
                  <a:pt x="3453" y="1624"/>
                  <a:pt x="4811" y="457"/>
                </a:cubicBezTo>
                <a:close/>
                <a:moveTo>
                  <a:pt x="5042" y="0"/>
                </a:moveTo>
                <a:cubicBezTo>
                  <a:pt x="5032" y="0"/>
                  <a:pt x="5022" y="2"/>
                  <a:pt x="5013" y="5"/>
                </a:cubicBezTo>
                <a:cubicBezTo>
                  <a:pt x="3203" y="743"/>
                  <a:pt x="1655" y="2327"/>
                  <a:pt x="119" y="3505"/>
                </a:cubicBezTo>
                <a:cubicBezTo>
                  <a:pt x="24" y="3577"/>
                  <a:pt x="0" y="3684"/>
                  <a:pt x="24" y="3791"/>
                </a:cubicBezTo>
                <a:cubicBezTo>
                  <a:pt x="0" y="3886"/>
                  <a:pt x="24" y="3994"/>
                  <a:pt x="119" y="4077"/>
                </a:cubicBezTo>
                <a:cubicBezTo>
                  <a:pt x="1655" y="5256"/>
                  <a:pt x="3203" y="6839"/>
                  <a:pt x="5013" y="7565"/>
                </a:cubicBezTo>
                <a:cubicBezTo>
                  <a:pt x="5023" y="7572"/>
                  <a:pt x="5034" y="7575"/>
                  <a:pt x="5044" y="7575"/>
                </a:cubicBezTo>
                <a:cubicBezTo>
                  <a:pt x="5070" y="7575"/>
                  <a:pt x="5095" y="7559"/>
                  <a:pt x="5120" y="7542"/>
                </a:cubicBezTo>
                <a:lnTo>
                  <a:pt x="5144" y="7542"/>
                </a:lnTo>
                <a:cubicBezTo>
                  <a:pt x="5227" y="7530"/>
                  <a:pt x="5311" y="7435"/>
                  <a:pt x="5322" y="7351"/>
                </a:cubicBezTo>
                <a:cubicBezTo>
                  <a:pt x="5394" y="6946"/>
                  <a:pt x="5394" y="6542"/>
                  <a:pt x="5382" y="6125"/>
                </a:cubicBezTo>
                <a:cubicBezTo>
                  <a:pt x="5382" y="5839"/>
                  <a:pt x="5406" y="5530"/>
                  <a:pt x="5346" y="5244"/>
                </a:cubicBezTo>
                <a:lnTo>
                  <a:pt x="5346" y="5244"/>
                </a:lnTo>
                <a:cubicBezTo>
                  <a:pt x="6930" y="5637"/>
                  <a:pt x="8621" y="5708"/>
                  <a:pt x="10240" y="5958"/>
                </a:cubicBezTo>
                <a:cubicBezTo>
                  <a:pt x="11776" y="6184"/>
                  <a:pt x="13300" y="6434"/>
                  <a:pt x="14836" y="6625"/>
                </a:cubicBezTo>
                <a:lnTo>
                  <a:pt x="14859" y="6625"/>
                </a:lnTo>
                <a:cubicBezTo>
                  <a:pt x="14896" y="6636"/>
                  <a:pt x="14934" y="6642"/>
                  <a:pt x="14973" y="6642"/>
                </a:cubicBezTo>
                <a:cubicBezTo>
                  <a:pt x="15136" y="6642"/>
                  <a:pt x="15298" y="6539"/>
                  <a:pt x="15288" y="6327"/>
                </a:cubicBezTo>
                <a:cubicBezTo>
                  <a:pt x="15240" y="4672"/>
                  <a:pt x="15240" y="3017"/>
                  <a:pt x="15181" y="1362"/>
                </a:cubicBezTo>
                <a:cubicBezTo>
                  <a:pt x="15170" y="1205"/>
                  <a:pt x="15041" y="1015"/>
                  <a:pt x="14866" y="1015"/>
                </a:cubicBezTo>
                <a:cubicBezTo>
                  <a:pt x="14856" y="1015"/>
                  <a:pt x="14846" y="1016"/>
                  <a:pt x="14836" y="1017"/>
                </a:cubicBezTo>
                <a:cubicBezTo>
                  <a:pt x="11692" y="1422"/>
                  <a:pt x="8418" y="1743"/>
                  <a:pt x="5322" y="2422"/>
                </a:cubicBezTo>
                <a:cubicBezTo>
                  <a:pt x="5406" y="2112"/>
                  <a:pt x="5382" y="1767"/>
                  <a:pt x="5382" y="1446"/>
                </a:cubicBezTo>
                <a:cubicBezTo>
                  <a:pt x="5394" y="1041"/>
                  <a:pt x="5394" y="624"/>
                  <a:pt x="5322" y="219"/>
                </a:cubicBezTo>
                <a:cubicBezTo>
                  <a:pt x="5311" y="136"/>
                  <a:pt x="5227" y="41"/>
                  <a:pt x="5144" y="41"/>
                </a:cubicBezTo>
                <a:cubicBezTo>
                  <a:pt x="5132" y="29"/>
                  <a:pt x="5120" y="29"/>
                  <a:pt x="5120" y="29"/>
                </a:cubicBezTo>
                <a:cubicBezTo>
                  <a:pt x="5094" y="11"/>
                  <a:pt x="5068" y="0"/>
                  <a:pt x="50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6"/>
          <p:cNvSpPr/>
          <p:nvPr/>
        </p:nvSpPr>
        <p:spPr>
          <a:xfrm>
            <a:off x="1246416" y="2483028"/>
            <a:ext cx="139293" cy="250617"/>
          </a:xfrm>
          <a:custGeom>
            <a:rect b="b" l="l" r="r" t="t"/>
            <a:pathLst>
              <a:path extrusionOk="0" h="10412" w="5787">
                <a:moveTo>
                  <a:pt x="2409" y="1"/>
                </a:moveTo>
                <a:cubicBezTo>
                  <a:pt x="2337" y="1"/>
                  <a:pt x="2258" y="58"/>
                  <a:pt x="2251" y="148"/>
                </a:cubicBezTo>
                <a:cubicBezTo>
                  <a:pt x="2037" y="1899"/>
                  <a:pt x="1787" y="3708"/>
                  <a:pt x="1703" y="5482"/>
                </a:cubicBezTo>
                <a:cubicBezTo>
                  <a:pt x="1275" y="5518"/>
                  <a:pt x="834" y="5554"/>
                  <a:pt x="393" y="5590"/>
                </a:cubicBezTo>
                <a:cubicBezTo>
                  <a:pt x="143" y="5613"/>
                  <a:pt x="1" y="5851"/>
                  <a:pt x="120" y="6078"/>
                </a:cubicBezTo>
                <a:cubicBezTo>
                  <a:pt x="822" y="7483"/>
                  <a:pt x="1584" y="8828"/>
                  <a:pt x="2477" y="10114"/>
                </a:cubicBezTo>
                <a:cubicBezTo>
                  <a:pt x="2513" y="10233"/>
                  <a:pt x="2608" y="10340"/>
                  <a:pt x="2739" y="10388"/>
                </a:cubicBezTo>
                <a:cubicBezTo>
                  <a:pt x="2763" y="10388"/>
                  <a:pt x="2775" y="10400"/>
                  <a:pt x="2799" y="10400"/>
                </a:cubicBezTo>
                <a:lnTo>
                  <a:pt x="2810" y="10400"/>
                </a:lnTo>
                <a:cubicBezTo>
                  <a:pt x="2822" y="10400"/>
                  <a:pt x="2846" y="10412"/>
                  <a:pt x="2858" y="10412"/>
                </a:cubicBezTo>
                <a:lnTo>
                  <a:pt x="2918" y="10412"/>
                </a:lnTo>
                <a:cubicBezTo>
                  <a:pt x="2941" y="10412"/>
                  <a:pt x="2965" y="10400"/>
                  <a:pt x="2977" y="10400"/>
                </a:cubicBezTo>
                <a:cubicBezTo>
                  <a:pt x="3001" y="10400"/>
                  <a:pt x="3025" y="10388"/>
                  <a:pt x="3049" y="10376"/>
                </a:cubicBezTo>
                <a:cubicBezTo>
                  <a:pt x="3168" y="10340"/>
                  <a:pt x="3275" y="10233"/>
                  <a:pt x="3299" y="10114"/>
                </a:cubicBezTo>
                <a:cubicBezTo>
                  <a:pt x="4203" y="8828"/>
                  <a:pt x="4954" y="7483"/>
                  <a:pt x="5668" y="6078"/>
                </a:cubicBezTo>
                <a:cubicBezTo>
                  <a:pt x="5787" y="5851"/>
                  <a:pt x="5644" y="5613"/>
                  <a:pt x="5394" y="5590"/>
                </a:cubicBezTo>
                <a:cubicBezTo>
                  <a:pt x="4954" y="5554"/>
                  <a:pt x="4513" y="5518"/>
                  <a:pt x="4073" y="5482"/>
                </a:cubicBezTo>
                <a:cubicBezTo>
                  <a:pt x="4001" y="3708"/>
                  <a:pt x="3751" y="1899"/>
                  <a:pt x="3537" y="148"/>
                </a:cubicBezTo>
                <a:cubicBezTo>
                  <a:pt x="3523" y="58"/>
                  <a:pt x="3445" y="1"/>
                  <a:pt x="3372" y="1"/>
                </a:cubicBezTo>
                <a:cubicBezTo>
                  <a:pt x="3320" y="1"/>
                  <a:pt x="3271" y="31"/>
                  <a:pt x="3251" y="101"/>
                </a:cubicBezTo>
                <a:cubicBezTo>
                  <a:pt x="2787" y="1922"/>
                  <a:pt x="3346" y="3946"/>
                  <a:pt x="3394" y="5804"/>
                </a:cubicBezTo>
                <a:cubicBezTo>
                  <a:pt x="3406" y="5994"/>
                  <a:pt x="3549" y="6137"/>
                  <a:pt x="3739" y="6149"/>
                </a:cubicBezTo>
                <a:cubicBezTo>
                  <a:pt x="4120" y="6173"/>
                  <a:pt x="4489" y="6197"/>
                  <a:pt x="4870" y="6209"/>
                </a:cubicBezTo>
                <a:cubicBezTo>
                  <a:pt x="4287" y="7304"/>
                  <a:pt x="3608" y="8352"/>
                  <a:pt x="2894" y="9352"/>
                </a:cubicBezTo>
                <a:cubicBezTo>
                  <a:pt x="2168" y="8352"/>
                  <a:pt x="1501" y="7304"/>
                  <a:pt x="917" y="6209"/>
                </a:cubicBezTo>
                <a:cubicBezTo>
                  <a:pt x="1286" y="6197"/>
                  <a:pt x="1667" y="6173"/>
                  <a:pt x="2037" y="6149"/>
                </a:cubicBezTo>
                <a:cubicBezTo>
                  <a:pt x="2227" y="6137"/>
                  <a:pt x="2382" y="6006"/>
                  <a:pt x="2382" y="5804"/>
                </a:cubicBezTo>
                <a:cubicBezTo>
                  <a:pt x="2441" y="3946"/>
                  <a:pt x="3001" y="1934"/>
                  <a:pt x="2525" y="101"/>
                </a:cubicBezTo>
                <a:cubicBezTo>
                  <a:pt x="2510" y="31"/>
                  <a:pt x="2461" y="1"/>
                  <a:pt x="24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3" name="Google Shape;583;p46"/>
          <p:cNvGrpSpPr/>
          <p:nvPr/>
        </p:nvGrpSpPr>
        <p:grpSpPr>
          <a:xfrm>
            <a:off x="849460" y="1951926"/>
            <a:ext cx="1118727" cy="531128"/>
            <a:chOff x="7416753" y="3683603"/>
            <a:chExt cx="1031085" cy="479401"/>
          </a:xfrm>
        </p:grpSpPr>
        <p:sp>
          <p:nvSpPr>
            <p:cNvPr id="584" name="Google Shape;584;p46"/>
            <p:cNvSpPr/>
            <p:nvPr/>
          </p:nvSpPr>
          <p:spPr>
            <a:xfrm flipH="1">
              <a:off x="7474051" y="3740335"/>
              <a:ext cx="912683" cy="369996"/>
            </a:xfrm>
            <a:custGeom>
              <a:rect b="b" l="l" r="r" t="t"/>
              <a:pathLst>
                <a:path extrusionOk="0" h="11681" w="28814">
                  <a:moveTo>
                    <a:pt x="0" y="1"/>
                  </a:moveTo>
                  <a:lnTo>
                    <a:pt x="941" y="11062"/>
                  </a:lnTo>
                  <a:lnTo>
                    <a:pt x="28182" y="11681"/>
                  </a:lnTo>
                  <a:lnTo>
                    <a:pt x="28813" y="477"/>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lang="en" sz="1200">
                  <a:solidFill>
                    <a:schemeClr val="dk1"/>
                  </a:solidFill>
                  <a:latin typeface="Quicksand"/>
                  <a:ea typeface="Quicksand"/>
                  <a:cs typeface="Quicksand"/>
                  <a:sym typeface="Quicksand"/>
                </a:rPr>
                <a:t>MOHFW</a:t>
              </a:r>
              <a:endParaRPr sz="800">
                <a:solidFill>
                  <a:schemeClr val="dk1"/>
                </a:solidFill>
                <a:latin typeface="Quicksand"/>
                <a:ea typeface="Quicksand"/>
                <a:cs typeface="Quicksand"/>
                <a:sym typeface="Quicksand"/>
              </a:endParaRPr>
            </a:p>
          </p:txBody>
        </p:sp>
        <p:sp>
          <p:nvSpPr>
            <p:cNvPr id="585" name="Google Shape;585;p46"/>
            <p:cNvSpPr/>
            <p:nvPr/>
          </p:nvSpPr>
          <p:spPr>
            <a:xfrm flipH="1">
              <a:off x="7416753" y="3683603"/>
              <a:ext cx="1031085" cy="479401"/>
            </a:xfrm>
            <a:custGeom>
              <a:rect b="b" l="l" r="r" t="t"/>
              <a:pathLst>
                <a:path extrusionOk="0" h="15135" w="32552">
                  <a:moveTo>
                    <a:pt x="15299" y="1"/>
                  </a:moveTo>
                  <a:cubicBezTo>
                    <a:pt x="10246" y="1"/>
                    <a:pt x="5197" y="234"/>
                    <a:pt x="215" y="815"/>
                  </a:cubicBezTo>
                  <a:cubicBezTo>
                    <a:pt x="12" y="839"/>
                    <a:pt x="0" y="1149"/>
                    <a:pt x="215" y="1149"/>
                  </a:cubicBezTo>
                  <a:cubicBezTo>
                    <a:pt x="334" y="1149"/>
                    <a:pt x="441" y="1137"/>
                    <a:pt x="548" y="1137"/>
                  </a:cubicBezTo>
                  <a:cubicBezTo>
                    <a:pt x="227" y="5280"/>
                    <a:pt x="584" y="9483"/>
                    <a:pt x="929" y="13615"/>
                  </a:cubicBezTo>
                  <a:cubicBezTo>
                    <a:pt x="953" y="13847"/>
                    <a:pt x="1146" y="13963"/>
                    <a:pt x="1328" y="13963"/>
                  </a:cubicBezTo>
                  <a:cubicBezTo>
                    <a:pt x="1509" y="13963"/>
                    <a:pt x="1679" y="13847"/>
                    <a:pt x="1655" y="13615"/>
                  </a:cubicBezTo>
                  <a:cubicBezTo>
                    <a:pt x="1215" y="9459"/>
                    <a:pt x="1191" y="5292"/>
                    <a:pt x="893" y="1125"/>
                  </a:cubicBezTo>
                  <a:cubicBezTo>
                    <a:pt x="5509" y="1013"/>
                    <a:pt x="10107" y="913"/>
                    <a:pt x="14701" y="913"/>
                  </a:cubicBezTo>
                  <a:cubicBezTo>
                    <a:pt x="20344" y="913"/>
                    <a:pt x="25983" y="1064"/>
                    <a:pt x="31647" y="1530"/>
                  </a:cubicBezTo>
                  <a:cubicBezTo>
                    <a:pt x="31683" y="3613"/>
                    <a:pt x="31659" y="5697"/>
                    <a:pt x="31588" y="7781"/>
                  </a:cubicBezTo>
                  <a:cubicBezTo>
                    <a:pt x="31504" y="9757"/>
                    <a:pt x="31171" y="11805"/>
                    <a:pt x="31183" y="13793"/>
                  </a:cubicBezTo>
                  <a:cubicBezTo>
                    <a:pt x="31139" y="13771"/>
                    <a:pt x="31091" y="13757"/>
                    <a:pt x="31043" y="13757"/>
                  </a:cubicBezTo>
                  <a:cubicBezTo>
                    <a:pt x="30986" y="13757"/>
                    <a:pt x="30930" y="13777"/>
                    <a:pt x="30885" y="13829"/>
                  </a:cubicBezTo>
                  <a:cubicBezTo>
                    <a:pt x="30597" y="14117"/>
                    <a:pt x="30111" y="14206"/>
                    <a:pt x="29576" y="14206"/>
                  </a:cubicBezTo>
                  <a:cubicBezTo>
                    <a:pt x="28785" y="14206"/>
                    <a:pt x="27886" y="14012"/>
                    <a:pt x="27361" y="13984"/>
                  </a:cubicBezTo>
                  <a:cubicBezTo>
                    <a:pt x="26135" y="13912"/>
                    <a:pt x="24908" y="13853"/>
                    <a:pt x="23682" y="13793"/>
                  </a:cubicBezTo>
                  <a:cubicBezTo>
                    <a:pt x="21122" y="13686"/>
                    <a:pt x="18562" y="13615"/>
                    <a:pt x="16002" y="13579"/>
                  </a:cubicBezTo>
                  <a:cubicBezTo>
                    <a:pt x="14776" y="13561"/>
                    <a:pt x="13550" y="13549"/>
                    <a:pt x="12323" y="13549"/>
                  </a:cubicBezTo>
                  <a:cubicBezTo>
                    <a:pt x="11097" y="13549"/>
                    <a:pt x="9871" y="13561"/>
                    <a:pt x="8644" y="13591"/>
                  </a:cubicBezTo>
                  <a:cubicBezTo>
                    <a:pt x="6227" y="13650"/>
                    <a:pt x="3584" y="13472"/>
                    <a:pt x="1239" y="14043"/>
                  </a:cubicBezTo>
                  <a:cubicBezTo>
                    <a:pt x="1096" y="14079"/>
                    <a:pt x="1072" y="14317"/>
                    <a:pt x="1239" y="14341"/>
                  </a:cubicBezTo>
                  <a:cubicBezTo>
                    <a:pt x="2193" y="14491"/>
                    <a:pt x="3181" y="14538"/>
                    <a:pt x="4178" y="14538"/>
                  </a:cubicBezTo>
                  <a:cubicBezTo>
                    <a:pt x="5879" y="14538"/>
                    <a:pt x="7608" y="14400"/>
                    <a:pt x="9251" y="14400"/>
                  </a:cubicBezTo>
                  <a:cubicBezTo>
                    <a:pt x="11918" y="14400"/>
                    <a:pt x="14574" y="14412"/>
                    <a:pt x="17241" y="14484"/>
                  </a:cubicBezTo>
                  <a:cubicBezTo>
                    <a:pt x="19896" y="14555"/>
                    <a:pt x="22551" y="14662"/>
                    <a:pt x="25206" y="14817"/>
                  </a:cubicBezTo>
                  <a:cubicBezTo>
                    <a:pt x="26635" y="14901"/>
                    <a:pt x="28063" y="15031"/>
                    <a:pt x="29504" y="15115"/>
                  </a:cubicBezTo>
                  <a:cubicBezTo>
                    <a:pt x="29694" y="15124"/>
                    <a:pt x="29877" y="15135"/>
                    <a:pt x="30053" y="15135"/>
                  </a:cubicBezTo>
                  <a:cubicBezTo>
                    <a:pt x="30539" y="15135"/>
                    <a:pt x="30970" y="15056"/>
                    <a:pt x="31338" y="14662"/>
                  </a:cubicBezTo>
                  <a:cubicBezTo>
                    <a:pt x="31403" y="14706"/>
                    <a:pt x="31483" y="14730"/>
                    <a:pt x="31561" y="14730"/>
                  </a:cubicBezTo>
                  <a:cubicBezTo>
                    <a:pt x="31697" y="14730"/>
                    <a:pt x="31828" y="14657"/>
                    <a:pt x="31873" y="14484"/>
                  </a:cubicBezTo>
                  <a:cubicBezTo>
                    <a:pt x="32397" y="12448"/>
                    <a:pt x="32361" y="10174"/>
                    <a:pt x="32445" y="8078"/>
                  </a:cubicBezTo>
                  <a:cubicBezTo>
                    <a:pt x="32552" y="5768"/>
                    <a:pt x="32552" y="3447"/>
                    <a:pt x="32492" y="1137"/>
                  </a:cubicBezTo>
                  <a:cubicBezTo>
                    <a:pt x="32481" y="899"/>
                    <a:pt x="32302" y="732"/>
                    <a:pt x="32064" y="708"/>
                  </a:cubicBezTo>
                  <a:cubicBezTo>
                    <a:pt x="26526" y="289"/>
                    <a:pt x="20910" y="1"/>
                    <a:pt x="152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7"/>
          <p:cNvSpPr/>
          <p:nvPr/>
        </p:nvSpPr>
        <p:spPr>
          <a:xfrm>
            <a:off x="3502050" y="802825"/>
            <a:ext cx="1671084" cy="151829"/>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47"/>
          <p:cNvSpPr txBox="1"/>
          <p:nvPr>
            <p:ph type="title"/>
          </p:nvPr>
        </p:nvSpPr>
        <p:spPr>
          <a:xfrm>
            <a:off x="3346600" y="324025"/>
            <a:ext cx="7713000" cy="47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Our Team</a:t>
            </a:r>
            <a:endParaRPr/>
          </a:p>
        </p:txBody>
      </p:sp>
      <p:sp>
        <p:nvSpPr>
          <p:cNvPr id="592" name="Google Shape;592;p47"/>
          <p:cNvSpPr txBox="1"/>
          <p:nvPr>
            <p:ph idx="3" type="subTitle"/>
          </p:nvPr>
        </p:nvSpPr>
        <p:spPr>
          <a:xfrm>
            <a:off x="1061150" y="1642688"/>
            <a:ext cx="3205500" cy="478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Ved Prakash Gupta</a:t>
            </a:r>
            <a:endParaRPr/>
          </a:p>
        </p:txBody>
      </p:sp>
      <p:sp>
        <p:nvSpPr>
          <p:cNvPr id="593" name="Google Shape;593;p47"/>
          <p:cNvSpPr txBox="1"/>
          <p:nvPr>
            <p:ph idx="4" type="subTitle"/>
          </p:nvPr>
        </p:nvSpPr>
        <p:spPr>
          <a:xfrm>
            <a:off x="934025" y="2035279"/>
            <a:ext cx="3205500" cy="583500"/>
          </a:xfrm>
          <a:prstGeom prst="rect">
            <a:avLst/>
          </a:prstGeom>
          <a:noFill/>
          <a:ln>
            <a:noFill/>
          </a:ln>
        </p:spPr>
        <p:txBody>
          <a:bodyPr anchorCtr="0" anchor="t" bIns="91425" lIns="91425" spcFirstLastPara="1" rIns="91425" wrap="square" tIns="91425">
            <a:noAutofit/>
          </a:bodyPr>
          <a:lstStyle/>
          <a:p>
            <a:pPr indent="-311150" lvl="0" marL="457200" rtl="0" algn="ctr">
              <a:lnSpc>
                <a:spcPct val="100000"/>
              </a:lnSpc>
              <a:spcBef>
                <a:spcPts val="0"/>
              </a:spcBef>
              <a:spcAft>
                <a:spcPts val="0"/>
              </a:spcAft>
              <a:buSzPts val="1300"/>
              <a:buChar char="●"/>
            </a:pPr>
            <a:r>
              <a:rPr lang="en" sz="1300"/>
              <a:t>B.tech 2nd Year</a:t>
            </a:r>
            <a:endParaRPr sz="1300"/>
          </a:p>
          <a:p>
            <a:pPr indent="-311150" lvl="0" marL="457200" rtl="0" algn="ctr">
              <a:lnSpc>
                <a:spcPct val="100000"/>
              </a:lnSpc>
              <a:spcBef>
                <a:spcPts val="0"/>
              </a:spcBef>
              <a:spcAft>
                <a:spcPts val="0"/>
              </a:spcAft>
              <a:buSzPts val="1300"/>
              <a:buChar char="●"/>
            </a:pPr>
            <a:r>
              <a:rPr lang="en" sz="1300"/>
              <a:t>IT Department</a:t>
            </a:r>
            <a:endParaRPr sz="1300"/>
          </a:p>
        </p:txBody>
      </p:sp>
      <p:sp>
        <p:nvSpPr>
          <p:cNvPr id="594" name="Google Shape;594;p47"/>
          <p:cNvSpPr txBox="1"/>
          <p:nvPr>
            <p:ph idx="5" type="subTitle"/>
          </p:nvPr>
        </p:nvSpPr>
        <p:spPr>
          <a:xfrm>
            <a:off x="5354150" y="1572450"/>
            <a:ext cx="3205500" cy="478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solidFill>
                  <a:schemeClr val="lt2"/>
                </a:solidFill>
              </a:rPr>
              <a:t>Utkarsh</a:t>
            </a:r>
            <a:endParaRPr>
              <a:solidFill>
                <a:schemeClr val="lt2"/>
              </a:solidFill>
            </a:endParaRPr>
          </a:p>
        </p:txBody>
      </p:sp>
      <p:sp>
        <p:nvSpPr>
          <p:cNvPr id="595" name="Google Shape;595;p47"/>
          <p:cNvSpPr txBox="1"/>
          <p:nvPr>
            <p:ph idx="6" type="subTitle"/>
          </p:nvPr>
        </p:nvSpPr>
        <p:spPr>
          <a:xfrm>
            <a:off x="5069075" y="2006522"/>
            <a:ext cx="3205500" cy="583500"/>
          </a:xfrm>
          <a:prstGeom prst="rect">
            <a:avLst/>
          </a:prstGeom>
          <a:noFill/>
          <a:ln>
            <a:noFill/>
          </a:ln>
        </p:spPr>
        <p:txBody>
          <a:bodyPr anchorCtr="0" anchor="t" bIns="91425" lIns="91425" spcFirstLastPara="1" rIns="91425" wrap="square" tIns="91425">
            <a:noAutofit/>
          </a:bodyPr>
          <a:lstStyle/>
          <a:p>
            <a:pPr indent="-311150" lvl="0" marL="457200" rtl="0" algn="ctr">
              <a:spcBef>
                <a:spcPts val="0"/>
              </a:spcBef>
              <a:spcAft>
                <a:spcPts val="0"/>
              </a:spcAft>
              <a:buClr>
                <a:schemeClr val="dk1"/>
              </a:buClr>
              <a:buSzPts val="1300"/>
              <a:buChar char="●"/>
            </a:pPr>
            <a:r>
              <a:rPr lang="en" sz="1300">
                <a:solidFill>
                  <a:schemeClr val="dk1"/>
                </a:solidFill>
              </a:rPr>
              <a:t>B.tech 2nd Year</a:t>
            </a:r>
            <a:endParaRPr sz="1300">
              <a:solidFill>
                <a:schemeClr val="dk1"/>
              </a:solidFill>
            </a:endParaRPr>
          </a:p>
          <a:p>
            <a:pPr indent="-311150" lvl="0" marL="457200" rtl="0" algn="ctr">
              <a:spcBef>
                <a:spcPts val="0"/>
              </a:spcBef>
              <a:spcAft>
                <a:spcPts val="0"/>
              </a:spcAft>
              <a:buClr>
                <a:schemeClr val="dk1"/>
              </a:buClr>
              <a:buSzPts val="1300"/>
              <a:buChar char="●"/>
            </a:pPr>
            <a:r>
              <a:rPr lang="en" sz="1300">
                <a:solidFill>
                  <a:schemeClr val="dk1"/>
                </a:solidFill>
              </a:rPr>
              <a:t>IT Department</a:t>
            </a:r>
            <a:endParaRPr sz="1600"/>
          </a:p>
        </p:txBody>
      </p:sp>
      <p:sp>
        <p:nvSpPr>
          <p:cNvPr id="596" name="Google Shape;596;p47"/>
          <p:cNvSpPr/>
          <p:nvPr/>
        </p:nvSpPr>
        <p:spPr>
          <a:xfrm flipH="1" rot="-3729469">
            <a:off x="7997098" y="1388152"/>
            <a:ext cx="429616" cy="362285"/>
          </a:xfrm>
          <a:custGeom>
            <a:rect b="b" l="l" r="r" t="t"/>
            <a:pathLst>
              <a:path extrusionOk="0" h="15141" w="17955">
                <a:moveTo>
                  <a:pt x="16002" y="651"/>
                </a:moveTo>
                <a:lnTo>
                  <a:pt x="16002" y="651"/>
                </a:lnTo>
                <a:cubicBezTo>
                  <a:pt x="16478" y="854"/>
                  <a:pt x="16990" y="1115"/>
                  <a:pt x="17276" y="1508"/>
                </a:cubicBezTo>
                <a:cubicBezTo>
                  <a:pt x="17110" y="1490"/>
                  <a:pt x="16940" y="1485"/>
                  <a:pt x="16770" y="1485"/>
                </a:cubicBezTo>
                <a:cubicBezTo>
                  <a:pt x="16601" y="1485"/>
                  <a:pt x="16431" y="1490"/>
                  <a:pt x="16264" y="1496"/>
                </a:cubicBezTo>
                <a:cubicBezTo>
                  <a:pt x="16228" y="1187"/>
                  <a:pt x="16157" y="901"/>
                  <a:pt x="16002" y="651"/>
                </a:cubicBezTo>
                <a:close/>
                <a:moveTo>
                  <a:pt x="16276" y="1616"/>
                </a:moveTo>
                <a:lnTo>
                  <a:pt x="16276" y="1616"/>
                </a:lnTo>
                <a:cubicBezTo>
                  <a:pt x="16657" y="1627"/>
                  <a:pt x="17026" y="1663"/>
                  <a:pt x="17395" y="1699"/>
                </a:cubicBezTo>
                <a:cubicBezTo>
                  <a:pt x="17491" y="1889"/>
                  <a:pt x="17550" y="2104"/>
                  <a:pt x="17526" y="2354"/>
                </a:cubicBezTo>
                <a:cubicBezTo>
                  <a:pt x="17494" y="2353"/>
                  <a:pt x="17462" y="2352"/>
                  <a:pt x="17430" y="2352"/>
                </a:cubicBezTo>
                <a:cubicBezTo>
                  <a:pt x="17032" y="2352"/>
                  <a:pt x="16627" y="2418"/>
                  <a:pt x="16252" y="2473"/>
                </a:cubicBezTo>
                <a:cubicBezTo>
                  <a:pt x="16276" y="2199"/>
                  <a:pt x="16288" y="1901"/>
                  <a:pt x="16276" y="1616"/>
                </a:cubicBezTo>
                <a:close/>
                <a:moveTo>
                  <a:pt x="17514" y="2532"/>
                </a:moveTo>
                <a:lnTo>
                  <a:pt x="17514" y="2532"/>
                </a:lnTo>
                <a:cubicBezTo>
                  <a:pt x="17491" y="2759"/>
                  <a:pt x="17455" y="2997"/>
                  <a:pt x="17419" y="3223"/>
                </a:cubicBezTo>
                <a:cubicBezTo>
                  <a:pt x="17002" y="3223"/>
                  <a:pt x="16562" y="3270"/>
                  <a:pt x="16133" y="3294"/>
                </a:cubicBezTo>
                <a:cubicBezTo>
                  <a:pt x="16145" y="3259"/>
                  <a:pt x="16157" y="3211"/>
                  <a:pt x="16157" y="3163"/>
                </a:cubicBezTo>
                <a:cubicBezTo>
                  <a:pt x="16181" y="2997"/>
                  <a:pt x="16217" y="2794"/>
                  <a:pt x="16240" y="2592"/>
                </a:cubicBezTo>
                <a:cubicBezTo>
                  <a:pt x="16657" y="2544"/>
                  <a:pt x="17086" y="2544"/>
                  <a:pt x="17514" y="2532"/>
                </a:cubicBezTo>
                <a:close/>
                <a:moveTo>
                  <a:pt x="17395" y="3401"/>
                </a:moveTo>
                <a:cubicBezTo>
                  <a:pt x="17360" y="3592"/>
                  <a:pt x="17324" y="3794"/>
                  <a:pt x="17276" y="3997"/>
                </a:cubicBezTo>
                <a:cubicBezTo>
                  <a:pt x="17172" y="3991"/>
                  <a:pt x="17063" y="3988"/>
                  <a:pt x="16953" y="3988"/>
                </a:cubicBezTo>
                <a:cubicBezTo>
                  <a:pt x="16635" y="3988"/>
                  <a:pt x="16302" y="4012"/>
                  <a:pt x="16002" y="4056"/>
                </a:cubicBezTo>
                <a:cubicBezTo>
                  <a:pt x="16050" y="3842"/>
                  <a:pt x="16086" y="3628"/>
                  <a:pt x="16121" y="3413"/>
                </a:cubicBezTo>
                <a:cubicBezTo>
                  <a:pt x="16330" y="3419"/>
                  <a:pt x="16544" y="3425"/>
                  <a:pt x="16758" y="3425"/>
                </a:cubicBezTo>
                <a:cubicBezTo>
                  <a:pt x="16973" y="3425"/>
                  <a:pt x="17187" y="3419"/>
                  <a:pt x="17395" y="3401"/>
                </a:cubicBezTo>
                <a:close/>
                <a:moveTo>
                  <a:pt x="17252" y="4152"/>
                </a:moveTo>
                <a:lnTo>
                  <a:pt x="17252" y="4152"/>
                </a:lnTo>
                <a:cubicBezTo>
                  <a:pt x="17205" y="4342"/>
                  <a:pt x="17157" y="4533"/>
                  <a:pt x="17110" y="4723"/>
                </a:cubicBezTo>
                <a:cubicBezTo>
                  <a:pt x="17044" y="4719"/>
                  <a:pt x="16978" y="4718"/>
                  <a:pt x="16912" y="4718"/>
                </a:cubicBezTo>
                <a:cubicBezTo>
                  <a:pt x="16555" y="4718"/>
                  <a:pt x="16185" y="4766"/>
                  <a:pt x="15824" y="4806"/>
                </a:cubicBezTo>
                <a:cubicBezTo>
                  <a:pt x="15883" y="4592"/>
                  <a:pt x="15931" y="4378"/>
                  <a:pt x="15978" y="4163"/>
                </a:cubicBezTo>
                <a:cubicBezTo>
                  <a:pt x="16166" y="4180"/>
                  <a:pt x="16364" y="4189"/>
                  <a:pt x="16564" y="4189"/>
                </a:cubicBezTo>
                <a:cubicBezTo>
                  <a:pt x="16795" y="4189"/>
                  <a:pt x="17029" y="4177"/>
                  <a:pt x="17252" y="4152"/>
                </a:cubicBezTo>
                <a:close/>
                <a:moveTo>
                  <a:pt x="17086" y="4854"/>
                </a:moveTo>
                <a:lnTo>
                  <a:pt x="17086" y="4854"/>
                </a:lnTo>
                <a:cubicBezTo>
                  <a:pt x="17050" y="4973"/>
                  <a:pt x="17014" y="5104"/>
                  <a:pt x="16979" y="5223"/>
                </a:cubicBezTo>
                <a:cubicBezTo>
                  <a:pt x="16967" y="5283"/>
                  <a:pt x="16955" y="5342"/>
                  <a:pt x="16931" y="5402"/>
                </a:cubicBezTo>
                <a:cubicBezTo>
                  <a:pt x="16490" y="5473"/>
                  <a:pt x="16038" y="5556"/>
                  <a:pt x="15597" y="5640"/>
                </a:cubicBezTo>
                <a:cubicBezTo>
                  <a:pt x="15669" y="5402"/>
                  <a:pt x="15728" y="5164"/>
                  <a:pt x="15800" y="4925"/>
                </a:cubicBezTo>
                <a:cubicBezTo>
                  <a:pt x="16228" y="4902"/>
                  <a:pt x="16657" y="4902"/>
                  <a:pt x="17086" y="4854"/>
                </a:cubicBezTo>
                <a:close/>
                <a:moveTo>
                  <a:pt x="16883" y="5556"/>
                </a:moveTo>
                <a:cubicBezTo>
                  <a:pt x="16812" y="5795"/>
                  <a:pt x="16740" y="6033"/>
                  <a:pt x="16657" y="6271"/>
                </a:cubicBezTo>
                <a:cubicBezTo>
                  <a:pt x="16228" y="6283"/>
                  <a:pt x="15776" y="6342"/>
                  <a:pt x="15347" y="6402"/>
                </a:cubicBezTo>
                <a:cubicBezTo>
                  <a:pt x="15419" y="6188"/>
                  <a:pt x="15490" y="5973"/>
                  <a:pt x="15562" y="5747"/>
                </a:cubicBezTo>
                <a:cubicBezTo>
                  <a:pt x="16002" y="5723"/>
                  <a:pt x="16455" y="5664"/>
                  <a:pt x="16883" y="5556"/>
                </a:cubicBezTo>
                <a:close/>
                <a:moveTo>
                  <a:pt x="16598" y="6449"/>
                </a:moveTo>
                <a:cubicBezTo>
                  <a:pt x="16538" y="6604"/>
                  <a:pt x="16490" y="6747"/>
                  <a:pt x="16431" y="6890"/>
                </a:cubicBezTo>
                <a:cubicBezTo>
                  <a:pt x="16002" y="6890"/>
                  <a:pt x="15550" y="6950"/>
                  <a:pt x="15121" y="7021"/>
                </a:cubicBezTo>
                <a:cubicBezTo>
                  <a:pt x="15193" y="6854"/>
                  <a:pt x="15252" y="6688"/>
                  <a:pt x="15312" y="6521"/>
                </a:cubicBezTo>
                <a:cubicBezTo>
                  <a:pt x="15728" y="6509"/>
                  <a:pt x="16169" y="6509"/>
                  <a:pt x="16598" y="6449"/>
                </a:cubicBezTo>
                <a:close/>
                <a:moveTo>
                  <a:pt x="16371" y="7045"/>
                </a:moveTo>
                <a:lnTo>
                  <a:pt x="16371" y="7045"/>
                </a:lnTo>
                <a:cubicBezTo>
                  <a:pt x="16300" y="7200"/>
                  <a:pt x="16240" y="7366"/>
                  <a:pt x="16169" y="7521"/>
                </a:cubicBezTo>
                <a:cubicBezTo>
                  <a:pt x="16089" y="7516"/>
                  <a:pt x="16006" y="7514"/>
                  <a:pt x="15921" y="7514"/>
                </a:cubicBezTo>
                <a:cubicBezTo>
                  <a:pt x="15568" y="7514"/>
                  <a:pt x="15191" y="7556"/>
                  <a:pt x="14883" y="7652"/>
                </a:cubicBezTo>
                <a:cubicBezTo>
                  <a:pt x="14919" y="7557"/>
                  <a:pt x="14966" y="7461"/>
                  <a:pt x="14990" y="7378"/>
                </a:cubicBezTo>
                <a:cubicBezTo>
                  <a:pt x="15026" y="7295"/>
                  <a:pt x="15062" y="7200"/>
                  <a:pt x="15085" y="7116"/>
                </a:cubicBezTo>
                <a:cubicBezTo>
                  <a:pt x="15514" y="7104"/>
                  <a:pt x="15943" y="7080"/>
                  <a:pt x="16371" y="7045"/>
                </a:cubicBezTo>
                <a:close/>
                <a:moveTo>
                  <a:pt x="11525" y="7116"/>
                </a:moveTo>
                <a:cubicBezTo>
                  <a:pt x="11656" y="7295"/>
                  <a:pt x="11799" y="7497"/>
                  <a:pt x="11966" y="7700"/>
                </a:cubicBezTo>
                <a:cubicBezTo>
                  <a:pt x="11930" y="7700"/>
                  <a:pt x="11895" y="7723"/>
                  <a:pt x="11859" y="7759"/>
                </a:cubicBezTo>
                <a:cubicBezTo>
                  <a:pt x="11835" y="7783"/>
                  <a:pt x="11811" y="7819"/>
                  <a:pt x="11787" y="7854"/>
                </a:cubicBezTo>
                <a:cubicBezTo>
                  <a:pt x="11776" y="7831"/>
                  <a:pt x="11752" y="7807"/>
                  <a:pt x="11728" y="7807"/>
                </a:cubicBezTo>
                <a:cubicBezTo>
                  <a:pt x="11686" y="7805"/>
                  <a:pt x="11643" y="7804"/>
                  <a:pt x="11601" y="7804"/>
                </a:cubicBezTo>
                <a:cubicBezTo>
                  <a:pt x="11319" y="7804"/>
                  <a:pt x="11031" y="7837"/>
                  <a:pt x="10752" y="7878"/>
                </a:cubicBezTo>
                <a:cubicBezTo>
                  <a:pt x="11002" y="7616"/>
                  <a:pt x="11264" y="7366"/>
                  <a:pt x="11525" y="7116"/>
                </a:cubicBezTo>
                <a:close/>
                <a:moveTo>
                  <a:pt x="16097" y="7688"/>
                </a:moveTo>
                <a:cubicBezTo>
                  <a:pt x="16074" y="7723"/>
                  <a:pt x="16062" y="7771"/>
                  <a:pt x="16038" y="7819"/>
                </a:cubicBezTo>
                <a:cubicBezTo>
                  <a:pt x="16002" y="7890"/>
                  <a:pt x="15967" y="7962"/>
                  <a:pt x="15919" y="8033"/>
                </a:cubicBezTo>
                <a:cubicBezTo>
                  <a:pt x="15490" y="8045"/>
                  <a:pt x="15050" y="8116"/>
                  <a:pt x="14621" y="8176"/>
                </a:cubicBezTo>
                <a:cubicBezTo>
                  <a:pt x="14716" y="8033"/>
                  <a:pt x="14788" y="7878"/>
                  <a:pt x="14847" y="7735"/>
                </a:cubicBezTo>
                <a:cubicBezTo>
                  <a:pt x="14881" y="7737"/>
                  <a:pt x="14914" y="7738"/>
                  <a:pt x="14948" y="7738"/>
                </a:cubicBezTo>
                <a:cubicBezTo>
                  <a:pt x="15155" y="7738"/>
                  <a:pt x="15369" y="7710"/>
                  <a:pt x="15574" y="7700"/>
                </a:cubicBezTo>
                <a:cubicBezTo>
                  <a:pt x="15752" y="7688"/>
                  <a:pt x="15919" y="7688"/>
                  <a:pt x="16097" y="7688"/>
                </a:cubicBezTo>
                <a:close/>
                <a:moveTo>
                  <a:pt x="11716" y="7938"/>
                </a:moveTo>
                <a:cubicBezTo>
                  <a:pt x="11597" y="8092"/>
                  <a:pt x="11478" y="8247"/>
                  <a:pt x="11359" y="8402"/>
                </a:cubicBezTo>
                <a:cubicBezTo>
                  <a:pt x="11347" y="8390"/>
                  <a:pt x="11335" y="8378"/>
                  <a:pt x="11311" y="8378"/>
                </a:cubicBezTo>
                <a:cubicBezTo>
                  <a:pt x="10930" y="8390"/>
                  <a:pt x="10525" y="8438"/>
                  <a:pt x="10132" y="8497"/>
                </a:cubicBezTo>
                <a:cubicBezTo>
                  <a:pt x="10299" y="8331"/>
                  <a:pt x="10466" y="8164"/>
                  <a:pt x="10621" y="7997"/>
                </a:cubicBezTo>
                <a:cubicBezTo>
                  <a:pt x="10990" y="7997"/>
                  <a:pt x="11359" y="7997"/>
                  <a:pt x="11716" y="7938"/>
                </a:cubicBezTo>
                <a:close/>
                <a:moveTo>
                  <a:pt x="15764" y="8223"/>
                </a:moveTo>
                <a:cubicBezTo>
                  <a:pt x="15423" y="8586"/>
                  <a:pt x="14955" y="8669"/>
                  <a:pt x="14448" y="8669"/>
                </a:cubicBezTo>
                <a:cubicBezTo>
                  <a:pt x="14372" y="8669"/>
                  <a:pt x="14294" y="8667"/>
                  <a:pt x="14216" y="8664"/>
                </a:cubicBezTo>
                <a:cubicBezTo>
                  <a:pt x="14347" y="8569"/>
                  <a:pt x="14454" y="8438"/>
                  <a:pt x="14550" y="8295"/>
                </a:cubicBezTo>
                <a:cubicBezTo>
                  <a:pt x="14943" y="8295"/>
                  <a:pt x="15359" y="8283"/>
                  <a:pt x="15764" y="8223"/>
                </a:cubicBezTo>
                <a:close/>
                <a:moveTo>
                  <a:pt x="11275" y="8509"/>
                </a:moveTo>
                <a:lnTo>
                  <a:pt x="11275" y="8509"/>
                </a:lnTo>
                <a:cubicBezTo>
                  <a:pt x="11109" y="8712"/>
                  <a:pt x="10954" y="8926"/>
                  <a:pt x="10787" y="9128"/>
                </a:cubicBezTo>
                <a:lnTo>
                  <a:pt x="10763" y="9128"/>
                </a:lnTo>
                <a:cubicBezTo>
                  <a:pt x="10299" y="9188"/>
                  <a:pt x="9835" y="9271"/>
                  <a:pt x="9359" y="9331"/>
                </a:cubicBezTo>
                <a:cubicBezTo>
                  <a:pt x="9573" y="9093"/>
                  <a:pt x="9787" y="8866"/>
                  <a:pt x="10001" y="8640"/>
                </a:cubicBezTo>
                <a:cubicBezTo>
                  <a:pt x="10430" y="8616"/>
                  <a:pt x="10859" y="8593"/>
                  <a:pt x="11275" y="8509"/>
                </a:cubicBezTo>
                <a:close/>
                <a:moveTo>
                  <a:pt x="10668" y="9271"/>
                </a:moveTo>
                <a:cubicBezTo>
                  <a:pt x="10561" y="9426"/>
                  <a:pt x="10442" y="9569"/>
                  <a:pt x="10335" y="9712"/>
                </a:cubicBezTo>
                <a:cubicBezTo>
                  <a:pt x="9847" y="9759"/>
                  <a:pt x="9359" y="9831"/>
                  <a:pt x="8870" y="9867"/>
                </a:cubicBezTo>
                <a:cubicBezTo>
                  <a:pt x="9001" y="9724"/>
                  <a:pt x="9132" y="9581"/>
                  <a:pt x="9263" y="9438"/>
                </a:cubicBezTo>
                <a:cubicBezTo>
                  <a:pt x="9728" y="9426"/>
                  <a:pt x="10216" y="9390"/>
                  <a:pt x="10668" y="9271"/>
                </a:cubicBezTo>
                <a:close/>
                <a:moveTo>
                  <a:pt x="10204" y="9878"/>
                </a:moveTo>
                <a:lnTo>
                  <a:pt x="10204" y="9878"/>
                </a:lnTo>
                <a:cubicBezTo>
                  <a:pt x="10109" y="10009"/>
                  <a:pt x="10001" y="10128"/>
                  <a:pt x="9906" y="10259"/>
                </a:cubicBezTo>
                <a:cubicBezTo>
                  <a:pt x="9394" y="10295"/>
                  <a:pt x="8882" y="10378"/>
                  <a:pt x="8370" y="10438"/>
                </a:cubicBezTo>
                <a:cubicBezTo>
                  <a:pt x="8501" y="10283"/>
                  <a:pt x="8632" y="10128"/>
                  <a:pt x="8775" y="9986"/>
                </a:cubicBezTo>
                <a:cubicBezTo>
                  <a:pt x="9239" y="9986"/>
                  <a:pt x="9740" y="9974"/>
                  <a:pt x="10204" y="9878"/>
                </a:cubicBezTo>
                <a:close/>
                <a:moveTo>
                  <a:pt x="9787" y="10414"/>
                </a:moveTo>
                <a:lnTo>
                  <a:pt x="9787" y="10414"/>
                </a:lnTo>
                <a:cubicBezTo>
                  <a:pt x="9620" y="10629"/>
                  <a:pt x="9454" y="10843"/>
                  <a:pt x="9287" y="11045"/>
                </a:cubicBezTo>
                <a:cubicBezTo>
                  <a:pt x="8775" y="11057"/>
                  <a:pt x="8251" y="11129"/>
                  <a:pt x="7739" y="11176"/>
                </a:cubicBezTo>
                <a:cubicBezTo>
                  <a:pt x="7918" y="10962"/>
                  <a:pt x="8096" y="10759"/>
                  <a:pt x="8275" y="10545"/>
                </a:cubicBezTo>
                <a:cubicBezTo>
                  <a:pt x="8775" y="10533"/>
                  <a:pt x="9299" y="10498"/>
                  <a:pt x="9787" y="10414"/>
                </a:cubicBezTo>
                <a:close/>
                <a:moveTo>
                  <a:pt x="9144" y="11224"/>
                </a:moveTo>
                <a:lnTo>
                  <a:pt x="9144" y="11224"/>
                </a:lnTo>
                <a:cubicBezTo>
                  <a:pt x="9025" y="11379"/>
                  <a:pt x="8894" y="11533"/>
                  <a:pt x="8775" y="11688"/>
                </a:cubicBezTo>
                <a:cubicBezTo>
                  <a:pt x="8684" y="11684"/>
                  <a:pt x="8592" y="11682"/>
                  <a:pt x="8499" y="11682"/>
                </a:cubicBezTo>
                <a:cubicBezTo>
                  <a:pt x="8096" y="11682"/>
                  <a:pt x="7681" y="11719"/>
                  <a:pt x="7275" y="11748"/>
                </a:cubicBezTo>
                <a:cubicBezTo>
                  <a:pt x="7394" y="11605"/>
                  <a:pt x="7513" y="11450"/>
                  <a:pt x="7644" y="11295"/>
                </a:cubicBezTo>
                <a:cubicBezTo>
                  <a:pt x="8144" y="11283"/>
                  <a:pt x="8644" y="11271"/>
                  <a:pt x="9144" y="11224"/>
                </a:cubicBezTo>
                <a:close/>
                <a:moveTo>
                  <a:pt x="8644" y="11855"/>
                </a:moveTo>
                <a:lnTo>
                  <a:pt x="8644" y="11855"/>
                </a:lnTo>
                <a:cubicBezTo>
                  <a:pt x="8561" y="11950"/>
                  <a:pt x="8477" y="12045"/>
                  <a:pt x="8406" y="12153"/>
                </a:cubicBezTo>
                <a:cubicBezTo>
                  <a:pt x="8347" y="12224"/>
                  <a:pt x="8287" y="12295"/>
                  <a:pt x="8227" y="12367"/>
                </a:cubicBezTo>
                <a:cubicBezTo>
                  <a:pt x="8100" y="12360"/>
                  <a:pt x="7969" y="12357"/>
                  <a:pt x="7836" y="12357"/>
                </a:cubicBezTo>
                <a:cubicBezTo>
                  <a:pt x="7473" y="12357"/>
                  <a:pt x="7097" y="12380"/>
                  <a:pt x="6739" y="12414"/>
                </a:cubicBezTo>
                <a:cubicBezTo>
                  <a:pt x="6882" y="12236"/>
                  <a:pt x="7025" y="12057"/>
                  <a:pt x="7180" y="11879"/>
                </a:cubicBezTo>
                <a:cubicBezTo>
                  <a:pt x="7354" y="11883"/>
                  <a:pt x="7532" y="11886"/>
                  <a:pt x="7710" y="11886"/>
                </a:cubicBezTo>
                <a:cubicBezTo>
                  <a:pt x="8020" y="11886"/>
                  <a:pt x="8335" y="11878"/>
                  <a:pt x="8644" y="11855"/>
                </a:cubicBezTo>
                <a:close/>
                <a:moveTo>
                  <a:pt x="8085" y="12534"/>
                </a:moveTo>
                <a:lnTo>
                  <a:pt x="8085" y="12534"/>
                </a:lnTo>
                <a:cubicBezTo>
                  <a:pt x="7966" y="12688"/>
                  <a:pt x="7846" y="12831"/>
                  <a:pt x="7727" y="12986"/>
                </a:cubicBezTo>
                <a:cubicBezTo>
                  <a:pt x="7531" y="12966"/>
                  <a:pt x="7331" y="12958"/>
                  <a:pt x="7129" y="12958"/>
                </a:cubicBezTo>
                <a:cubicBezTo>
                  <a:pt x="6853" y="12958"/>
                  <a:pt x="6574" y="12972"/>
                  <a:pt x="6299" y="12986"/>
                </a:cubicBezTo>
                <a:cubicBezTo>
                  <a:pt x="6418" y="12843"/>
                  <a:pt x="6525" y="12700"/>
                  <a:pt x="6644" y="12545"/>
                </a:cubicBezTo>
                <a:cubicBezTo>
                  <a:pt x="6865" y="12562"/>
                  <a:pt x="7091" y="12571"/>
                  <a:pt x="7316" y="12571"/>
                </a:cubicBezTo>
                <a:cubicBezTo>
                  <a:pt x="7577" y="12571"/>
                  <a:pt x="7836" y="12559"/>
                  <a:pt x="8085" y="12534"/>
                </a:cubicBezTo>
                <a:close/>
                <a:moveTo>
                  <a:pt x="6227" y="13093"/>
                </a:moveTo>
                <a:cubicBezTo>
                  <a:pt x="6547" y="13110"/>
                  <a:pt x="6879" y="13127"/>
                  <a:pt x="7210" y="13127"/>
                </a:cubicBezTo>
                <a:cubicBezTo>
                  <a:pt x="7347" y="13127"/>
                  <a:pt x="7484" y="13124"/>
                  <a:pt x="7620" y="13117"/>
                </a:cubicBezTo>
                <a:lnTo>
                  <a:pt x="7620" y="13117"/>
                </a:lnTo>
                <a:cubicBezTo>
                  <a:pt x="7489" y="13272"/>
                  <a:pt x="7358" y="13426"/>
                  <a:pt x="7227" y="13581"/>
                </a:cubicBezTo>
                <a:cubicBezTo>
                  <a:pt x="6991" y="13556"/>
                  <a:pt x="6741" y="13544"/>
                  <a:pt x="6493" y="13544"/>
                </a:cubicBezTo>
                <a:cubicBezTo>
                  <a:pt x="6277" y="13544"/>
                  <a:pt x="6063" y="13553"/>
                  <a:pt x="5858" y="13569"/>
                </a:cubicBezTo>
                <a:cubicBezTo>
                  <a:pt x="5953" y="13450"/>
                  <a:pt x="6037" y="13343"/>
                  <a:pt x="6132" y="13224"/>
                </a:cubicBezTo>
                <a:cubicBezTo>
                  <a:pt x="6156" y="13176"/>
                  <a:pt x="6191" y="13141"/>
                  <a:pt x="6227" y="13093"/>
                </a:cubicBezTo>
                <a:close/>
                <a:moveTo>
                  <a:pt x="5775" y="13688"/>
                </a:moveTo>
                <a:cubicBezTo>
                  <a:pt x="6080" y="13723"/>
                  <a:pt x="6410" y="13745"/>
                  <a:pt x="6738" y="13745"/>
                </a:cubicBezTo>
                <a:cubicBezTo>
                  <a:pt x="6859" y="13745"/>
                  <a:pt x="6978" y="13742"/>
                  <a:pt x="7096" y="13736"/>
                </a:cubicBezTo>
                <a:lnTo>
                  <a:pt x="7096" y="13736"/>
                </a:lnTo>
                <a:cubicBezTo>
                  <a:pt x="6953" y="13891"/>
                  <a:pt x="6823" y="14046"/>
                  <a:pt x="6680" y="14177"/>
                </a:cubicBezTo>
                <a:cubicBezTo>
                  <a:pt x="6555" y="14218"/>
                  <a:pt x="6373" y="14227"/>
                  <a:pt x="6199" y="14227"/>
                </a:cubicBezTo>
                <a:cubicBezTo>
                  <a:pt x="6068" y="14227"/>
                  <a:pt x="5942" y="14222"/>
                  <a:pt x="5847" y="14222"/>
                </a:cubicBezTo>
                <a:cubicBezTo>
                  <a:pt x="5815" y="14222"/>
                  <a:pt x="5787" y="14223"/>
                  <a:pt x="5763" y="14224"/>
                </a:cubicBezTo>
                <a:cubicBezTo>
                  <a:pt x="5596" y="14236"/>
                  <a:pt x="5418" y="14248"/>
                  <a:pt x="5239" y="14260"/>
                </a:cubicBezTo>
                <a:cubicBezTo>
                  <a:pt x="5429" y="14093"/>
                  <a:pt x="5608" y="13891"/>
                  <a:pt x="5775" y="13688"/>
                </a:cubicBezTo>
                <a:close/>
                <a:moveTo>
                  <a:pt x="14237" y="407"/>
                </a:moveTo>
                <a:cubicBezTo>
                  <a:pt x="14673" y="407"/>
                  <a:pt x="15096" y="473"/>
                  <a:pt x="15407" y="711"/>
                </a:cubicBezTo>
                <a:cubicBezTo>
                  <a:pt x="16121" y="1258"/>
                  <a:pt x="15859" y="2580"/>
                  <a:pt x="15728" y="3378"/>
                </a:cubicBezTo>
                <a:cubicBezTo>
                  <a:pt x="15609" y="4199"/>
                  <a:pt x="15383" y="5021"/>
                  <a:pt x="15133" y="5818"/>
                </a:cubicBezTo>
                <a:cubicBezTo>
                  <a:pt x="14931" y="6461"/>
                  <a:pt x="14645" y="8152"/>
                  <a:pt x="13931" y="8426"/>
                </a:cubicBezTo>
                <a:cubicBezTo>
                  <a:pt x="13857" y="8453"/>
                  <a:pt x="13781" y="8466"/>
                  <a:pt x="13703" y="8466"/>
                </a:cubicBezTo>
                <a:cubicBezTo>
                  <a:pt x="12949" y="8466"/>
                  <a:pt x="12077" y="7246"/>
                  <a:pt x="11764" y="6771"/>
                </a:cubicBezTo>
                <a:cubicBezTo>
                  <a:pt x="11723" y="6702"/>
                  <a:pt x="11666" y="6677"/>
                  <a:pt x="11607" y="6677"/>
                </a:cubicBezTo>
                <a:cubicBezTo>
                  <a:pt x="11563" y="6677"/>
                  <a:pt x="11518" y="6691"/>
                  <a:pt x="11478" y="6711"/>
                </a:cubicBezTo>
                <a:cubicBezTo>
                  <a:pt x="11470" y="6709"/>
                  <a:pt x="11461" y="6708"/>
                  <a:pt x="11452" y="6708"/>
                </a:cubicBezTo>
                <a:cubicBezTo>
                  <a:pt x="11410" y="6708"/>
                  <a:pt x="11363" y="6731"/>
                  <a:pt x="11323" y="6771"/>
                </a:cubicBezTo>
                <a:cubicBezTo>
                  <a:pt x="9847" y="8164"/>
                  <a:pt x="8442" y="9616"/>
                  <a:pt x="7144" y="11188"/>
                </a:cubicBezTo>
                <a:cubicBezTo>
                  <a:pt x="6549" y="11914"/>
                  <a:pt x="6001" y="12688"/>
                  <a:pt x="5418" y="13415"/>
                </a:cubicBezTo>
                <a:cubicBezTo>
                  <a:pt x="5025" y="13890"/>
                  <a:pt x="4470" y="14456"/>
                  <a:pt x="3808" y="14456"/>
                </a:cubicBezTo>
                <a:cubicBezTo>
                  <a:pt x="3708" y="14456"/>
                  <a:pt x="3605" y="14443"/>
                  <a:pt x="3501" y="14415"/>
                </a:cubicBezTo>
                <a:cubicBezTo>
                  <a:pt x="2965" y="14260"/>
                  <a:pt x="2524" y="13617"/>
                  <a:pt x="2155" y="13236"/>
                </a:cubicBezTo>
                <a:cubicBezTo>
                  <a:pt x="1381" y="12426"/>
                  <a:pt x="0" y="11438"/>
                  <a:pt x="1060" y="10307"/>
                </a:cubicBezTo>
                <a:cubicBezTo>
                  <a:pt x="1774" y="9545"/>
                  <a:pt x="2846" y="8974"/>
                  <a:pt x="3703" y="8366"/>
                </a:cubicBezTo>
                <a:cubicBezTo>
                  <a:pt x="5477" y="7128"/>
                  <a:pt x="7263" y="5926"/>
                  <a:pt x="8954" y="4592"/>
                </a:cubicBezTo>
                <a:lnTo>
                  <a:pt x="8978" y="4592"/>
                </a:lnTo>
                <a:cubicBezTo>
                  <a:pt x="8991" y="4605"/>
                  <a:pt x="9005" y="4611"/>
                  <a:pt x="9018" y="4611"/>
                </a:cubicBezTo>
                <a:cubicBezTo>
                  <a:pt x="9064" y="4611"/>
                  <a:pt x="9101" y="4543"/>
                  <a:pt x="9073" y="4497"/>
                </a:cubicBezTo>
                <a:cubicBezTo>
                  <a:pt x="9073" y="4485"/>
                  <a:pt x="9061" y="4473"/>
                  <a:pt x="9061" y="4461"/>
                </a:cubicBezTo>
                <a:cubicBezTo>
                  <a:pt x="9061" y="4449"/>
                  <a:pt x="9061" y="4449"/>
                  <a:pt x="9049" y="4449"/>
                </a:cubicBezTo>
                <a:cubicBezTo>
                  <a:pt x="8632" y="3663"/>
                  <a:pt x="7168" y="2628"/>
                  <a:pt x="8108" y="1699"/>
                </a:cubicBezTo>
                <a:cubicBezTo>
                  <a:pt x="8597" y="1223"/>
                  <a:pt x="9775" y="1056"/>
                  <a:pt x="10418" y="901"/>
                </a:cubicBezTo>
                <a:cubicBezTo>
                  <a:pt x="11275" y="699"/>
                  <a:pt x="12157" y="556"/>
                  <a:pt x="13038" y="496"/>
                </a:cubicBezTo>
                <a:cubicBezTo>
                  <a:pt x="13392" y="467"/>
                  <a:pt x="13821" y="407"/>
                  <a:pt x="14237" y="407"/>
                </a:cubicBezTo>
                <a:close/>
                <a:moveTo>
                  <a:pt x="6501" y="14343"/>
                </a:moveTo>
                <a:cubicBezTo>
                  <a:pt x="6132" y="14653"/>
                  <a:pt x="5799" y="14712"/>
                  <a:pt x="5287" y="14724"/>
                </a:cubicBezTo>
                <a:cubicBezTo>
                  <a:pt x="5203" y="14736"/>
                  <a:pt x="4846" y="14760"/>
                  <a:pt x="4501" y="14760"/>
                </a:cubicBezTo>
                <a:cubicBezTo>
                  <a:pt x="4727" y="14665"/>
                  <a:pt x="4918" y="14534"/>
                  <a:pt x="5108" y="14391"/>
                </a:cubicBezTo>
                <a:cubicBezTo>
                  <a:pt x="5549" y="14379"/>
                  <a:pt x="6001" y="14367"/>
                  <a:pt x="6453" y="14343"/>
                </a:cubicBezTo>
                <a:close/>
                <a:moveTo>
                  <a:pt x="14389" y="1"/>
                </a:moveTo>
                <a:cubicBezTo>
                  <a:pt x="13903" y="1"/>
                  <a:pt x="13410" y="72"/>
                  <a:pt x="13038" y="103"/>
                </a:cubicBezTo>
                <a:cubicBezTo>
                  <a:pt x="11728" y="211"/>
                  <a:pt x="10418" y="461"/>
                  <a:pt x="9168" y="854"/>
                </a:cubicBezTo>
                <a:cubicBezTo>
                  <a:pt x="8477" y="1080"/>
                  <a:pt x="7418" y="1365"/>
                  <a:pt x="7323" y="2223"/>
                </a:cubicBezTo>
                <a:cubicBezTo>
                  <a:pt x="7239" y="3032"/>
                  <a:pt x="8204" y="3997"/>
                  <a:pt x="8835" y="4485"/>
                </a:cubicBezTo>
                <a:cubicBezTo>
                  <a:pt x="6299" y="5890"/>
                  <a:pt x="3953" y="7616"/>
                  <a:pt x="1608" y="9307"/>
                </a:cubicBezTo>
                <a:cubicBezTo>
                  <a:pt x="1000" y="9747"/>
                  <a:pt x="179" y="10283"/>
                  <a:pt x="131" y="11117"/>
                </a:cubicBezTo>
                <a:cubicBezTo>
                  <a:pt x="72" y="12069"/>
                  <a:pt x="1167" y="12855"/>
                  <a:pt x="1739" y="13450"/>
                </a:cubicBezTo>
                <a:cubicBezTo>
                  <a:pt x="2322" y="14069"/>
                  <a:pt x="2893" y="14891"/>
                  <a:pt x="3810" y="14891"/>
                </a:cubicBezTo>
                <a:cubicBezTo>
                  <a:pt x="4048" y="15141"/>
                  <a:pt x="4763" y="15093"/>
                  <a:pt x="4965" y="15105"/>
                </a:cubicBezTo>
                <a:cubicBezTo>
                  <a:pt x="5067" y="15110"/>
                  <a:pt x="5163" y="15112"/>
                  <a:pt x="5254" y="15112"/>
                </a:cubicBezTo>
                <a:cubicBezTo>
                  <a:pt x="6151" y="15112"/>
                  <a:pt x="6602" y="14885"/>
                  <a:pt x="7239" y="14129"/>
                </a:cubicBezTo>
                <a:cubicBezTo>
                  <a:pt x="8918" y="12129"/>
                  <a:pt x="10609" y="10093"/>
                  <a:pt x="12145" y="7973"/>
                </a:cubicBezTo>
                <a:cubicBezTo>
                  <a:pt x="12145" y="7962"/>
                  <a:pt x="12157" y="7938"/>
                  <a:pt x="12157" y="7926"/>
                </a:cubicBezTo>
                <a:cubicBezTo>
                  <a:pt x="12585" y="8402"/>
                  <a:pt x="13097" y="8819"/>
                  <a:pt x="13609" y="8854"/>
                </a:cubicBezTo>
                <a:cubicBezTo>
                  <a:pt x="13617" y="8858"/>
                  <a:pt x="13625" y="8860"/>
                  <a:pt x="13632" y="8860"/>
                </a:cubicBezTo>
                <a:cubicBezTo>
                  <a:pt x="13647" y="8860"/>
                  <a:pt x="13661" y="8854"/>
                  <a:pt x="13669" y="8854"/>
                </a:cubicBezTo>
                <a:cubicBezTo>
                  <a:pt x="14036" y="8971"/>
                  <a:pt x="14483" y="9070"/>
                  <a:pt x="14906" y="9070"/>
                </a:cubicBezTo>
                <a:cubicBezTo>
                  <a:pt x="15348" y="9070"/>
                  <a:pt x="15764" y="8962"/>
                  <a:pt x="16038" y="8652"/>
                </a:cubicBezTo>
                <a:cubicBezTo>
                  <a:pt x="16383" y="8247"/>
                  <a:pt x="16550" y="7640"/>
                  <a:pt x="16752" y="7152"/>
                </a:cubicBezTo>
                <a:cubicBezTo>
                  <a:pt x="16848" y="6890"/>
                  <a:pt x="16943" y="6628"/>
                  <a:pt x="17026" y="6366"/>
                </a:cubicBezTo>
                <a:cubicBezTo>
                  <a:pt x="17026" y="6354"/>
                  <a:pt x="17026" y="6354"/>
                  <a:pt x="17026" y="6354"/>
                </a:cubicBezTo>
                <a:cubicBezTo>
                  <a:pt x="17157" y="5973"/>
                  <a:pt x="17276" y="5580"/>
                  <a:pt x="17383" y="5175"/>
                </a:cubicBezTo>
                <a:cubicBezTo>
                  <a:pt x="17538" y="4592"/>
                  <a:pt x="17657" y="3997"/>
                  <a:pt x="17741" y="3390"/>
                </a:cubicBezTo>
                <a:cubicBezTo>
                  <a:pt x="17741" y="3378"/>
                  <a:pt x="17741" y="3366"/>
                  <a:pt x="17741" y="3342"/>
                </a:cubicBezTo>
                <a:cubicBezTo>
                  <a:pt x="17788" y="3330"/>
                  <a:pt x="17788" y="3282"/>
                  <a:pt x="17752" y="3247"/>
                </a:cubicBezTo>
                <a:cubicBezTo>
                  <a:pt x="17836" y="2770"/>
                  <a:pt x="17955" y="2211"/>
                  <a:pt x="17860" y="1758"/>
                </a:cubicBezTo>
                <a:cubicBezTo>
                  <a:pt x="17657" y="865"/>
                  <a:pt x="16312" y="365"/>
                  <a:pt x="15574" y="92"/>
                </a:cubicBezTo>
                <a:cubicBezTo>
                  <a:pt x="15554" y="87"/>
                  <a:pt x="15534" y="84"/>
                  <a:pt x="15515" y="84"/>
                </a:cubicBezTo>
                <a:cubicBezTo>
                  <a:pt x="15489" y="84"/>
                  <a:pt x="15464" y="89"/>
                  <a:pt x="15443" y="103"/>
                </a:cubicBezTo>
                <a:cubicBezTo>
                  <a:pt x="15407" y="80"/>
                  <a:pt x="15383" y="68"/>
                  <a:pt x="15347" y="44"/>
                </a:cubicBezTo>
                <a:cubicBezTo>
                  <a:pt x="15320" y="32"/>
                  <a:pt x="15293" y="27"/>
                  <a:pt x="15268" y="27"/>
                </a:cubicBezTo>
                <a:cubicBezTo>
                  <a:pt x="15219" y="27"/>
                  <a:pt x="15177" y="48"/>
                  <a:pt x="15145" y="80"/>
                </a:cubicBezTo>
                <a:cubicBezTo>
                  <a:pt x="14908" y="21"/>
                  <a:pt x="14650" y="1"/>
                  <a:pt x="1438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47"/>
          <p:cNvSpPr/>
          <p:nvPr/>
        </p:nvSpPr>
        <p:spPr>
          <a:xfrm rot="-9286699">
            <a:off x="3918399" y="1343716"/>
            <a:ext cx="337337" cy="480498"/>
          </a:xfrm>
          <a:custGeom>
            <a:rect b="b" l="l" r="r" t="t"/>
            <a:pathLst>
              <a:path extrusionOk="0" h="15993" w="11228">
                <a:moveTo>
                  <a:pt x="4453" y="4217"/>
                </a:moveTo>
                <a:cubicBezTo>
                  <a:pt x="4477" y="4265"/>
                  <a:pt x="4524" y="4313"/>
                  <a:pt x="4560" y="4360"/>
                </a:cubicBezTo>
                <a:cubicBezTo>
                  <a:pt x="4489" y="4444"/>
                  <a:pt x="4429" y="4551"/>
                  <a:pt x="4382" y="4646"/>
                </a:cubicBezTo>
                <a:cubicBezTo>
                  <a:pt x="4382" y="4503"/>
                  <a:pt x="4405" y="4360"/>
                  <a:pt x="4453" y="4217"/>
                </a:cubicBezTo>
                <a:close/>
                <a:moveTo>
                  <a:pt x="4644" y="4456"/>
                </a:moveTo>
                <a:cubicBezTo>
                  <a:pt x="4715" y="4515"/>
                  <a:pt x="4786" y="4575"/>
                  <a:pt x="4870" y="4622"/>
                </a:cubicBezTo>
                <a:cubicBezTo>
                  <a:pt x="4739" y="4789"/>
                  <a:pt x="4644" y="5003"/>
                  <a:pt x="4644" y="5194"/>
                </a:cubicBezTo>
                <a:cubicBezTo>
                  <a:pt x="4644" y="5194"/>
                  <a:pt x="4644" y="5194"/>
                  <a:pt x="4644" y="5206"/>
                </a:cubicBezTo>
                <a:cubicBezTo>
                  <a:pt x="4524" y="5110"/>
                  <a:pt x="4429" y="5003"/>
                  <a:pt x="4405" y="4848"/>
                </a:cubicBezTo>
                <a:cubicBezTo>
                  <a:pt x="4465" y="4706"/>
                  <a:pt x="4548" y="4575"/>
                  <a:pt x="4644" y="4456"/>
                </a:cubicBezTo>
                <a:close/>
                <a:moveTo>
                  <a:pt x="4977" y="4694"/>
                </a:moveTo>
                <a:cubicBezTo>
                  <a:pt x="5060" y="4741"/>
                  <a:pt x="5156" y="4789"/>
                  <a:pt x="5239" y="4837"/>
                </a:cubicBezTo>
                <a:cubicBezTo>
                  <a:pt x="5096" y="4968"/>
                  <a:pt x="4977" y="5158"/>
                  <a:pt x="4905" y="5325"/>
                </a:cubicBezTo>
                <a:cubicBezTo>
                  <a:pt x="4899" y="5338"/>
                  <a:pt x="4900" y="5348"/>
                  <a:pt x="4904" y="5354"/>
                </a:cubicBezTo>
                <a:lnTo>
                  <a:pt x="4904" y="5354"/>
                </a:lnTo>
                <a:cubicBezTo>
                  <a:pt x="4814" y="5308"/>
                  <a:pt x="4735" y="5263"/>
                  <a:pt x="4667" y="5218"/>
                </a:cubicBezTo>
                <a:cubicBezTo>
                  <a:pt x="4679" y="5218"/>
                  <a:pt x="4691" y="5218"/>
                  <a:pt x="4691" y="5206"/>
                </a:cubicBezTo>
                <a:cubicBezTo>
                  <a:pt x="4763" y="5087"/>
                  <a:pt x="4798" y="4956"/>
                  <a:pt x="4870" y="4837"/>
                </a:cubicBezTo>
                <a:cubicBezTo>
                  <a:pt x="4905" y="4789"/>
                  <a:pt x="4941" y="4741"/>
                  <a:pt x="4977" y="4694"/>
                </a:cubicBezTo>
                <a:close/>
                <a:moveTo>
                  <a:pt x="5358" y="4896"/>
                </a:moveTo>
                <a:cubicBezTo>
                  <a:pt x="5489" y="4944"/>
                  <a:pt x="5608" y="4991"/>
                  <a:pt x="5715" y="5027"/>
                </a:cubicBezTo>
                <a:cubicBezTo>
                  <a:pt x="5525" y="5182"/>
                  <a:pt x="5346" y="5349"/>
                  <a:pt x="5156" y="5515"/>
                </a:cubicBezTo>
                <a:cubicBezTo>
                  <a:pt x="5084" y="5468"/>
                  <a:pt x="5013" y="5420"/>
                  <a:pt x="4941" y="5384"/>
                </a:cubicBezTo>
                <a:cubicBezTo>
                  <a:pt x="4953" y="5384"/>
                  <a:pt x="4977" y="5384"/>
                  <a:pt x="4989" y="5360"/>
                </a:cubicBezTo>
                <a:cubicBezTo>
                  <a:pt x="5084" y="5170"/>
                  <a:pt x="5215" y="5039"/>
                  <a:pt x="5358" y="4896"/>
                </a:cubicBezTo>
                <a:close/>
                <a:moveTo>
                  <a:pt x="9454" y="7039"/>
                </a:moveTo>
                <a:cubicBezTo>
                  <a:pt x="9537" y="7099"/>
                  <a:pt x="9632" y="7158"/>
                  <a:pt x="9739" y="7218"/>
                </a:cubicBezTo>
                <a:cubicBezTo>
                  <a:pt x="9608" y="7396"/>
                  <a:pt x="9489" y="7611"/>
                  <a:pt x="9382" y="7813"/>
                </a:cubicBezTo>
                <a:cubicBezTo>
                  <a:pt x="9382" y="7825"/>
                  <a:pt x="9382" y="7825"/>
                  <a:pt x="9382" y="7837"/>
                </a:cubicBezTo>
                <a:cubicBezTo>
                  <a:pt x="9358" y="7825"/>
                  <a:pt x="9335" y="7813"/>
                  <a:pt x="9311" y="7801"/>
                </a:cubicBezTo>
                <a:cubicBezTo>
                  <a:pt x="9358" y="7539"/>
                  <a:pt x="9406" y="7289"/>
                  <a:pt x="9454" y="7039"/>
                </a:cubicBezTo>
                <a:close/>
                <a:moveTo>
                  <a:pt x="9835" y="7265"/>
                </a:moveTo>
                <a:cubicBezTo>
                  <a:pt x="9894" y="7289"/>
                  <a:pt x="9966" y="7313"/>
                  <a:pt x="10025" y="7337"/>
                </a:cubicBezTo>
                <a:cubicBezTo>
                  <a:pt x="9894" y="7527"/>
                  <a:pt x="9787" y="7754"/>
                  <a:pt x="9680" y="7956"/>
                </a:cubicBezTo>
                <a:cubicBezTo>
                  <a:pt x="9608" y="7944"/>
                  <a:pt x="9525" y="7908"/>
                  <a:pt x="9454" y="7861"/>
                </a:cubicBezTo>
                <a:cubicBezTo>
                  <a:pt x="9597" y="7670"/>
                  <a:pt x="9728" y="7468"/>
                  <a:pt x="9835" y="7265"/>
                </a:cubicBezTo>
                <a:close/>
                <a:moveTo>
                  <a:pt x="10525" y="7325"/>
                </a:moveTo>
                <a:cubicBezTo>
                  <a:pt x="10442" y="7432"/>
                  <a:pt x="10359" y="7539"/>
                  <a:pt x="10263" y="7646"/>
                </a:cubicBezTo>
                <a:cubicBezTo>
                  <a:pt x="10192" y="7718"/>
                  <a:pt x="10097" y="7837"/>
                  <a:pt x="10013" y="7885"/>
                </a:cubicBezTo>
                <a:cubicBezTo>
                  <a:pt x="9930" y="7944"/>
                  <a:pt x="9847" y="7968"/>
                  <a:pt x="9775" y="7968"/>
                </a:cubicBezTo>
                <a:cubicBezTo>
                  <a:pt x="9906" y="7777"/>
                  <a:pt x="10049" y="7575"/>
                  <a:pt x="10168" y="7361"/>
                </a:cubicBezTo>
                <a:cubicBezTo>
                  <a:pt x="10208" y="7369"/>
                  <a:pt x="10247" y="7373"/>
                  <a:pt x="10287" y="7373"/>
                </a:cubicBezTo>
                <a:cubicBezTo>
                  <a:pt x="10366" y="7373"/>
                  <a:pt x="10446" y="7357"/>
                  <a:pt x="10525" y="7325"/>
                </a:cubicBezTo>
                <a:close/>
                <a:moveTo>
                  <a:pt x="345" y="11718"/>
                </a:moveTo>
                <a:lnTo>
                  <a:pt x="345" y="11718"/>
                </a:lnTo>
                <a:cubicBezTo>
                  <a:pt x="453" y="11957"/>
                  <a:pt x="643" y="12183"/>
                  <a:pt x="869" y="12397"/>
                </a:cubicBezTo>
                <a:cubicBezTo>
                  <a:pt x="786" y="12588"/>
                  <a:pt x="714" y="12790"/>
                  <a:pt x="643" y="12992"/>
                </a:cubicBezTo>
                <a:cubicBezTo>
                  <a:pt x="441" y="12599"/>
                  <a:pt x="369" y="12159"/>
                  <a:pt x="345" y="11718"/>
                </a:cubicBezTo>
                <a:close/>
                <a:moveTo>
                  <a:pt x="953" y="12468"/>
                </a:moveTo>
                <a:cubicBezTo>
                  <a:pt x="1048" y="12552"/>
                  <a:pt x="1167" y="12635"/>
                  <a:pt x="1274" y="12719"/>
                </a:cubicBezTo>
                <a:cubicBezTo>
                  <a:pt x="1131" y="12933"/>
                  <a:pt x="1024" y="13159"/>
                  <a:pt x="929" y="13397"/>
                </a:cubicBezTo>
                <a:cubicBezTo>
                  <a:pt x="834" y="13290"/>
                  <a:pt x="738" y="13171"/>
                  <a:pt x="667" y="13028"/>
                </a:cubicBezTo>
                <a:lnTo>
                  <a:pt x="667" y="13028"/>
                </a:lnTo>
                <a:cubicBezTo>
                  <a:pt x="673" y="13031"/>
                  <a:pt x="680" y="13033"/>
                  <a:pt x="686" y="13033"/>
                </a:cubicBezTo>
                <a:cubicBezTo>
                  <a:pt x="702" y="13033"/>
                  <a:pt x="714" y="13022"/>
                  <a:pt x="714" y="13004"/>
                </a:cubicBezTo>
                <a:cubicBezTo>
                  <a:pt x="786" y="12826"/>
                  <a:pt x="869" y="12647"/>
                  <a:pt x="953" y="12468"/>
                </a:cubicBezTo>
                <a:close/>
                <a:moveTo>
                  <a:pt x="1357" y="12778"/>
                </a:moveTo>
                <a:cubicBezTo>
                  <a:pt x="1476" y="12861"/>
                  <a:pt x="1596" y="12945"/>
                  <a:pt x="1715" y="13016"/>
                </a:cubicBezTo>
                <a:cubicBezTo>
                  <a:pt x="1572" y="13254"/>
                  <a:pt x="1453" y="13504"/>
                  <a:pt x="1357" y="13766"/>
                </a:cubicBezTo>
                <a:cubicBezTo>
                  <a:pt x="1238" y="13683"/>
                  <a:pt x="1119" y="13576"/>
                  <a:pt x="1000" y="13469"/>
                </a:cubicBezTo>
                <a:cubicBezTo>
                  <a:pt x="1107" y="13230"/>
                  <a:pt x="1226" y="13004"/>
                  <a:pt x="1357" y="12778"/>
                </a:cubicBezTo>
                <a:close/>
                <a:moveTo>
                  <a:pt x="1810" y="13064"/>
                </a:moveTo>
                <a:cubicBezTo>
                  <a:pt x="1929" y="13147"/>
                  <a:pt x="2060" y="13219"/>
                  <a:pt x="2191" y="13290"/>
                </a:cubicBezTo>
                <a:cubicBezTo>
                  <a:pt x="2048" y="13540"/>
                  <a:pt x="1941" y="13814"/>
                  <a:pt x="1834" y="14076"/>
                </a:cubicBezTo>
                <a:cubicBezTo>
                  <a:pt x="1703" y="13992"/>
                  <a:pt x="1572" y="13909"/>
                  <a:pt x="1441" y="13826"/>
                </a:cubicBezTo>
                <a:cubicBezTo>
                  <a:pt x="1560" y="13576"/>
                  <a:pt x="1691" y="13326"/>
                  <a:pt x="1810" y="13064"/>
                </a:cubicBezTo>
                <a:close/>
                <a:moveTo>
                  <a:pt x="2286" y="13350"/>
                </a:moveTo>
                <a:cubicBezTo>
                  <a:pt x="2369" y="13385"/>
                  <a:pt x="2453" y="13433"/>
                  <a:pt x="2536" y="13481"/>
                </a:cubicBezTo>
                <a:cubicBezTo>
                  <a:pt x="2381" y="13719"/>
                  <a:pt x="2250" y="13981"/>
                  <a:pt x="2119" y="14243"/>
                </a:cubicBezTo>
                <a:cubicBezTo>
                  <a:pt x="2048" y="14195"/>
                  <a:pt x="1977" y="14159"/>
                  <a:pt x="1893" y="14112"/>
                </a:cubicBezTo>
                <a:cubicBezTo>
                  <a:pt x="2036" y="13862"/>
                  <a:pt x="2179" y="13611"/>
                  <a:pt x="2286" y="13350"/>
                </a:cubicBezTo>
                <a:close/>
                <a:moveTo>
                  <a:pt x="2643" y="13528"/>
                </a:moveTo>
                <a:cubicBezTo>
                  <a:pt x="2786" y="13600"/>
                  <a:pt x="2917" y="13671"/>
                  <a:pt x="3036" y="13731"/>
                </a:cubicBezTo>
                <a:cubicBezTo>
                  <a:pt x="2905" y="13992"/>
                  <a:pt x="2774" y="14266"/>
                  <a:pt x="2667" y="14540"/>
                </a:cubicBezTo>
                <a:cubicBezTo>
                  <a:pt x="2548" y="14481"/>
                  <a:pt x="2429" y="14421"/>
                  <a:pt x="2322" y="14350"/>
                </a:cubicBezTo>
                <a:cubicBezTo>
                  <a:pt x="2286" y="14338"/>
                  <a:pt x="2262" y="14314"/>
                  <a:pt x="2227" y="14302"/>
                </a:cubicBezTo>
                <a:cubicBezTo>
                  <a:pt x="2381" y="14052"/>
                  <a:pt x="2524" y="13790"/>
                  <a:pt x="2643" y="13528"/>
                </a:cubicBezTo>
                <a:close/>
                <a:moveTo>
                  <a:pt x="9919" y="461"/>
                </a:moveTo>
                <a:cubicBezTo>
                  <a:pt x="10644" y="461"/>
                  <a:pt x="10733" y="1270"/>
                  <a:pt x="10775" y="1967"/>
                </a:cubicBezTo>
                <a:cubicBezTo>
                  <a:pt x="10811" y="2443"/>
                  <a:pt x="10787" y="2932"/>
                  <a:pt x="10775" y="3408"/>
                </a:cubicBezTo>
                <a:cubicBezTo>
                  <a:pt x="10775" y="3967"/>
                  <a:pt x="10751" y="4515"/>
                  <a:pt x="10728" y="5063"/>
                </a:cubicBezTo>
                <a:cubicBezTo>
                  <a:pt x="10698" y="5466"/>
                  <a:pt x="10660" y="6837"/>
                  <a:pt x="10057" y="6837"/>
                </a:cubicBezTo>
                <a:cubicBezTo>
                  <a:pt x="9930" y="6837"/>
                  <a:pt x="9778" y="6777"/>
                  <a:pt x="9597" y="6634"/>
                </a:cubicBezTo>
                <a:cubicBezTo>
                  <a:pt x="9560" y="6607"/>
                  <a:pt x="9522" y="6595"/>
                  <a:pt x="9486" y="6595"/>
                </a:cubicBezTo>
                <a:cubicBezTo>
                  <a:pt x="9428" y="6595"/>
                  <a:pt x="9376" y="6626"/>
                  <a:pt x="9347" y="6670"/>
                </a:cubicBezTo>
                <a:cubicBezTo>
                  <a:pt x="9323" y="6661"/>
                  <a:pt x="9299" y="6657"/>
                  <a:pt x="9276" y="6657"/>
                </a:cubicBezTo>
                <a:cubicBezTo>
                  <a:pt x="9204" y="6657"/>
                  <a:pt x="9138" y="6699"/>
                  <a:pt x="9120" y="6789"/>
                </a:cubicBezTo>
                <a:cubicBezTo>
                  <a:pt x="8846" y="8539"/>
                  <a:pt x="8346" y="10230"/>
                  <a:pt x="7751" y="11897"/>
                </a:cubicBezTo>
                <a:cubicBezTo>
                  <a:pt x="7442" y="12742"/>
                  <a:pt x="7025" y="14683"/>
                  <a:pt x="6013" y="14754"/>
                </a:cubicBezTo>
                <a:cubicBezTo>
                  <a:pt x="5993" y="14756"/>
                  <a:pt x="5973" y="14756"/>
                  <a:pt x="5953" y="14756"/>
                </a:cubicBezTo>
                <a:cubicBezTo>
                  <a:pt x="5141" y="14756"/>
                  <a:pt x="4138" y="13840"/>
                  <a:pt x="3453" y="13469"/>
                </a:cubicBezTo>
                <a:cubicBezTo>
                  <a:pt x="2655" y="13028"/>
                  <a:pt x="1738" y="12623"/>
                  <a:pt x="1060" y="11992"/>
                </a:cubicBezTo>
                <a:cubicBezTo>
                  <a:pt x="0" y="10980"/>
                  <a:pt x="1441" y="9897"/>
                  <a:pt x="2143" y="9170"/>
                </a:cubicBezTo>
                <a:cubicBezTo>
                  <a:pt x="3429" y="7861"/>
                  <a:pt x="4917" y="6587"/>
                  <a:pt x="6013" y="5099"/>
                </a:cubicBezTo>
                <a:cubicBezTo>
                  <a:pt x="6020" y="5101"/>
                  <a:pt x="6028" y="5102"/>
                  <a:pt x="6036" y="5102"/>
                </a:cubicBezTo>
                <a:cubicBezTo>
                  <a:pt x="6100" y="5102"/>
                  <a:pt x="6160" y="5019"/>
                  <a:pt x="6096" y="4956"/>
                </a:cubicBezTo>
                <a:cubicBezTo>
                  <a:pt x="5691" y="4610"/>
                  <a:pt x="4679" y="4253"/>
                  <a:pt x="5013" y="3515"/>
                </a:cubicBezTo>
                <a:cubicBezTo>
                  <a:pt x="5084" y="3348"/>
                  <a:pt x="5489" y="3158"/>
                  <a:pt x="5632" y="3051"/>
                </a:cubicBezTo>
                <a:cubicBezTo>
                  <a:pt x="5918" y="2836"/>
                  <a:pt x="6203" y="2634"/>
                  <a:pt x="6489" y="2432"/>
                </a:cubicBezTo>
                <a:cubicBezTo>
                  <a:pt x="7013" y="2074"/>
                  <a:pt x="7525" y="1729"/>
                  <a:pt x="8061" y="1384"/>
                </a:cubicBezTo>
                <a:cubicBezTo>
                  <a:pt x="8525" y="1086"/>
                  <a:pt x="9061" y="646"/>
                  <a:pt x="9608" y="503"/>
                </a:cubicBezTo>
                <a:cubicBezTo>
                  <a:pt x="9723" y="474"/>
                  <a:pt x="9826" y="461"/>
                  <a:pt x="9919" y="461"/>
                </a:cubicBezTo>
                <a:close/>
                <a:moveTo>
                  <a:pt x="3131" y="13790"/>
                </a:moveTo>
                <a:cubicBezTo>
                  <a:pt x="3215" y="13826"/>
                  <a:pt x="3298" y="13873"/>
                  <a:pt x="3370" y="13909"/>
                </a:cubicBezTo>
                <a:cubicBezTo>
                  <a:pt x="3465" y="13957"/>
                  <a:pt x="3548" y="14016"/>
                  <a:pt x="3643" y="14064"/>
                </a:cubicBezTo>
                <a:cubicBezTo>
                  <a:pt x="3501" y="14326"/>
                  <a:pt x="3381" y="14600"/>
                  <a:pt x="3262" y="14874"/>
                </a:cubicBezTo>
                <a:cubicBezTo>
                  <a:pt x="3084" y="14778"/>
                  <a:pt x="2917" y="14683"/>
                  <a:pt x="2739" y="14588"/>
                </a:cubicBezTo>
                <a:cubicBezTo>
                  <a:pt x="2881" y="14326"/>
                  <a:pt x="3012" y="14064"/>
                  <a:pt x="3131" y="13790"/>
                </a:cubicBezTo>
                <a:close/>
                <a:moveTo>
                  <a:pt x="3751" y="14135"/>
                </a:moveTo>
                <a:cubicBezTo>
                  <a:pt x="3893" y="14219"/>
                  <a:pt x="4048" y="14314"/>
                  <a:pt x="4203" y="14409"/>
                </a:cubicBezTo>
                <a:cubicBezTo>
                  <a:pt x="4072" y="14659"/>
                  <a:pt x="3965" y="14921"/>
                  <a:pt x="3834" y="15183"/>
                </a:cubicBezTo>
                <a:cubicBezTo>
                  <a:pt x="3667" y="15088"/>
                  <a:pt x="3512" y="15005"/>
                  <a:pt x="3358" y="14921"/>
                </a:cubicBezTo>
                <a:cubicBezTo>
                  <a:pt x="3489" y="14659"/>
                  <a:pt x="3632" y="14409"/>
                  <a:pt x="3751" y="14135"/>
                </a:cubicBezTo>
                <a:close/>
                <a:moveTo>
                  <a:pt x="4298" y="14469"/>
                </a:moveTo>
                <a:cubicBezTo>
                  <a:pt x="4441" y="14552"/>
                  <a:pt x="4596" y="14647"/>
                  <a:pt x="4739" y="14719"/>
                </a:cubicBezTo>
                <a:cubicBezTo>
                  <a:pt x="4584" y="14945"/>
                  <a:pt x="4453" y="15195"/>
                  <a:pt x="4322" y="15433"/>
                </a:cubicBezTo>
                <a:cubicBezTo>
                  <a:pt x="4251" y="15397"/>
                  <a:pt x="4167" y="15362"/>
                  <a:pt x="4096" y="15314"/>
                </a:cubicBezTo>
                <a:cubicBezTo>
                  <a:pt x="4036" y="15290"/>
                  <a:pt x="3977" y="15255"/>
                  <a:pt x="3917" y="15231"/>
                </a:cubicBezTo>
                <a:cubicBezTo>
                  <a:pt x="4072" y="14993"/>
                  <a:pt x="4215" y="14743"/>
                  <a:pt x="4298" y="14469"/>
                </a:cubicBezTo>
                <a:close/>
                <a:moveTo>
                  <a:pt x="4858" y="14790"/>
                </a:moveTo>
                <a:cubicBezTo>
                  <a:pt x="4989" y="14850"/>
                  <a:pt x="5120" y="14909"/>
                  <a:pt x="5251" y="14969"/>
                </a:cubicBezTo>
                <a:cubicBezTo>
                  <a:pt x="5096" y="15159"/>
                  <a:pt x="4977" y="15374"/>
                  <a:pt x="4882" y="15600"/>
                </a:cubicBezTo>
                <a:cubicBezTo>
                  <a:pt x="4870" y="15600"/>
                  <a:pt x="4870" y="15612"/>
                  <a:pt x="4870" y="15612"/>
                </a:cubicBezTo>
                <a:cubicBezTo>
                  <a:pt x="4715" y="15576"/>
                  <a:pt x="4572" y="15540"/>
                  <a:pt x="4429" y="15469"/>
                </a:cubicBezTo>
                <a:cubicBezTo>
                  <a:pt x="4572" y="15255"/>
                  <a:pt x="4727" y="15028"/>
                  <a:pt x="4858" y="14790"/>
                </a:cubicBezTo>
                <a:close/>
                <a:moveTo>
                  <a:pt x="6394" y="15135"/>
                </a:moveTo>
                <a:cubicBezTo>
                  <a:pt x="6156" y="15338"/>
                  <a:pt x="5894" y="15528"/>
                  <a:pt x="5644" y="15588"/>
                </a:cubicBezTo>
                <a:cubicBezTo>
                  <a:pt x="5596" y="15600"/>
                  <a:pt x="5560" y="15612"/>
                  <a:pt x="5513" y="15612"/>
                </a:cubicBezTo>
                <a:cubicBezTo>
                  <a:pt x="5644" y="15469"/>
                  <a:pt x="5739" y="15314"/>
                  <a:pt x="5822" y="15147"/>
                </a:cubicBezTo>
                <a:cubicBezTo>
                  <a:pt x="5913" y="15158"/>
                  <a:pt x="6002" y="15164"/>
                  <a:pt x="6088" y="15164"/>
                </a:cubicBezTo>
                <a:cubicBezTo>
                  <a:pt x="6194" y="15164"/>
                  <a:pt x="6295" y="15155"/>
                  <a:pt x="6394" y="15135"/>
                </a:cubicBezTo>
                <a:close/>
                <a:moveTo>
                  <a:pt x="5370" y="15016"/>
                </a:moveTo>
                <a:cubicBezTo>
                  <a:pt x="5477" y="15052"/>
                  <a:pt x="5584" y="15088"/>
                  <a:pt x="5691" y="15112"/>
                </a:cubicBezTo>
                <a:cubicBezTo>
                  <a:pt x="5584" y="15290"/>
                  <a:pt x="5465" y="15469"/>
                  <a:pt x="5334" y="15636"/>
                </a:cubicBezTo>
                <a:cubicBezTo>
                  <a:pt x="5285" y="15640"/>
                  <a:pt x="5235" y="15643"/>
                  <a:pt x="5186" y="15643"/>
                </a:cubicBezTo>
                <a:cubicBezTo>
                  <a:pt x="5116" y="15643"/>
                  <a:pt x="5047" y="15638"/>
                  <a:pt x="4977" y="15624"/>
                </a:cubicBezTo>
                <a:cubicBezTo>
                  <a:pt x="5096" y="15421"/>
                  <a:pt x="5239" y="15219"/>
                  <a:pt x="5370" y="15016"/>
                </a:cubicBezTo>
                <a:close/>
                <a:moveTo>
                  <a:pt x="10106" y="0"/>
                </a:moveTo>
                <a:cubicBezTo>
                  <a:pt x="9563" y="0"/>
                  <a:pt x="8898" y="457"/>
                  <a:pt x="8537" y="681"/>
                </a:cubicBezTo>
                <a:cubicBezTo>
                  <a:pt x="7561" y="1277"/>
                  <a:pt x="6620" y="1931"/>
                  <a:pt x="5691" y="2586"/>
                </a:cubicBezTo>
                <a:cubicBezTo>
                  <a:pt x="5322" y="2848"/>
                  <a:pt x="4382" y="3277"/>
                  <a:pt x="4346" y="3836"/>
                </a:cubicBezTo>
                <a:cubicBezTo>
                  <a:pt x="4143" y="4158"/>
                  <a:pt x="4036" y="4587"/>
                  <a:pt x="4120" y="4956"/>
                </a:cubicBezTo>
                <a:cubicBezTo>
                  <a:pt x="4191" y="5289"/>
                  <a:pt x="4572" y="5599"/>
                  <a:pt x="4917" y="5730"/>
                </a:cubicBezTo>
                <a:cubicBezTo>
                  <a:pt x="4215" y="6396"/>
                  <a:pt x="3560" y="7134"/>
                  <a:pt x="2893" y="7813"/>
                </a:cubicBezTo>
                <a:cubicBezTo>
                  <a:pt x="2108" y="8623"/>
                  <a:pt x="1119" y="9409"/>
                  <a:pt x="488" y="10349"/>
                </a:cubicBezTo>
                <a:cubicBezTo>
                  <a:pt x="369" y="10516"/>
                  <a:pt x="298" y="10683"/>
                  <a:pt x="250" y="10837"/>
                </a:cubicBezTo>
                <a:cubicBezTo>
                  <a:pt x="242" y="10835"/>
                  <a:pt x="234" y="10834"/>
                  <a:pt x="226" y="10834"/>
                </a:cubicBezTo>
                <a:cubicBezTo>
                  <a:pt x="184" y="10834"/>
                  <a:pt x="141" y="10859"/>
                  <a:pt x="131" y="10909"/>
                </a:cubicBezTo>
                <a:cubicBezTo>
                  <a:pt x="48" y="11659"/>
                  <a:pt x="12" y="12468"/>
                  <a:pt x="369" y="13159"/>
                </a:cubicBezTo>
                <a:cubicBezTo>
                  <a:pt x="774" y="13945"/>
                  <a:pt x="1679" y="14373"/>
                  <a:pt x="2417" y="14802"/>
                </a:cubicBezTo>
                <a:cubicBezTo>
                  <a:pt x="3096" y="15195"/>
                  <a:pt x="4143" y="15981"/>
                  <a:pt x="4965" y="15993"/>
                </a:cubicBezTo>
                <a:cubicBezTo>
                  <a:pt x="5560" y="15993"/>
                  <a:pt x="6191" y="15445"/>
                  <a:pt x="6680" y="15016"/>
                </a:cubicBezTo>
                <a:cubicBezTo>
                  <a:pt x="6941" y="14862"/>
                  <a:pt x="7180" y="14576"/>
                  <a:pt x="7370" y="14112"/>
                </a:cubicBezTo>
                <a:cubicBezTo>
                  <a:pt x="8156" y="12207"/>
                  <a:pt x="8811" y="10171"/>
                  <a:pt x="9239" y="8135"/>
                </a:cubicBezTo>
                <a:cubicBezTo>
                  <a:pt x="9430" y="8230"/>
                  <a:pt x="9600" y="8309"/>
                  <a:pt x="9774" y="8309"/>
                </a:cubicBezTo>
                <a:cubicBezTo>
                  <a:pt x="9905" y="8309"/>
                  <a:pt x="10037" y="8264"/>
                  <a:pt x="10180" y="8147"/>
                </a:cubicBezTo>
                <a:cubicBezTo>
                  <a:pt x="10537" y="7837"/>
                  <a:pt x="10763" y="7444"/>
                  <a:pt x="10882" y="6992"/>
                </a:cubicBezTo>
                <a:cubicBezTo>
                  <a:pt x="11216" y="6420"/>
                  <a:pt x="11097" y="5337"/>
                  <a:pt x="11109" y="4777"/>
                </a:cubicBezTo>
                <a:cubicBezTo>
                  <a:pt x="11144" y="3765"/>
                  <a:pt x="11228" y="2717"/>
                  <a:pt x="11109" y="1717"/>
                </a:cubicBezTo>
                <a:cubicBezTo>
                  <a:pt x="11061" y="1241"/>
                  <a:pt x="10942" y="324"/>
                  <a:pt x="10442" y="74"/>
                </a:cubicBezTo>
                <a:cubicBezTo>
                  <a:pt x="10339" y="23"/>
                  <a:pt x="10225" y="0"/>
                  <a:pt x="101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8" name="Google Shape;598;p47"/>
          <p:cNvGrpSpPr/>
          <p:nvPr/>
        </p:nvGrpSpPr>
        <p:grpSpPr>
          <a:xfrm>
            <a:off x="2367846" y="3428730"/>
            <a:ext cx="592107" cy="711925"/>
            <a:chOff x="4075563" y="1782500"/>
            <a:chExt cx="1028500" cy="1236625"/>
          </a:xfrm>
        </p:grpSpPr>
        <p:sp>
          <p:nvSpPr>
            <p:cNvPr id="599" name="Google Shape;599;p47"/>
            <p:cNvSpPr/>
            <p:nvPr/>
          </p:nvSpPr>
          <p:spPr>
            <a:xfrm>
              <a:off x="4216663" y="1933225"/>
              <a:ext cx="725700" cy="1085900"/>
            </a:xfrm>
            <a:custGeom>
              <a:rect b="b" l="l" r="r" t="t"/>
              <a:pathLst>
                <a:path extrusionOk="0" h="43436" w="29028">
                  <a:moveTo>
                    <a:pt x="14921" y="409"/>
                  </a:moveTo>
                  <a:cubicBezTo>
                    <a:pt x="17382" y="409"/>
                    <a:pt x="19820" y="1004"/>
                    <a:pt x="21945" y="2280"/>
                  </a:cubicBezTo>
                  <a:cubicBezTo>
                    <a:pt x="27337" y="5520"/>
                    <a:pt x="28818" y="12421"/>
                    <a:pt x="26765" y="18107"/>
                  </a:cubicBezTo>
                  <a:cubicBezTo>
                    <a:pt x="25563" y="21459"/>
                    <a:pt x="23175" y="23890"/>
                    <a:pt x="20562" y="26195"/>
                  </a:cubicBezTo>
                  <a:cubicBezTo>
                    <a:pt x="18607" y="27913"/>
                    <a:pt x="16483" y="30539"/>
                    <a:pt x="17922" y="33249"/>
                  </a:cubicBezTo>
                  <a:cubicBezTo>
                    <a:pt x="17936" y="33277"/>
                    <a:pt x="17950" y="33305"/>
                    <a:pt x="17978" y="33319"/>
                  </a:cubicBezTo>
                  <a:lnTo>
                    <a:pt x="17964" y="33319"/>
                  </a:lnTo>
                  <a:cubicBezTo>
                    <a:pt x="16774" y="33544"/>
                    <a:pt x="15651" y="33702"/>
                    <a:pt x="14455" y="33702"/>
                  </a:cubicBezTo>
                  <a:cubicBezTo>
                    <a:pt x="14317" y="33702"/>
                    <a:pt x="14179" y="33700"/>
                    <a:pt x="14039" y="33696"/>
                  </a:cubicBezTo>
                  <a:cubicBezTo>
                    <a:pt x="12879" y="33668"/>
                    <a:pt x="11678" y="33682"/>
                    <a:pt x="10658" y="33095"/>
                  </a:cubicBezTo>
                  <a:cubicBezTo>
                    <a:pt x="11706" y="30762"/>
                    <a:pt x="10589" y="28346"/>
                    <a:pt x="9024" y="26530"/>
                  </a:cubicBezTo>
                  <a:cubicBezTo>
                    <a:pt x="8060" y="25412"/>
                    <a:pt x="6929" y="24448"/>
                    <a:pt x="5895" y="23387"/>
                  </a:cubicBezTo>
                  <a:cubicBezTo>
                    <a:pt x="4847" y="22311"/>
                    <a:pt x="3925" y="21110"/>
                    <a:pt x="3185" y="19797"/>
                  </a:cubicBezTo>
                  <a:cubicBezTo>
                    <a:pt x="363" y="14838"/>
                    <a:pt x="363" y="8161"/>
                    <a:pt x="4722" y="4040"/>
                  </a:cubicBezTo>
                  <a:cubicBezTo>
                    <a:pt x="6985" y="1903"/>
                    <a:pt x="10281" y="799"/>
                    <a:pt x="13326" y="492"/>
                  </a:cubicBezTo>
                  <a:cubicBezTo>
                    <a:pt x="13857" y="437"/>
                    <a:pt x="14389" y="409"/>
                    <a:pt x="14921" y="409"/>
                  </a:cubicBezTo>
                  <a:close/>
                  <a:moveTo>
                    <a:pt x="10309" y="33179"/>
                  </a:moveTo>
                  <a:cubicBezTo>
                    <a:pt x="10334" y="33254"/>
                    <a:pt x="10404" y="33307"/>
                    <a:pt x="10479" y="33307"/>
                  </a:cubicBezTo>
                  <a:cubicBezTo>
                    <a:pt x="10487" y="33307"/>
                    <a:pt x="10496" y="33306"/>
                    <a:pt x="10505" y="33305"/>
                  </a:cubicBezTo>
                  <a:cubicBezTo>
                    <a:pt x="11427" y="33989"/>
                    <a:pt x="12586" y="34003"/>
                    <a:pt x="13704" y="34045"/>
                  </a:cubicBezTo>
                  <a:cubicBezTo>
                    <a:pt x="14163" y="34063"/>
                    <a:pt x="14643" y="34084"/>
                    <a:pt x="15127" y="34084"/>
                  </a:cubicBezTo>
                  <a:cubicBezTo>
                    <a:pt x="16130" y="34084"/>
                    <a:pt x="17149" y="33994"/>
                    <a:pt x="18034" y="33598"/>
                  </a:cubicBezTo>
                  <a:lnTo>
                    <a:pt x="18034" y="33598"/>
                  </a:lnTo>
                  <a:cubicBezTo>
                    <a:pt x="18928" y="34534"/>
                    <a:pt x="17894" y="35554"/>
                    <a:pt x="16916" y="35861"/>
                  </a:cubicBezTo>
                  <a:cubicBezTo>
                    <a:pt x="16143" y="36099"/>
                    <a:pt x="15299" y="36175"/>
                    <a:pt x="14487" y="36175"/>
                  </a:cubicBezTo>
                  <a:cubicBezTo>
                    <a:pt x="14346" y="36175"/>
                    <a:pt x="14206" y="36173"/>
                    <a:pt x="14067" y="36168"/>
                  </a:cubicBezTo>
                  <a:cubicBezTo>
                    <a:pt x="13131" y="36154"/>
                    <a:pt x="12125" y="36043"/>
                    <a:pt x="11259" y="35666"/>
                  </a:cubicBezTo>
                  <a:cubicBezTo>
                    <a:pt x="10756" y="35442"/>
                    <a:pt x="10323" y="35037"/>
                    <a:pt x="10114" y="34576"/>
                  </a:cubicBezTo>
                  <a:cubicBezTo>
                    <a:pt x="10114" y="34562"/>
                    <a:pt x="10114" y="34548"/>
                    <a:pt x="10100" y="34534"/>
                  </a:cubicBezTo>
                  <a:cubicBezTo>
                    <a:pt x="9918" y="34073"/>
                    <a:pt x="9946" y="33584"/>
                    <a:pt x="10309" y="33179"/>
                  </a:cubicBezTo>
                  <a:close/>
                  <a:moveTo>
                    <a:pt x="10016" y="35149"/>
                  </a:moveTo>
                  <a:cubicBezTo>
                    <a:pt x="10812" y="36238"/>
                    <a:pt x="12488" y="36420"/>
                    <a:pt x="13746" y="36504"/>
                  </a:cubicBezTo>
                  <a:cubicBezTo>
                    <a:pt x="14023" y="36518"/>
                    <a:pt x="14325" y="36529"/>
                    <a:pt x="14641" y="36529"/>
                  </a:cubicBezTo>
                  <a:cubicBezTo>
                    <a:pt x="15853" y="36529"/>
                    <a:pt x="17253" y="36369"/>
                    <a:pt x="18118" y="35638"/>
                  </a:cubicBezTo>
                  <a:cubicBezTo>
                    <a:pt x="18230" y="35554"/>
                    <a:pt x="18313" y="35442"/>
                    <a:pt x="18397" y="35330"/>
                  </a:cubicBezTo>
                  <a:lnTo>
                    <a:pt x="18397" y="35330"/>
                  </a:lnTo>
                  <a:cubicBezTo>
                    <a:pt x="19333" y="36448"/>
                    <a:pt x="17908" y="37691"/>
                    <a:pt x="16889" y="38110"/>
                  </a:cubicBezTo>
                  <a:cubicBezTo>
                    <a:pt x="16192" y="38393"/>
                    <a:pt x="15450" y="38485"/>
                    <a:pt x="14707" y="38485"/>
                  </a:cubicBezTo>
                  <a:cubicBezTo>
                    <a:pt x="14348" y="38485"/>
                    <a:pt x="13989" y="38463"/>
                    <a:pt x="13634" y="38431"/>
                  </a:cubicBezTo>
                  <a:cubicBezTo>
                    <a:pt x="12740" y="38362"/>
                    <a:pt x="11734" y="38306"/>
                    <a:pt x="10952" y="37845"/>
                  </a:cubicBezTo>
                  <a:cubicBezTo>
                    <a:pt x="9974" y="37258"/>
                    <a:pt x="9848" y="36154"/>
                    <a:pt x="10016" y="35149"/>
                  </a:cubicBezTo>
                  <a:close/>
                  <a:moveTo>
                    <a:pt x="10337" y="37817"/>
                  </a:moveTo>
                  <a:lnTo>
                    <a:pt x="10337" y="37817"/>
                  </a:lnTo>
                  <a:cubicBezTo>
                    <a:pt x="10379" y="37859"/>
                    <a:pt x="10407" y="37887"/>
                    <a:pt x="10435" y="37915"/>
                  </a:cubicBezTo>
                  <a:cubicBezTo>
                    <a:pt x="11469" y="38781"/>
                    <a:pt x="13187" y="38809"/>
                    <a:pt x="14458" y="38850"/>
                  </a:cubicBezTo>
                  <a:cubicBezTo>
                    <a:pt x="14527" y="38852"/>
                    <a:pt x="14596" y="38853"/>
                    <a:pt x="14666" y="38853"/>
                  </a:cubicBezTo>
                  <a:cubicBezTo>
                    <a:pt x="15823" y="38853"/>
                    <a:pt x="17057" y="38626"/>
                    <a:pt x="17992" y="37915"/>
                  </a:cubicBezTo>
                  <a:cubicBezTo>
                    <a:pt x="18299" y="38417"/>
                    <a:pt x="18551" y="39032"/>
                    <a:pt x="18257" y="39605"/>
                  </a:cubicBezTo>
                  <a:cubicBezTo>
                    <a:pt x="18020" y="40094"/>
                    <a:pt x="17433" y="40373"/>
                    <a:pt x="16930" y="40541"/>
                  </a:cubicBezTo>
                  <a:cubicBezTo>
                    <a:pt x="16189" y="40800"/>
                    <a:pt x="15377" y="40900"/>
                    <a:pt x="14580" y="40900"/>
                  </a:cubicBezTo>
                  <a:cubicBezTo>
                    <a:pt x="14432" y="40900"/>
                    <a:pt x="14284" y="40897"/>
                    <a:pt x="14137" y="40890"/>
                  </a:cubicBezTo>
                  <a:cubicBezTo>
                    <a:pt x="13257" y="40848"/>
                    <a:pt x="12237" y="40694"/>
                    <a:pt x="11441" y="40261"/>
                  </a:cubicBezTo>
                  <a:cubicBezTo>
                    <a:pt x="11301" y="40191"/>
                    <a:pt x="11175" y="40108"/>
                    <a:pt x="11063" y="40010"/>
                  </a:cubicBezTo>
                  <a:cubicBezTo>
                    <a:pt x="11063" y="40010"/>
                    <a:pt x="11063" y="40010"/>
                    <a:pt x="11063" y="39996"/>
                  </a:cubicBezTo>
                  <a:cubicBezTo>
                    <a:pt x="11075" y="39938"/>
                    <a:pt x="11029" y="39909"/>
                    <a:pt x="10980" y="39909"/>
                  </a:cubicBezTo>
                  <a:cubicBezTo>
                    <a:pt x="10971" y="39909"/>
                    <a:pt x="10961" y="39910"/>
                    <a:pt x="10952" y="39912"/>
                  </a:cubicBezTo>
                  <a:cubicBezTo>
                    <a:pt x="10351" y="39367"/>
                    <a:pt x="10281" y="38641"/>
                    <a:pt x="10337" y="37817"/>
                  </a:cubicBezTo>
                  <a:close/>
                  <a:moveTo>
                    <a:pt x="11049" y="40359"/>
                  </a:moveTo>
                  <a:lnTo>
                    <a:pt x="11049" y="40359"/>
                  </a:lnTo>
                  <a:cubicBezTo>
                    <a:pt x="11975" y="40985"/>
                    <a:pt x="13350" y="41240"/>
                    <a:pt x="14518" y="41240"/>
                  </a:cubicBezTo>
                  <a:cubicBezTo>
                    <a:pt x="14549" y="41240"/>
                    <a:pt x="14581" y="41240"/>
                    <a:pt x="14612" y="41239"/>
                  </a:cubicBezTo>
                  <a:cubicBezTo>
                    <a:pt x="15422" y="41239"/>
                    <a:pt x="16372" y="41169"/>
                    <a:pt x="17182" y="40848"/>
                  </a:cubicBezTo>
                  <a:lnTo>
                    <a:pt x="17182" y="40848"/>
                  </a:lnTo>
                  <a:cubicBezTo>
                    <a:pt x="16741" y="42129"/>
                    <a:pt x="15567" y="43098"/>
                    <a:pt x="14182" y="43098"/>
                  </a:cubicBezTo>
                  <a:cubicBezTo>
                    <a:pt x="14162" y="43098"/>
                    <a:pt x="14142" y="43097"/>
                    <a:pt x="14123" y="43097"/>
                  </a:cubicBezTo>
                  <a:cubicBezTo>
                    <a:pt x="12628" y="43069"/>
                    <a:pt x="11091" y="41882"/>
                    <a:pt x="11049" y="40359"/>
                  </a:cubicBezTo>
                  <a:close/>
                  <a:moveTo>
                    <a:pt x="14892" y="1"/>
                  </a:moveTo>
                  <a:cubicBezTo>
                    <a:pt x="12186" y="1"/>
                    <a:pt x="9456" y="683"/>
                    <a:pt x="7068" y="1916"/>
                  </a:cubicBezTo>
                  <a:cubicBezTo>
                    <a:pt x="2221" y="4403"/>
                    <a:pt x="0" y="9977"/>
                    <a:pt x="1020" y="15215"/>
                  </a:cubicBezTo>
                  <a:cubicBezTo>
                    <a:pt x="1620" y="18316"/>
                    <a:pt x="3241" y="21166"/>
                    <a:pt x="5392" y="23457"/>
                  </a:cubicBezTo>
                  <a:cubicBezTo>
                    <a:pt x="7697" y="25915"/>
                    <a:pt x="11930" y="28891"/>
                    <a:pt x="10449" y="32774"/>
                  </a:cubicBezTo>
                  <a:cubicBezTo>
                    <a:pt x="9639" y="33053"/>
                    <a:pt x="9471" y="34087"/>
                    <a:pt x="9820" y="34813"/>
                  </a:cubicBezTo>
                  <a:cubicBezTo>
                    <a:pt x="9513" y="35749"/>
                    <a:pt x="9513" y="36811"/>
                    <a:pt x="10114" y="37579"/>
                  </a:cubicBezTo>
                  <a:cubicBezTo>
                    <a:pt x="9778" y="38767"/>
                    <a:pt x="10128" y="39619"/>
                    <a:pt x="10826" y="40191"/>
                  </a:cubicBezTo>
                  <a:cubicBezTo>
                    <a:pt x="10491" y="41854"/>
                    <a:pt x="12335" y="43265"/>
                    <a:pt x="13843" y="43418"/>
                  </a:cubicBezTo>
                  <a:cubicBezTo>
                    <a:pt x="13957" y="43430"/>
                    <a:pt x="14070" y="43436"/>
                    <a:pt x="14182" y="43436"/>
                  </a:cubicBezTo>
                  <a:cubicBezTo>
                    <a:pt x="15799" y="43436"/>
                    <a:pt x="17182" y="42235"/>
                    <a:pt x="17587" y="40680"/>
                  </a:cubicBezTo>
                  <a:cubicBezTo>
                    <a:pt x="17587" y="40680"/>
                    <a:pt x="17587" y="40666"/>
                    <a:pt x="17587" y="40666"/>
                  </a:cubicBezTo>
                  <a:cubicBezTo>
                    <a:pt x="17769" y="40569"/>
                    <a:pt x="17936" y="40457"/>
                    <a:pt x="18090" y="40345"/>
                  </a:cubicBezTo>
                  <a:cubicBezTo>
                    <a:pt x="18984" y="39605"/>
                    <a:pt x="18858" y="38557"/>
                    <a:pt x="18257" y="37677"/>
                  </a:cubicBezTo>
                  <a:cubicBezTo>
                    <a:pt x="18313" y="37635"/>
                    <a:pt x="18355" y="37579"/>
                    <a:pt x="18411" y="37523"/>
                  </a:cubicBezTo>
                  <a:cubicBezTo>
                    <a:pt x="19026" y="36853"/>
                    <a:pt x="19445" y="35624"/>
                    <a:pt x="18565" y="35023"/>
                  </a:cubicBezTo>
                  <a:cubicBezTo>
                    <a:pt x="18844" y="34422"/>
                    <a:pt x="18816" y="33682"/>
                    <a:pt x="18188" y="33333"/>
                  </a:cubicBezTo>
                  <a:cubicBezTo>
                    <a:pt x="18285" y="33277"/>
                    <a:pt x="18341" y="33165"/>
                    <a:pt x="18285" y="33039"/>
                  </a:cubicBezTo>
                  <a:cubicBezTo>
                    <a:pt x="16497" y="29645"/>
                    <a:pt x="20451" y="26977"/>
                    <a:pt x="22546" y="24993"/>
                  </a:cubicBezTo>
                  <a:cubicBezTo>
                    <a:pt x="24655" y="22996"/>
                    <a:pt x="26401" y="20593"/>
                    <a:pt x="27309" y="17813"/>
                  </a:cubicBezTo>
                  <a:cubicBezTo>
                    <a:pt x="29028" y="12547"/>
                    <a:pt x="27896" y="6233"/>
                    <a:pt x="23356" y="2741"/>
                  </a:cubicBezTo>
                  <a:cubicBezTo>
                    <a:pt x="20908" y="853"/>
                    <a:pt x="17916" y="1"/>
                    <a:pt x="148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47"/>
            <p:cNvSpPr/>
            <p:nvPr/>
          </p:nvSpPr>
          <p:spPr>
            <a:xfrm>
              <a:off x="4399288" y="2074875"/>
              <a:ext cx="119075" cy="143550"/>
            </a:xfrm>
            <a:custGeom>
              <a:rect b="b" l="l" r="r" t="t"/>
              <a:pathLst>
                <a:path extrusionOk="0" h="5742" w="4763">
                  <a:moveTo>
                    <a:pt x="2896" y="0"/>
                  </a:moveTo>
                  <a:cubicBezTo>
                    <a:pt x="2155" y="0"/>
                    <a:pt x="1293" y="491"/>
                    <a:pt x="923" y="1140"/>
                  </a:cubicBezTo>
                  <a:cubicBezTo>
                    <a:pt x="182" y="2453"/>
                    <a:pt x="1" y="5107"/>
                    <a:pt x="1803" y="5680"/>
                  </a:cubicBezTo>
                  <a:cubicBezTo>
                    <a:pt x="1934" y="5721"/>
                    <a:pt x="2067" y="5741"/>
                    <a:pt x="2200" y="5741"/>
                  </a:cubicBezTo>
                  <a:cubicBezTo>
                    <a:pt x="3486" y="5741"/>
                    <a:pt x="4763" y="3916"/>
                    <a:pt x="3940" y="2802"/>
                  </a:cubicBezTo>
                  <a:cubicBezTo>
                    <a:pt x="3722" y="2507"/>
                    <a:pt x="3408" y="2386"/>
                    <a:pt x="3093" y="2386"/>
                  </a:cubicBezTo>
                  <a:cubicBezTo>
                    <a:pt x="2319" y="2386"/>
                    <a:pt x="1541" y="3115"/>
                    <a:pt x="2166" y="3780"/>
                  </a:cubicBezTo>
                  <a:cubicBezTo>
                    <a:pt x="2201" y="3819"/>
                    <a:pt x="2245" y="3835"/>
                    <a:pt x="2288" y="3835"/>
                  </a:cubicBezTo>
                  <a:cubicBezTo>
                    <a:pt x="2416" y="3835"/>
                    <a:pt x="2543" y="3692"/>
                    <a:pt x="2459" y="3556"/>
                  </a:cubicBezTo>
                  <a:cubicBezTo>
                    <a:pt x="2652" y="3018"/>
                    <a:pt x="2856" y="2749"/>
                    <a:pt x="3068" y="2749"/>
                  </a:cubicBezTo>
                  <a:cubicBezTo>
                    <a:pt x="3285" y="2749"/>
                    <a:pt x="3511" y="3032"/>
                    <a:pt x="3744" y="3598"/>
                  </a:cubicBezTo>
                  <a:cubicBezTo>
                    <a:pt x="3731" y="3836"/>
                    <a:pt x="3675" y="4059"/>
                    <a:pt x="3563" y="4269"/>
                  </a:cubicBezTo>
                  <a:cubicBezTo>
                    <a:pt x="3381" y="4688"/>
                    <a:pt x="3116" y="5051"/>
                    <a:pt x="2697" y="5233"/>
                  </a:cubicBezTo>
                  <a:cubicBezTo>
                    <a:pt x="2522" y="5303"/>
                    <a:pt x="2358" y="5335"/>
                    <a:pt x="2205" y="5335"/>
                  </a:cubicBezTo>
                  <a:cubicBezTo>
                    <a:pt x="1334" y="5335"/>
                    <a:pt x="835" y="4293"/>
                    <a:pt x="811" y="3472"/>
                  </a:cubicBezTo>
                  <a:cubicBezTo>
                    <a:pt x="797" y="2760"/>
                    <a:pt x="937" y="1964"/>
                    <a:pt x="1286" y="1349"/>
                  </a:cubicBezTo>
                  <a:cubicBezTo>
                    <a:pt x="1603" y="795"/>
                    <a:pt x="2233" y="393"/>
                    <a:pt x="2814" y="393"/>
                  </a:cubicBezTo>
                  <a:cubicBezTo>
                    <a:pt x="3259" y="393"/>
                    <a:pt x="3674" y="628"/>
                    <a:pt x="3898" y="1209"/>
                  </a:cubicBezTo>
                  <a:cubicBezTo>
                    <a:pt x="3920" y="1265"/>
                    <a:pt x="3967" y="1289"/>
                    <a:pt x="4013" y="1289"/>
                  </a:cubicBezTo>
                  <a:cubicBezTo>
                    <a:pt x="4083" y="1289"/>
                    <a:pt x="4152" y="1232"/>
                    <a:pt x="4136" y="1140"/>
                  </a:cubicBezTo>
                  <a:cubicBezTo>
                    <a:pt x="4017" y="321"/>
                    <a:pt x="3496" y="0"/>
                    <a:pt x="28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47"/>
            <p:cNvSpPr/>
            <p:nvPr/>
          </p:nvSpPr>
          <p:spPr>
            <a:xfrm>
              <a:off x="4513138" y="2078675"/>
              <a:ext cx="92900" cy="137400"/>
            </a:xfrm>
            <a:custGeom>
              <a:rect b="b" l="l" r="r" t="t"/>
              <a:pathLst>
                <a:path extrusionOk="0" h="5496" w="3716">
                  <a:moveTo>
                    <a:pt x="2082" y="401"/>
                  </a:moveTo>
                  <a:cubicBezTo>
                    <a:pt x="2120" y="448"/>
                    <a:pt x="2177" y="476"/>
                    <a:pt x="2241" y="476"/>
                  </a:cubicBezTo>
                  <a:cubicBezTo>
                    <a:pt x="2271" y="476"/>
                    <a:pt x="2302" y="470"/>
                    <a:pt x="2334" y="457"/>
                  </a:cubicBezTo>
                  <a:lnTo>
                    <a:pt x="2347" y="457"/>
                  </a:lnTo>
                  <a:cubicBezTo>
                    <a:pt x="2375" y="471"/>
                    <a:pt x="2389" y="471"/>
                    <a:pt x="2417" y="499"/>
                  </a:cubicBezTo>
                  <a:cubicBezTo>
                    <a:pt x="2437" y="511"/>
                    <a:pt x="2456" y="516"/>
                    <a:pt x="2473" y="516"/>
                  </a:cubicBezTo>
                  <a:cubicBezTo>
                    <a:pt x="2517" y="516"/>
                    <a:pt x="2551" y="483"/>
                    <a:pt x="2571" y="443"/>
                  </a:cubicBezTo>
                  <a:cubicBezTo>
                    <a:pt x="3158" y="624"/>
                    <a:pt x="3311" y="2706"/>
                    <a:pt x="3283" y="3013"/>
                  </a:cubicBezTo>
                  <a:cubicBezTo>
                    <a:pt x="3255" y="3418"/>
                    <a:pt x="3130" y="3809"/>
                    <a:pt x="2920" y="4159"/>
                  </a:cubicBezTo>
                  <a:cubicBezTo>
                    <a:pt x="2629" y="4657"/>
                    <a:pt x="2358" y="4901"/>
                    <a:pt x="1860" y="4901"/>
                  </a:cubicBezTo>
                  <a:cubicBezTo>
                    <a:pt x="1786" y="4901"/>
                    <a:pt x="1706" y="4896"/>
                    <a:pt x="1621" y="4885"/>
                  </a:cubicBezTo>
                  <a:cubicBezTo>
                    <a:pt x="1556" y="4896"/>
                    <a:pt x="1494" y="4902"/>
                    <a:pt x="1437" y="4902"/>
                  </a:cubicBezTo>
                  <a:cubicBezTo>
                    <a:pt x="1073" y="4902"/>
                    <a:pt x="857" y="4676"/>
                    <a:pt x="797" y="4242"/>
                  </a:cubicBezTo>
                  <a:cubicBezTo>
                    <a:pt x="741" y="3977"/>
                    <a:pt x="713" y="3698"/>
                    <a:pt x="727" y="3418"/>
                  </a:cubicBezTo>
                  <a:cubicBezTo>
                    <a:pt x="727" y="3083"/>
                    <a:pt x="783" y="2734"/>
                    <a:pt x="853" y="2412"/>
                  </a:cubicBezTo>
                  <a:cubicBezTo>
                    <a:pt x="951" y="1993"/>
                    <a:pt x="1412" y="471"/>
                    <a:pt x="2082" y="401"/>
                  </a:cubicBezTo>
                  <a:close/>
                  <a:moveTo>
                    <a:pt x="2534" y="0"/>
                  </a:moveTo>
                  <a:cubicBezTo>
                    <a:pt x="2426" y="0"/>
                    <a:pt x="2308" y="25"/>
                    <a:pt x="2180" y="80"/>
                  </a:cubicBezTo>
                  <a:cubicBezTo>
                    <a:pt x="2129" y="65"/>
                    <a:pt x="2078" y="58"/>
                    <a:pt x="2028" y="58"/>
                  </a:cubicBezTo>
                  <a:cubicBezTo>
                    <a:pt x="1296" y="58"/>
                    <a:pt x="674" y="1499"/>
                    <a:pt x="518" y="2035"/>
                  </a:cubicBezTo>
                  <a:cubicBezTo>
                    <a:pt x="224" y="3069"/>
                    <a:pt x="1" y="5304"/>
                    <a:pt x="1537" y="5486"/>
                  </a:cubicBezTo>
                  <a:cubicBezTo>
                    <a:pt x="1594" y="5492"/>
                    <a:pt x="1649" y="5495"/>
                    <a:pt x="1704" y="5495"/>
                  </a:cubicBezTo>
                  <a:cubicBezTo>
                    <a:pt x="2932" y="5495"/>
                    <a:pt x="3676" y="3889"/>
                    <a:pt x="3702" y="2859"/>
                  </a:cubicBezTo>
                  <a:cubicBezTo>
                    <a:pt x="3715" y="2141"/>
                    <a:pt x="3534" y="0"/>
                    <a:pt x="25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47"/>
            <p:cNvSpPr/>
            <p:nvPr/>
          </p:nvSpPr>
          <p:spPr>
            <a:xfrm>
              <a:off x="4608838" y="2072950"/>
              <a:ext cx="82425" cy="141650"/>
            </a:xfrm>
            <a:custGeom>
              <a:rect b="b" l="l" r="r" t="t"/>
              <a:pathLst>
                <a:path extrusionOk="0" h="5666" w="3297">
                  <a:moveTo>
                    <a:pt x="1551" y="351"/>
                  </a:moveTo>
                  <a:cubicBezTo>
                    <a:pt x="1579" y="378"/>
                    <a:pt x="1621" y="406"/>
                    <a:pt x="1690" y="406"/>
                  </a:cubicBezTo>
                  <a:cubicBezTo>
                    <a:pt x="2333" y="406"/>
                    <a:pt x="2710" y="1999"/>
                    <a:pt x="2794" y="2474"/>
                  </a:cubicBezTo>
                  <a:cubicBezTo>
                    <a:pt x="2934" y="3200"/>
                    <a:pt x="2934" y="4262"/>
                    <a:pt x="2375" y="4821"/>
                  </a:cubicBezTo>
                  <a:cubicBezTo>
                    <a:pt x="2149" y="5043"/>
                    <a:pt x="1916" y="5135"/>
                    <a:pt x="1696" y="5135"/>
                  </a:cubicBezTo>
                  <a:cubicBezTo>
                    <a:pt x="1185" y="5135"/>
                    <a:pt x="746" y="4632"/>
                    <a:pt x="629" y="4094"/>
                  </a:cubicBezTo>
                  <a:cubicBezTo>
                    <a:pt x="573" y="3773"/>
                    <a:pt x="559" y="3452"/>
                    <a:pt x="573" y="3116"/>
                  </a:cubicBezTo>
                  <a:cubicBezTo>
                    <a:pt x="573" y="2697"/>
                    <a:pt x="699" y="420"/>
                    <a:pt x="1551" y="351"/>
                  </a:cubicBezTo>
                  <a:close/>
                  <a:moveTo>
                    <a:pt x="1731" y="0"/>
                  </a:moveTo>
                  <a:cubicBezTo>
                    <a:pt x="1717" y="0"/>
                    <a:pt x="1704" y="1"/>
                    <a:pt x="1690" y="1"/>
                  </a:cubicBezTo>
                  <a:cubicBezTo>
                    <a:pt x="1635" y="1"/>
                    <a:pt x="1579" y="29"/>
                    <a:pt x="1551" y="57"/>
                  </a:cubicBezTo>
                  <a:cubicBezTo>
                    <a:pt x="1498" y="44"/>
                    <a:pt x="1448" y="38"/>
                    <a:pt x="1399" y="38"/>
                  </a:cubicBezTo>
                  <a:cubicBezTo>
                    <a:pt x="593" y="38"/>
                    <a:pt x="303" y="1699"/>
                    <a:pt x="224" y="2278"/>
                  </a:cubicBezTo>
                  <a:cubicBezTo>
                    <a:pt x="70" y="3340"/>
                    <a:pt x="0" y="5393"/>
                    <a:pt x="1453" y="5645"/>
                  </a:cubicBezTo>
                  <a:cubicBezTo>
                    <a:pt x="1531" y="5659"/>
                    <a:pt x="1606" y="5665"/>
                    <a:pt x="1679" y="5665"/>
                  </a:cubicBezTo>
                  <a:cubicBezTo>
                    <a:pt x="2779" y="5665"/>
                    <a:pt x="3283" y="4146"/>
                    <a:pt x="3283" y="3242"/>
                  </a:cubicBezTo>
                  <a:cubicBezTo>
                    <a:pt x="3297" y="2386"/>
                    <a:pt x="2887" y="0"/>
                    <a:pt x="17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47"/>
            <p:cNvSpPr/>
            <p:nvPr/>
          </p:nvSpPr>
          <p:spPr>
            <a:xfrm>
              <a:off x="4703113" y="2078475"/>
              <a:ext cx="65025" cy="135400"/>
            </a:xfrm>
            <a:custGeom>
              <a:rect b="b" l="l" r="r" t="t"/>
              <a:pathLst>
                <a:path extrusionOk="0" h="5416" w="2601">
                  <a:moveTo>
                    <a:pt x="462" y="451"/>
                  </a:moveTo>
                  <a:lnTo>
                    <a:pt x="462" y="451"/>
                  </a:lnTo>
                  <a:cubicBezTo>
                    <a:pt x="1286" y="604"/>
                    <a:pt x="1887" y="1778"/>
                    <a:pt x="2026" y="2462"/>
                  </a:cubicBezTo>
                  <a:cubicBezTo>
                    <a:pt x="2264" y="3580"/>
                    <a:pt x="1845" y="4949"/>
                    <a:pt x="560" y="5005"/>
                  </a:cubicBezTo>
                  <a:cubicBezTo>
                    <a:pt x="755" y="3496"/>
                    <a:pt x="671" y="1959"/>
                    <a:pt x="462" y="451"/>
                  </a:cubicBezTo>
                  <a:close/>
                  <a:moveTo>
                    <a:pt x="312" y="1"/>
                  </a:moveTo>
                  <a:cubicBezTo>
                    <a:pt x="283" y="1"/>
                    <a:pt x="254" y="2"/>
                    <a:pt x="224" y="4"/>
                  </a:cubicBezTo>
                  <a:cubicBezTo>
                    <a:pt x="85" y="18"/>
                    <a:pt x="1" y="130"/>
                    <a:pt x="29" y="269"/>
                  </a:cubicBezTo>
                  <a:cubicBezTo>
                    <a:pt x="266" y="1904"/>
                    <a:pt x="266" y="3496"/>
                    <a:pt x="252" y="5130"/>
                  </a:cubicBezTo>
                  <a:cubicBezTo>
                    <a:pt x="252" y="5158"/>
                    <a:pt x="266" y="5186"/>
                    <a:pt x="266" y="5200"/>
                  </a:cubicBezTo>
                  <a:cubicBezTo>
                    <a:pt x="280" y="5270"/>
                    <a:pt x="322" y="5326"/>
                    <a:pt x="392" y="5340"/>
                  </a:cubicBezTo>
                  <a:cubicBezTo>
                    <a:pt x="555" y="5392"/>
                    <a:pt x="708" y="5416"/>
                    <a:pt x="853" y="5416"/>
                  </a:cubicBezTo>
                  <a:cubicBezTo>
                    <a:pt x="2035" y="5416"/>
                    <a:pt x="2601" y="3814"/>
                    <a:pt x="2501" y="2756"/>
                  </a:cubicBezTo>
                  <a:cubicBezTo>
                    <a:pt x="2392" y="1718"/>
                    <a:pt x="1549"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47"/>
            <p:cNvSpPr/>
            <p:nvPr/>
          </p:nvSpPr>
          <p:spPr>
            <a:xfrm>
              <a:off x="4442588" y="2255175"/>
              <a:ext cx="19250" cy="130200"/>
            </a:xfrm>
            <a:custGeom>
              <a:rect b="b" l="l" r="r" t="t"/>
              <a:pathLst>
                <a:path extrusionOk="0" h="5208" w="770">
                  <a:moveTo>
                    <a:pt x="399" y="1"/>
                  </a:moveTo>
                  <a:cubicBezTo>
                    <a:pt x="322" y="1"/>
                    <a:pt x="245" y="53"/>
                    <a:pt x="238" y="158"/>
                  </a:cubicBezTo>
                  <a:cubicBezTo>
                    <a:pt x="127" y="1736"/>
                    <a:pt x="1" y="3538"/>
                    <a:pt x="266" y="5089"/>
                  </a:cubicBezTo>
                  <a:cubicBezTo>
                    <a:pt x="278" y="5172"/>
                    <a:pt x="333" y="5207"/>
                    <a:pt x="393" y="5207"/>
                  </a:cubicBezTo>
                  <a:cubicBezTo>
                    <a:pt x="475" y="5207"/>
                    <a:pt x="566" y="5143"/>
                    <a:pt x="574" y="5047"/>
                  </a:cubicBezTo>
                  <a:cubicBezTo>
                    <a:pt x="769" y="3496"/>
                    <a:pt x="630" y="1722"/>
                    <a:pt x="560" y="158"/>
                  </a:cubicBezTo>
                  <a:cubicBezTo>
                    <a:pt x="553" y="53"/>
                    <a:pt x="476"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47"/>
            <p:cNvSpPr/>
            <p:nvPr/>
          </p:nvSpPr>
          <p:spPr>
            <a:xfrm>
              <a:off x="4474738" y="2251625"/>
              <a:ext cx="80675" cy="145300"/>
            </a:xfrm>
            <a:custGeom>
              <a:rect b="b" l="l" r="r" t="t"/>
              <a:pathLst>
                <a:path extrusionOk="0" h="5812" w="3227">
                  <a:moveTo>
                    <a:pt x="447" y="439"/>
                  </a:moveTo>
                  <a:lnTo>
                    <a:pt x="447" y="439"/>
                  </a:lnTo>
                  <a:cubicBezTo>
                    <a:pt x="1383" y="942"/>
                    <a:pt x="2263" y="1613"/>
                    <a:pt x="2584" y="2675"/>
                  </a:cubicBezTo>
                  <a:cubicBezTo>
                    <a:pt x="2752" y="3275"/>
                    <a:pt x="2766" y="3918"/>
                    <a:pt x="2501" y="4477"/>
                  </a:cubicBezTo>
                  <a:cubicBezTo>
                    <a:pt x="2204" y="5079"/>
                    <a:pt x="1734" y="5318"/>
                    <a:pt x="1198" y="5318"/>
                  </a:cubicBezTo>
                  <a:cubicBezTo>
                    <a:pt x="975" y="5318"/>
                    <a:pt x="741" y="5277"/>
                    <a:pt x="503" y="5203"/>
                  </a:cubicBezTo>
                  <a:cubicBezTo>
                    <a:pt x="615" y="3638"/>
                    <a:pt x="489" y="2018"/>
                    <a:pt x="447" y="439"/>
                  </a:cubicBezTo>
                  <a:close/>
                  <a:moveTo>
                    <a:pt x="255" y="1"/>
                  </a:moveTo>
                  <a:cubicBezTo>
                    <a:pt x="174" y="1"/>
                    <a:pt x="110" y="74"/>
                    <a:pt x="98" y="146"/>
                  </a:cubicBezTo>
                  <a:cubicBezTo>
                    <a:pt x="56" y="174"/>
                    <a:pt x="28" y="230"/>
                    <a:pt x="28" y="300"/>
                  </a:cubicBezTo>
                  <a:cubicBezTo>
                    <a:pt x="70" y="2018"/>
                    <a:pt x="0" y="3778"/>
                    <a:pt x="238" y="5482"/>
                  </a:cubicBezTo>
                  <a:cubicBezTo>
                    <a:pt x="247" y="5541"/>
                    <a:pt x="291" y="5565"/>
                    <a:pt x="336" y="5565"/>
                  </a:cubicBezTo>
                  <a:cubicBezTo>
                    <a:pt x="355" y="5565"/>
                    <a:pt x="374" y="5561"/>
                    <a:pt x="391" y="5552"/>
                  </a:cubicBezTo>
                  <a:cubicBezTo>
                    <a:pt x="672" y="5733"/>
                    <a:pt x="953" y="5812"/>
                    <a:pt x="1223" y="5812"/>
                  </a:cubicBezTo>
                  <a:cubicBezTo>
                    <a:pt x="2224" y="5812"/>
                    <a:pt x="3060" y="4718"/>
                    <a:pt x="3115" y="3694"/>
                  </a:cubicBezTo>
                  <a:cubicBezTo>
                    <a:pt x="3227" y="1934"/>
                    <a:pt x="1858" y="565"/>
                    <a:pt x="293" y="6"/>
                  </a:cubicBezTo>
                  <a:cubicBezTo>
                    <a:pt x="280" y="3"/>
                    <a:pt x="267" y="1"/>
                    <a:pt x="2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47"/>
            <p:cNvSpPr/>
            <p:nvPr/>
          </p:nvSpPr>
          <p:spPr>
            <a:xfrm>
              <a:off x="4567613" y="2255150"/>
              <a:ext cx="50675" cy="140325"/>
            </a:xfrm>
            <a:custGeom>
              <a:rect b="b" l="l" r="r" t="t"/>
              <a:pathLst>
                <a:path extrusionOk="0" h="5613" w="2027">
                  <a:moveTo>
                    <a:pt x="718" y="0"/>
                  </a:moveTo>
                  <a:cubicBezTo>
                    <a:pt x="602" y="0"/>
                    <a:pt x="491" y="7"/>
                    <a:pt x="392" y="19"/>
                  </a:cubicBezTo>
                  <a:cubicBezTo>
                    <a:pt x="322" y="33"/>
                    <a:pt x="266" y="103"/>
                    <a:pt x="252" y="159"/>
                  </a:cubicBezTo>
                  <a:cubicBezTo>
                    <a:pt x="1" y="871"/>
                    <a:pt x="141" y="1891"/>
                    <a:pt x="155" y="2645"/>
                  </a:cubicBezTo>
                  <a:cubicBezTo>
                    <a:pt x="168" y="3525"/>
                    <a:pt x="238" y="4405"/>
                    <a:pt x="364" y="5285"/>
                  </a:cubicBezTo>
                  <a:cubicBezTo>
                    <a:pt x="378" y="5369"/>
                    <a:pt x="462" y="5411"/>
                    <a:pt x="546" y="5411"/>
                  </a:cubicBezTo>
                  <a:cubicBezTo>
                    <a:pt x="546" y="5467"/>
                    <a:pt x="588" y="5523"/>
                    <a:pt x="657" y="5551"/>
                  </a:cubicBezTo>
                  <a:cubicBezTo>
                    <a:pt x="751" y="5588"/>
                    <a:pt x="856" y="5594"/>
                    <a:pt x="962" y="5594"/>
                  </a:cubicBezTo>
                  <a:cubicBezTo>
                    <a:pt x="1014" y="5594"/>
                    <a:pt x="1067" y="5593"/>
                    <a:pt x="1118" y="5593"/>
                  </a:cubicBezTo>
                  <a:cubicBezTo>
                    <a:pt x="1195" y="5600"/>
                    <a:pt x="1280" y="5612"/>
                    <a:pt x="1364" y="5612"/>
                  </a:cubicBezTo>
                  <a:cubicBezTo>
                    <a:pt x="1433" y="5612"/>
                    <a:pt x="1502" y="5604"/>
                    <a:pt x="1565" y="5579"/>
                  </a:cubicBezTo>
                  <a:cubicBezTo>
                    <a:pt x="1761" y="5495"/>
                    <a:pt x="1873" y="5230"/>
                    <a:pt x="1663" y="5104"/>
                  </a:cubicBezTo>
                  <a:cubicBezTo>
                    <a:pt x="1636" y="5088"/>
                    <a:pt x="1609" y="5081"/>
                    <a:pt x="1582" y="5081"/>
                  </a:cubicBezTo>
                  <a:cubicBezTo>
                    <a:pt x="1515" y="5081"/>
                    <a:pt x="1456" y="5127"/>
                    <a:pt x="1426" y="5188"/>
                  </a:cubicBezTo>
                  <a:cubicBezTo>
                    <a:pt x="1398" y="5202"/>
                    <a:pt x="1370" y="5202"/>
                    <a:pt x="1328" y="5202"/>
                  </a:cubicBezTo>
                  <a:lnTo>
                    <a:pt x="1118" y="5202"/>
                  </a:lnTo>
                  <a:cubicBezTo>
                    <a:pt x="1068" y="5202"/>
                    <a:pt x="1016" y="5199"/>
                    <a:pt x="962" y="5199"/>
                  </a:cubicBezTo>
                  <a:cubicBezTo>
                    <a:pt x="881" y="5199"/>
                    <a:pt x="797" y="5204"/>
                    <a:pt x="713" y="5230"/>
                  </a:cubicBezTo>
                  <a:cubicBezTo>
                    <a:pt x="685" y="4699"/>
                    <a:pt x="643" y="4168"/>
                    <a:pt x="602" y="3637"/>
                  </a:cubicBezTo>
                  <a:cubicBezTo>
                    <a:pt x="676" y="3637"/>
                    <a:pt x="751" y="3643"/>
                    <a:pt x="825" y="3643"/>
                  </a:cubicBezTo>
                  <a:cubicBezTo>
                    <a:pt x="862" y="3643"/>
                    <a:pt x="900" y="3642"/>
                    <a:pt x="937" y="3637"/>
                  </a:cubicBezTo>
                  <a:cubicBezTo>
                    <a:pt x="1015" y="3637"/>
                    <a:pt x="1098" y="3645"/>
                    <a:pt x="1180" y="3645"/>
                  </a:cubicBezTo>
                  <a:cubicBezTo>
                    <a:pt x="1290" y="3645"/>
                    <a:pt x="1400" y="3631"/>
                    <a:pt x="1496" y="3567"/>
                  </a:cubicBezTo>
                  <a:cubicBezTo>
                    <a:pt x="1579" y="3511"/>
                    <a:pt x="1607" y="3358"/>
                    <a:pt x="1496" y="3302"/>
                  </a:cubicBezTo>
                  <a:cubicBezTo>
                    <a:pt x="1424" y="3269"/>
                    <a:pt x="1353" y="3258"/>
                    <a:pt x="1281" y="3258"/>
                  </a:cubicBezTo>
                  <a:cubicBezTo>
                    <a:pt x="1169" y="3258"/>
                    <a:pt x="1056" y="3285"/>
                    <a:pt x="937" y="3302"/>
                  </a:cubicBezTo>
                  <a:cubicBezTo>
                    <a:pt x="825" y="3316"/>
                    <a:pt x="713" y="3330"/>
                    <a:pt x="602" y="3358"/>
                  </a:cubicBezTo>
                  <a:cubicBezTo>
                    <a:pt x="574" y="2953"/>
                    <a:pt x="560" y="2547"/>
                    <a:pt x="560" y="2156"/>
                  </a:cubicBezTo>
                  <a:cubicBezTo>
                    <a:pt x="560" y="1793"/>
                    <a:pt x="420" y="969"/>
                    <a:pt x="588" y="690"/>
                  </a:cubicBezTo>
                  <a:cubicBezTo>
                    <a:pt x="769" y="396"/>
                    <a:pt x="825" y="522"/>
                    <a:pt x="1076" y="466"/>
                  </a:cubicBezTo>
                  <a:cubicBezTo>
                    <a:pt x="1166" y="447"/>
                    <a:pt x="1222" y="442"/>
                    <a:pt x="1263" y="442"/>
                  </a:cubicBezTo>
                  <a:cubicBezTo>
                    <a:pt x="1297" y="442"/>
                    <a:pt x="1322" y="445"/>
                    <a:pt x="1347" y="445"/>
                  </a:cubicBezTo>
                  <a:cubicBezTo>
                    <a:pt x="1405" y="445"/>
                    <a:pt x="1468" y="431"/>
                    <a:pt x="1649" y="340"/>
                  </a:cubicBezTo>
                  <a:lnTo>
                    <a:pt x="1649" y="340"/>
                  </a:lnTo>
                  <a:cubicBezTo>
                    <a:pt x="1482" y="424"/>
                    <a:pt x="1565" y="690"/>
                    <a:pt x="1733" y="690"/>
                  </a:cubicBezTo>
                  <a:lnTo>
                    <a:pt x="1803" y="676"/>
                  </a:lnTo>
                  <a:cubicBezTo>
                    <a:pt x="1887" y="676"/>
                    <a:pt x="1970" y="620"/>
                    <a:pt x="1998" y="536"/>
                  </a:cubicBezTo>
                  <a:cubicBezTo>
                    <a:pt x="1998" y="508"/>
                    <a:pt x="1998" y="494"/>
                    <a:pt x="2012" y="466"/>
                  </a:cubicBezTo>
                  <a:cubicBezTo>
                    <a:pt x="2026" y="382"/>
                    <a:pt x="1998" y="271"/>
                    <a:pt x="1915" y="229"/>
                  </a:cubicBezTo>
                  <a:cubicBezTo>
                    <a:pt x="1600" y="77"/>
                    <a:pt x="1124" y="0"/>
                    <a:pt x="7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47"/>
            <p:cNvSpPr/>
            <p:nvPr/>
          </p:nvSpPr>
          <p:spPr>
            <a:xfrm>
              <a:off x="4633613" y="2253400"/>
              <a:ext cx="91050" cy="149100"/>
            </a:xfrm>
            <a:custGeom>
              <a:rect b="b" l="l" r="r" t="t"/>
              <a:pathLst>
                <a:path extrusionOk="0" h="5964" w="3642">
                  <a:moveTo>
                    <a:pt x="1346" y="515"/>
                  </a:moveTo>
                  <a:cubicBezTo>
                    <a:pt x="1535" y="515"/>
                    <a:pt x="1763" y="587"/>
                    <a:pt x="2027" y="732"/>
                  </a:cubicBezTo>
                  <a:cubicBezTo>
                    <a:pt x="2613" y="1249"/>
                    <a:pt x="2641" y="2380"/>
                    <a:pt x="2655" y="3106"/>
                  </a:cubicBezTo>
                  <a:cubicBezTo>
                    <a:pt x="2669" y="3190"/>
                    <a:pt x="2669" y="3288"/>
                    <a:pt x="2669" y="3386"/>
                  </a:cubicBezTo>
                  <a:cubicBezTo>
                    <a:pt x="2655" y="3372"/>
                    <a:pt x="2641" y="3372"/>
                    <a:pt x="2613" y="3372"/>
                  </a:cubicBezTo>
                  <a:cubicBezTo>
                    <a:pt x="2064" y="3315"/>
                    <a:pt x="1504" y="3267"/>
                    <a:pt x="944" y="3267"/>
                  </a:cubicBezTo>
                  <a:cubicBezTo>
                    <a:pt x="820" y="3267"/>
                    <a:pt x="697" y="3269"/>
                    <a:pt x="574" y="3274"/>
                  </a:cubicBezTo>
                  <a:cubicBezTo>
                    <a:pt x="560" y="3106"/>
                    <a:pt x="560" y="2953"/>
                    <a:pt x="560" y="2869"/>
                  </a:cubicBezTo>
                  <a:cubicBezTo>
                    <a:pt x="574" y="2534"/>
                    <a:pt x="574" y="2184"/>
                    <a:pt x="616" y="1849"/>
                  </a:cubicBezTo>
                  <a:cubicBezTo>
                    <a:pt x="616" y="1612"/>
                    <a:pt x="658" y="1374"/>
                    <a:pt x="713" y="1137"/>
                  </a:cubicBezTo>
                  <a:cubicBezTo>
                    <a:pt x="810" y="723"/>
                    <a:pt x="1023" y="515"/>
                    <a:pt x="1346" y="515"/>
                  </a:cubicBezTo>
                  <a:close/>
                  <a:moveTo>
                    <a:pt x="1486" y="1"/>
                  </a:moveTo>
                  <a:cubicBezTo>
                    <a:pt x="1448" y="1"/>
                    <a:pt x="1409" y="2"/>
                    <a:pt x="1370" y="5"/>
                  </a:cubicBezTo>
                  <a:cubicBezTo>
                    <a:pt x="574" y="75"/>
                    <a:pt x="280" y="927"/>
                    <a:pt x="211" y="1584"/>
                  </a:cubicBezTo>
                  <a:cubicBezTo>
                    <a:pt x="127" y="2352"/>
                    <a:pt x="127" y="3120"/>
                    <a:pt x="127" y="3889"/>
                  </a:cubicBezTo>
                  <a:cubicBezTo>
                    <a:pt x="127" y="4392"/>
                    <a:pt x="1" y="5048"/>
                    <a:pt x="280" y="5495"/>
                  </a:cubicBezTo>
                  <a:cubicBezTo>
                    <a:pt x="307" y="5549"/>
                    <a:pt x="357" y="5574"/>
                    <a:pt x="411" y="5574"/>
                  </a:cubicBezTo>
                  <a:cubicBezTo>
                    <a:pt x="442" y="5574"/>
                    <a:pt x="474" y="5566"/>
                    <a:pt x="504" y="5551"/>
                  </a:cubicBezTo>
                  <a:lnTo>
                    <a:pt x="574" y="5523"/>
                  </a:lnTo>
                  <a:cubicBezTo>
                    <a:pt x="602" y="5509"/>
                    <a:pt x="630" y="5453"/>
                    <a:pt x="630" y="5425"/>
                  </a:cubicBezTo>
                  <a:cubicBezTo>
                    <a:pt x="630" y="5397"/>
                    <a:pt x="630" y="5369"/>
                    <a:pt x="630" y="5355"/>
                  </a:cubicBezTo>
                  <a:cubicBezTo>
                    <a:pt x="630" y="5291"/>
                    <a:pt x="587" y="5257"/>
                    <a:pt x="543" y="5257"/>
                  </a:cubicBezTo>
                  <a:cubicBezTo>
                    <a:pt x="521" y="5257"/>
                    <a:pt x="498" y="5265"/>
                    <a:pt x="479" y="5282"/>
                  </a:cubicBezTo>
                  <a:lnTo>
                    <a:pt x="479" y="5282"/>
                  </a:lnTo>
                  <a:cubicBezTo>
                    <a:pt x="671" y="5094"/>
                    <a:pt x="629" y="4234"/>
                    <a:pt x="588" y="3567"/>
                  </a:cubicBezTo>
                  <a:lnTo>
                    <a:pt x="588" y="3567"/>
                  </a:lnTo>
                  <a:cubicBezTo>
                    <a:pt x="1258" y="3679"/>
                    <a:pt x="1943" y="3735"/>
                    <a:pt x="2613" y="3777"/>
                  </a:cubicBezTo>
                  <a:cubicBezTo>
                    <a:pt x="2641" y="3777"/>
                    <a:pt x="2655" y="3763"/>
                    <a:pt x="2669" y="3763"/>
                  </a:cubicBezTo>
                  <a:cubicBezTo>
                    <a:pt x="2655" y="4322"/>
                    <a:pt x="2627" y="4866"/>
                    <a:pt x="2571" y="5425"/>
                  </a:cubicBezTo>
                  <a:cubicBezTo>
                    <a:pt x="2543" y="5453"/>
                    <a:pt x="2515" y="5495"/>
                    <a:pt x="2529" y="5551"/>
                  </a:cubicBezTo>
                  <a:cubicBezTo>
                    <a:pt x="2529" y="5621"/>
                    <a:pt x="2543" y="5691"/>
                    <a:pt x="2543" y="5774"/>
                  </a:cubicBezTo>
                  <a:cubicBezTo>
                    <a:pt x="2557" y="5900"/>
                    <a:pt x="2652" y="5963"/>
                    <a:pt x="2746" y="5963"/>
                  </a:cubicBezTo>
                  <a:cubicBezTo>
                    <a:pt x="2840" y="5963"/>
                    <a:pt x="2934" y="5900"/>
                    <a:pt x="2948" y="5774"/>
                  </a:cubicBezTo>
                  <a:cubicBezTo>
                    <a:pt x="3086" y="4621"/>
                    <a:pt x="3641" y="1"/>
                    <a:pt x="14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47"/>
            <p:cNvSpPr/>
            <p:nvPr/>
          </p:nvSpPr>
          <p:spPr>
            <a:xfrm>
              <a:off x="4266238" y="2603950"/>
              <a:ext cx="113525" cy="113100"/>
            </a:xfrm>
            <a:custGeom>
              <a:rect b="b" l="l" r="r" t="t"/>
              <a:pathLst>
                <a:path extrusionOk="0" h="4524" w="4541">
                  <a:moveTo>
                    <a:pt x="4080" y="469"/>
                  </a:moveTo>
                  <a:lnTo>
                    <a:pt x="4080" y="469"/>
                  </a:lnTo>
                  <a:cubicBezTo>
                    <a:pt x="3283" y="1517"/>
                    <a:pt x="2683" y="2704"/>
                    <a:pt x="2166" y="3919"/>
                  </a:cubicBezTo>
                  <a:cubicBezTo>
                    <a:pt x="1872" y="3528"/>
                    <a:pt x="1579" y="3123"/>
                    <a:pt x="1300" y="2732"/>
                  </a:cubicBezTo>
                  <a:cubicBezTo>
                    <a:pt x="1146" y="2523"/>
                    <a:pt x="992" y="2327"/>
                    <a:pt x="839" y="2117"/>
                  </a:cubicBezTo>
                  <a:cubicBezTo>
                    <a:pt x="545" y="1712"/>
                    <a:pt x="531" y="1698"/>
                    <a:pt x="1020" y="1475"/>
                  </a:cubicBezTo>
                  <a:cubicBezTo>
                    <a:pt x="1984" y="1056"/>
                    <a:pt x="3060" y="818"/>
                    <a:pt x="4080" y="469"/>
                  </a:cubicBezTo>
                  <a:close/>
                  <a:moveTo>
                    <a:pt x="4317" y="1"/>
                  </a:moveTo>
                  <a:cubicBezTo>
                    <a:pt x="4299" y="1"/>
                    <a:pt x="4281" y="3"/>
                    <a:pt x="4261" y="8"/>
                  </a:cubicBezTo>
                  <a:cubicBezTo>
                    <a:pt x="3423" y="246"/>
                    <a:pt x="2599" y="539"/>
                    <a:pt x="1789" y="804"/>
                  </a:cubicBezTo>
                  <a:cubicBezTo>
                    <a:pt x="1384" y="944"/>
                    <a:pt x="420" y="1042"/>
                    <a:pt x="168" y="1433"/>
                  </a:cubicBezTo>
                  <a:cubicBezTo>
                    <a:pt x="1" y="1712"/>
                    <a:pt x="252" y="1978"/>
                    <a:pt x="406" y="2187"/>
                  </a:cubicBezTo>
                  <a:cubicBezTo>
                    <a:pt x="937" y="2942"/>
                    <a:pt x="1495" y="3682"/>
                    <a:pt x="2040" y="4422"/>
                  </a:cubicBezTo>
                  <a:cubicBezTo>
                    <a:pt x="2084" y="4491"/>
                    <a:pt x="2147" y="4523"/>
                    <a:pt x="2209" y="4523"/>
                  </a:cubicBezTo>
                  <a:cubicBezTo>
                    <a:pt x="2287" y="4523"/>
                    <a:pt x="2365" y="4473"/>
                    <a:pt x="2403" y="4380"/>
                  </a:cubicBezTo>
                  <a:cubicBezTo>
                    <a:pt x="2976" y="2928"/>
                    <a:pt x="3758" y="1629"/>
                    <a:pt x="4513" y="274"/>
                  </a:cubicBezTo>
                  <a:cubicBezTo>
                    <a:pt x="4541" y="218"/>
                    <a:pt x="4513" y="162"/>
                    <a:pt x="4471" y="120"/>
                  </a:cubicBezTo>
                  <a:cubicBezTo>
                    <a:pt x="4448" y="51"/>
                    <a:pt x="4396" y="1"/>
                    <a:pt x="43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47"/>
            <p:cNvSpPr/>
            <p:nvPr/>
          </p:nvSpPr>
          <p:spPr>
            <a:xfrm>
              <a:off x="4080463" y="2398450"/>
              <a:ext cx="160650" cy="78500"/>
            </a:xfrm>
            <a:custGeom>
              <a:rect b="b" l="l" r="r" t="t"/>
              <a:pathLst>
                <a:path extrusionOk="0" h="3140" w="6426">
                  <a:moveTo>
                    <a:pt x="489" y="406"/>
                  </a:moveTo>
                  <a:cubicBezTo>
                    <a:pt x="2263" y="517"/>
                    <a:pt x="4037" y="629"/>
                    <a:pt x="5811" y="727"/>
                  </a:cubicBezTo>
                  <a:cubicBezTo>
                    <a:pt x="5797" y="797"/>
                    <a:pt x="5797" y="866"/>
                    <a:pt x="5797" y="936"/>
                  </a:cubicBezTo>
                  <a:cubicBezTo>
                    <a:pt x="4191" y="1300"/>
                    <a:pt x="2640" y="1928"/>
                    <a:pt x="1187" y="2668"/>
                  </a:cubicBezTo>
                  <a:cubicBezTo>
                    <a:pt x="950" y="1914"/>
                    <a:pt x="726" y="1160"/>
                    <a:pt x="489" y="406"/>
                  </a:cubicBezTo>
                  <a:close/>
                  <a:moveTo>
                    <a:pt x="224" y="0"/>
                  </a:moveTo>
                  <a:cubicBezTo>
                    <a:pt x="98" y="0"/>
                    <a:pt x="0" y="140"/>
                    <a:pt x="42" y="252"/>
                  </a:cubicBezTo>
                  <a:cubicBezTo>
                    <a:pt x="321" y="1174"/>
                    <a:pt x="601" y="2082"/>
                    <a:pt x="880" y="3004"/>
                  </a:cubicBezTo>
                  <a:cubicBezTo>
                    <a:pt x="910" y="3093"/>
                    <a:pt x="982" y="3140"/>
                    <a:pt x="1061" y="3140"/>
                  </a:cubicBezTo>
                  <a:cubicBezTo>
                    <a:pt x="1093" y="3140"/>
                    <a:pt x="1127" y="3132"/>
                    <a:pt x="1160" y="3115"/>
                  </a:cubicBezTo>
                  <a:cubicBezTo>
                    <a:pt x="2668" y="2319"/>
                    <a:pt x="4233" y="1733"/>
                    <a:pt x="5839" y="1188"/>
                  </a:cubicBezTo>
                  <a:cubicBezTo>
                    <a:pt x="5871" y="1219"/>
                    <a:pt x="5918" y="1235"/>
                    <a:pt x="5967" y="1235"/>
                  </a:cubicBezTo>
                  <a:cubicBezTo>
                    <a:pt x="6050" y="1235"/>
                    <a:pt x="6139" y="1191"/>
                    <a:pt x="6174" y="1104"/>
                  </a:cubicBezTo>
                  <a:cubicBezTo>
                    <a:pt x="6244" y="936"/>
                    <a:pt x="6314" y="769"/>
                    <a:pt x="6384" y="615"/>
                  </a:cubicBezTo>
                  <a:cubicBezTo>
                    <a:pt x="6426" y="489"/>
                    <a:pt x="6300" y="364"/>
                    <a:pt x="6188" y="364"/>
                  </a:cubicBezTo>
                  <a:cubicBezTo>
                    <a:pt x="4205" y="238"/>
                    <a:pt x="2221" y="126"/>
                    <a:pt x="2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47"/>
            <p:cNvSpPr/>
            <p:nvPr/>
          </p:nvSpPr>
          <p:spPr>
            <a:xfrm>
              <a:off x="4075563" y="2063025"/>
              <a:ext cx="135400" cy="94050"/>
            </a:xfrm>
            <a:custGeom>
              <a:rect b="b" l="l" r="r" t="t"/>
              <a:pathLst>
                <a:path extrusionOk="0" h="3762" w="5416">
                  <a:moveTo>
                    <a:pt x="950" y="566"/>
                  </a:moveTo>
                  <a:cubicBezTo>
                    <a:pt x="2177" y="1469"/>
                    <a:pt x="3426" y="2468"/>
                    <a:pt x="4766" y="3221"/>
                  </a:cubicBezTo>
                  <a:lnTo>
                    <a:pt x="4766" y="3221"/>
                  </a:lnTo>
                  <a:cubicBezTo>
                    <a:pt x="4431" y="3074"/>
                    <a:pt x="3962" y="3079"/>
                    <a:pt x="3660" y="3024"/>
                  </a:cubicBezTo>
                  <a:cubicBezTo>
                    <a:pt x="2599" y="2843"/>
                    <a:pt x="1537" y="2675"/>
                    <a:pt x="475" y="2494"/>
                  </a:cubicBezTo>
                  <a:cubicBezTo>
                    <a:pt x="741" y="1865"/>
                    <a:pt x="895" y="1236"/>
                    <a:pt x="950" y="566"/>
                  </a:cubicBezTo>
                  <a:close/>
                  <a:moveTo>
                    <a:pt x="785" y="0"/>
                  </a:moveTo>
                  <a:cubicBezTo>
                    <a:pt x="688" y="0"/>
                    <a:pt x="601" y="98"/>
                    <a:pt x="601" y="203"/>
                  </a:cubicBezTo>
                  <a:cubicBezTo>
                    <a:pt x="559" y="1027"/>
                    <a:pt x="392" y="1781"/>
                    <a:pt x="56" y="2536"/>
                  </a:cubicBezTo>
                  <a:cubicBezTo>
                    <a:pt x="1" y="2647"/>
                    <a:pt x="28" y="2801"/>
                    <a:pt x="168" y="2815"/>
                  </a:cubicBezTo>
                  <a:cubicBezTo>
                    <a:pt x="950" y="2955"/>
                    <a:pt x="1747" y="3080"/>
                    <a:pt x="2543" y="3206"/>
                  </a:cubicBezTo>
                  <a:cubicBezTo>
                    <a:pt x="2878" y="3248"/>
                    <a:pt x="3227" y="3304"/>
                    <a:pt x="3563" y="3360"/>
                  </a:cubicBezTo>
                  <a:cubicBezTo>
                    <a:pt x="3884" y="3402"/>
                    <a:pt x="4722" y="3374"/>
                    <a:pt x="4918" y="3709"/>
                  </a:cubicBezTo>
                  <a:cubicBezTo>
                    <a:pt x="4941" y="3746"/>
                    <a:pt x="4977" y="3761"/>
                    <a:pt x="5014" y="3761"/>
                  </a:cubicBezTo>
                  <a:cubicBezTo>
                    <a:pt x="5090" y="3761"/>
                    <a:pt x="5169" y="3696"/>
                    <a:pt x="5141" y="3611"/>
                  </a:cubicBezTo>
                  <a:cubicBezTo>
                    <a:pt x="5101" y="3476"/>
                    <a:pt x="5020" y="3377"/>
                    <a:pt x="4915" y="3303"/>
                  </a:cubicBezTo>
                  <a:lnTo>
                    <a:pt x="4915" y="3303"/>
                  </a:lnTo>
                  <a:cubicBezTo>
                    <a:pt x="4976" y="3336"/>
                    <a:pt x="5037" y="3369"/>
                    <a:pt x="5099" y="3402"/>
                  </a:cubicBezTo>
                  <a:cubicBezTo>
                    <a:pt x="5120" y="3411"/>
                    <a:pt x="5142" y="3416"/>
                    <a:pt x="5163" y="3416"/>
                  </a:cubicBezTo>
                  <a:cubicBezTo>
                    <a:pt x="5297" y="3416"/>
                    <a:pt x="5415" y="3247"/>
                    <a:pt x="5295" y="3150"/>
                  </a:cubicBezTo>
                  <a:cubicBezTo>
                    <a:pt x="3912" y="2019"/>
                    <a:pt x="2319" y="1097"/>
                    <a:pt x="881" y="35"/>
                  </a:cubicBezTo>
                  <a:cubicBezTo>
                    <a:pt x="849" y="11"/>
                    <a:pt x="817" y="0"/>
                    <a:pt x="7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47"/>
            <p:cNvSpPr/>
            <p:nvPr/>
          </p:nvSpPr>
          <p:spPr>
            <a:xfrm>
              <a:off x="4300813" y="1782500"/>
              <a:ext cx="116850" cy="153650"/>
            </a:xfrm>
            <a:custGeom>
              <a:rect b="b" l="l" r="r" t="t"/>
              <a:pathLst>
                <a:path extrusionOk="0" h="6146" w="4674">
                  <a:moveTo>
                    <a:pt x="3448" y="1"/>
                  </a:moveTo>
                  <a:cubicBezTo>
                    <a:pt x="3415" y="1"/>
                    <a:pt x="3382" y="9"/>
                    <a:pt x="3353" y="25"/>
                  </a:cubicBezTo>
                  <a:cubicBezTo>
                    <a:pt x="2333" y="570"/>
                    <a:pt x="1286" y="1031"/>
                    <a:pt x="182" y="1408"/>
                  </a:cubicBezTo>
                  <a:cubicBezTo>
                    <a:pt x="42" y="1450"/>
                    <a:pt x="1" y="1618"/>
                    <a:pt x="98" y="1715"/>
                  </a:cubicBezTo>
                  <a:cubicBezTo>
                    <a:pt x="1356" y="3168"/>
                    <a:pt x="2571" y="4663"/>
                    <a:pt x="3912" y="6032"/>
                  </a:cubicBezTo>
                  <a:cubicBezTo>
                    <a:pt x="3931" y="6051"/>
                    <a:pt x="3956" y="6059"/>
                    <a:pt x="3981" y="6059"/>
                  </a:cubicBezTo>
                  <a:cubicBezTo>
                    <a:pt x="4065" y="6059"/>
                    <a:pt x="4158" y="5967"/>
                    <a:pt x="4093" y="5892"/>
                  </a:cubicBezTo>
                  <a:cubicBezTo>
                    <a:pt x="2976" y="4425"/>
                    <a:pt x="1747" y="3056"/>
                    <a:pt x="545" y="1673"/>
                  </a:cubicBezTo>
                  <a:cubicBezTo>
                    <a:pt x="1495" y="1324"/>
                    <a:pt x="2417" y="919"/>
                    <a:pt x="3325" y="458"/>
                  </a:cubicBezTo>
                  <a:cubicBezTo>
                    <a:pt x="3758" y="2302"/>
                    <a:pt x="4038" y="4146"/>
                    <a:pt x="4331" y="6018"/>
                  </a:cubicBezTo>
                  <a:cubicBezTo>
                    <a:pt x="4343" y="6105"/>
                    <a:pt x="4415" y="6145"/>
                    <a:pt x="4488" y="6145"/>
                  </a:cubicBezTo>
                  <a:cubicBezTo>
                    <a:pt x="4579" y="6145"/>
                    <a:pt x="4674" y="6084"/>
                    <a:pt x="4666" y="5976"/>
                  </a:cubicBezTo>
                  <a:cubicBezTo>
                    <a:pt x="4499" y="4006"/>
                    <a:pt x="4093" y="2051"/>
                    <a:pt x="3632" y="137"/>
                  </a:cubicBezTo>
                  <a:cubicBezTo>
                    <a:pt x="3613" y="48"/>
                    <a:pt x="3530" y="1"/>
                    <a:pt x="34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47"/>
            <p:cNvSpPr/>
            <p:nvPr/>
          </p:nvSpPr>
          <p:spPr>
            <a:xfrm>
              <a:off x="4799863" y="2603950"/>
              <a:ext cx="113525" cy="113100"/>
            </a:xfrm>
            <a:custGeom>
              <a:rect b="b" l="l" r="r" t="t"/>
              <a:pathLst>
                <a:path extrusionOk="0" h="4524" w="4541">
                  <a:moveTo>
                    <a:pt x="475" y="469"/>
                  </a:moveTo>
                  <a:cubicBezTo>
                    <a:pt x="1481" y="818"/>
                    <a:pt x="2557" y="1056"/>
                    <a:pt x="3534" y="1475"/>
                  </a:cubicBezTo>
                  <a:cubicBezTo>
                    <a:pt x="4023" y="1698"/>
                    <a:pt x="3995" y="1712"/>
                    <a:pt x="3702" y="2117"/>
                  </a:cubicBezTo>
                  <a:cubicBezTo>
                    <a:pt x="3548" y="2327"/>
                    <a:pt x="3409" y="2523"/>
                    <a:pt x="3255" y="2732"/>
                  </a:cubicBezTo>
                  <a:cubicBezTo>
                    <a:pt x="2962" y="3123"/>
                    <a:pt x="2668" y="3528"/>
                    <a:pt x="2389" y="3919"/>
                  </a:cubicBezTo>
                  <a:cubicBezTo>
                    <a:pt x="1872" y="2704"/>
                    <a:pt x="1271" y="1517"/>
                    <a:pt x="475" y="469"/>
                  </a:cubicBezTo>
                  <a:close/>
                  <a:moveTo>
                    <a:pt x="237" y="1"/>
                  </a:moveTo>
                  <a:cubicBezTo>
                    <a:pt x="154" y="1"/>
                    <a:pt x="93" y="51"/>
                    <a:pt x="70" y="120"/>
                  </a:cubicBezTo>
                  <a:cubicBezTo>
                    <a:pt x="28" y="162"/>
                    <a:pt x="0" y="218"/>
                    <a:pt x="28" y="274"/>
                  </a:cubicBezTo>
                  <a:cubicBezTo>
                    <a:pt x="796" y="1629"/>
                    <a:pt x="1565" y="2928"/>
                    <a:pt x="2151" y="4380"/>
                  </a:cubicBezTo>
                  <a:cubicBezTo>
                    <a:pt x="2182" y="4473"/>
                    <a:pt x="2256" y="4523"/>
                    <a:pt x="2335" y="4523"/>
                  </a:cubicBezTo>
                  <a:cubicBezTo>
                    <a:pt x="2398" y="4523"/>
                    <a:pt x="2465" y="4491"/>
                    <a:pt x="2515" y="4422"/>
                  </a:cubicBezTo>
                  <a:cubicBezTo>
                    <a:pt x="3059" y="3682"/>
                    <a:pt x="3604" y="2942"/>
                    <a:pt x="4149" y="2187"/>
                  </a:cubicBezTo>
                  <a:cubicBezTo>
                    <a:pt x="4303" y="1978"/>
                    <a:pt x="4540" y="1712"/>
                    <a:pt x="4373" y="1433"/>
                  </a:cubicBezTo>
                  <a:cubicBezTo>
                    <a:pt x="4135" y="1042"/>
                    <a:pt x="3171" y="944"/>
                    <a:pt x="2766" y="804"/>
                  </a:cubicBezTo>
                  <a:cubicBezTo>
                    <a:pt x="1942" y="539"/>
                    <a:pt x="1132" y="246"/>
                    <a:pt x="294" y="8"/>
                  </a:cubicBezTo>
                  <a:cubicBezTo>
                    <a:pt x="274" y="3"/>
                    <a:pt x="255" y="1"/>
                    <a:pt x="2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47"/>
            <p:cNvSpPr/>
            <p:nvPr/>
          </p:nvSpPr>
          <p:spPr>
            <a:xfrm>
              <a:off x="4938488" y="2398450"/>
              <a:ext cx="160675" cy="78500"/>
            </a:xfrm>
            <a:custGeom>
              <a:rect b="b" l="l" r="r" t="t"/>
              <a:pathLst>
                <a:path extrusionOk="0" h="3140" w="6427">
                  <a:moveTo>
                    <a:pt x="5938" y="406"/>
                  </a:moveTo>
                  <a:lnTo>
                    <a:pt x="5938" y="406"/>
                  </a:lnTo>
                  <a:cubicBezTo>
                    <a:pt x="5714" y="1160"/>
                    <a:pt x="5477" y="1914"/>
                    <a:pt x="5253" y="2668"/>
                  </a:cubicBezTo>
                  <a:cubicBezTo>
                    <a:pt x="3787" y="1928"/>
                    <a:pt x="2236" y="1300"/>
                    <a:pt x="630" y="936"/>
                  </a:cubicBezTo>
                  <a:cubicBezTo>
                    <a:pt x="630" y="866"/>
                    <a:pt x="630" y="797"/>
                    <a:pt x="630" y="727"/>
                  </a:cubicBezTo>
                  <a:cubicBezTo>
                    <a:pt x="2404" y="629"/>
                    <a:pt x="4164" y="517"/>
                    <a:pt x="5938" y="406"/>
                  </a:cubicBezTo>
                  <a:close/>
                  <a:moveTo>
                    <a:pt x="6203" y="0"/>
                  </a:moveTo>
                  <a:cubicBezTo>
                    <a:pt x="4220" y="126"/>
                    <a:pt x="2236" y="238"/>
                    <a:pt x="238" y="364"/>
                  </a:cubicBezTo>
                  <a:cubicBezTo>
                    <a:pt x="127" y="364"/>
                    <a:pt x="1" y="489"/>
                    <a:pt x="57" y="615"/>
                  </a:cubicBezTo>
                  <a:cubicBezTo>
                    <a:pt x="127" y="769"/>
                    <a:pt x="183" y="936"/>
                    <a:pt x="252" y="1104"/>
                  </a:cubicBezTo>
                  <a:cubicBezTo>
                    <a:pt x="296" y="1191"/>
                    <a:pt x="383" y="1235"/>
                    <a:pt x="463" y="1235"/>
                  </a:cubicBezTo>
                  <a:cubicBezTo>
                    <a:pt x="511" y="1235"/>
                    <a:pt x="556" y="1219"/>
                    <a:pt x="588" y="1188"/>
                  </a:cubicBezTo>
                  <a:cubicBezTo>
                    <a:pt x="2194" y="1733"/>
                    <a:pt x="3759" y="2319"/>
                    <a:pt x="5267" y="3115"/>
                  </a:cubicBezTo>
                  <a:cubicBezTo>
                    <a:pt x="5300" y="3132"/>
                    <a:pt x="5335" y="3140"/>
                    <a:pt x="5369" y="3140"/>
                  </a:cubicBezTo>
                  <a:cubicBezTo>
                    <a:pt x="5452" y="3140"/>
                    <a:pt x="5531" y="3093"/>
                    <a:pt x="5561" y="3004"/>
                  </a:cubicBezTo>
                  <a:cubicBezTo>
                    <a:pt x="5840" y="2082"/>
                    <a:pt x="6119" y="1174"/>
                    <a:pt x="6399" y="252"/>
                  </a:cubicBezTo>
                  <a:cubicBezTo>
                    <a:pt x="6427" y="140"/>
                    <a:pt x="6329" y="0"/>
                    <a:pt x="62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47"/>
            <p:cNvSpPr/>
            <p:nvPr/>
          </p:nvSpPr>
          <p:spPr>
            <a:xfrm>
              <a:off x="4968713" y="2063025"/>
              <a:ext cx="135350" cy="94050"/>
            </a:xfrm>
            <a:custGeom>
              <a:rect b="b" l="l" r="r" t="t"/>
              <a:pathLst>
                <a:path extrusionOk="0" h="3762" w="5414">
                  <a:moveTo>
                    <a:pt x="4463" y="566"/>
                  </a:moveTo>
                  <a:cubicBezTo>
                    <a:pt x="4533" y="1236"/>
                    <a:pt x="4687" y="1865"/>
                    <a:pt x="4938" y="2494"/>
                  </a:cubicBezTo>
                  <a:cubicBezTo>
                    <a:pt x="3877" y="2675"/>
                    <a:pt x="2829" y="2843"/>
                    <a:pt x="1767" y="3024"/>
                  </a:cubicBezTo>
                  <a:cubicBezTo>
                    <a:pt x="1465" y="3078"/>
                    <a:pt x="1009" y="3075"/>
                    <a:pt x="678" y="3210"/>
                  </a:cubicBezTo>
                  <a:lnTo>
                    <a:pt x="678" y="3210"/>
                  </a:lnTo>
                  <a:cubicBezTo>
                    <a:pt x="1999" y="2458"/>
                    <a:pt x="3243" y="1465"/>
                    <a:pt x="4463" y="566"/>
                  </a:cubicBezTo>
                  <a:close/>
                  <a:moveTo>
                    <a:pt x="4629" y="0"/>
                  </a:moveTo>
                  <a:cubicBezTo>
                    <a:pt x="4597" y="0"/>
                    <a:pt x="4564" y="11"/>
                    <a:pt x="4533" y="35"/>
                  </a:cubicBezTo>
                  <a:cubicBezTo>
                    <a:pt x="3094" y="1097"/>
                    <a:pt x="1516" y="2019"/>
                    <a:pt x="133" y="3150"/>
                  </a:cubicBezTo>
                  <a:cubicBezTo>
                    <a:pt x="0" y="3247"/>
                    <a:pt x="128" y="3416"/>
                    <a:pt x="264" y="3416"/>
                  </a:cubicBezTo>
                  <a:cubicBezTo>
                    <a:pt x="285" y="3416"/>
                    <a:pt x="307" y="3411"/>
                    <a:pt x="329" y="3402"/>
                  </a:cubicBezTo>
                  <a:cubicBezTo>
                    <a:pt x="382" y="3373"/>
                    <a:pt x="435" y="3345"/>
                    <a:pt x="488" y="3316"/>
                  </a:cubicBezTo>
                  <a:lnTo>
                    <a:pt x="488" y="3316"/>
                  </a:lnTo>
                  <a:cubicBezTo>
                    <a:pt x="393" y="3388"/>
                    <a:pt x="322" y="3484"/>
                    <a:pt x="287" y="3611"/>
                  </a:cubicBezTo>
                  <a:cubicBezTo>
                    <a:pt x="258" y="3696"/>
                    <a:pt x="331" y="3761"/>
                    <a:pt x="403" y="3761"/>
                  </a:cubicBezTo>
                  <a:cubicBezTo>
                    <a:pt x="438" y="3761"/>
                    <a:pt x="473" y="3746"/>
                    <a:pt x="496" y="3709"/>
                  </a:cubicBezTo>
                  <a:cubicBezTo>
                    <a:pt x="692" y="3374"/>
                    <a:pt x="1530" y="3402"/>
                    <a:pt x="1851" y="3360"/>
                  </a:cubicBezTo>
                  <a:cubicBezTo>
                    <a:pt x="2200" y="3304"/>
                    <a:pt x="2536" y="3248"/>
                    <a:pt x="2871" y="3206"/>
                  </a:cubicBezTo>
                  <a:cubicBezTo>
                    <a:pt x="3667" y="3080"/>
                    <a:pt x="4463" y="2955"/>
                    <a:pt x="5260" y="2815"/>
                  </a:cubicBezTo>
                  <a:cubicBezTo>
                    <a:pt x="5385" y="2801"/>
                    <a:pt x="5413" y="2647"/>
                    <a:pt x="5371" y="2536"/>
                  </a:cubicBezTo>
                  <a:cubicBezTo>
                    <a:pt x="5036" y="1781"/>
                    <a:pt x="4854" y="1027"/>
                    <a:pt x="4827" y="203"/>
                  </a:cubicBezTo>
                  <a:cubicBezTo>
                    <a:pt x="4816" y="98"/>
                    <a:pt x="4726" y="0"/>
                    <a:pt x="46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47"/>
            <p:cNvSpPr/>
            <p:nvPr/>
          </p:nvSpPr>
          <p:spPr>
            <a:xfrm>
              <a:off x="4761938" y="1782500"/>
              <a:ext cx="116875" cy="153650"/>
            </a:xfrm>
            <a:custGeom>
              <a:rect b="b" l="l" r="r" t="t"/>
              <a:pathLst>
                <a:path extrusionOk="0" h="6146" w="4675">
                  <a:moveTo>
                    <a:pt x="1229" y="1"/>
                  </a:moveTo>
                  <a:cubicBezTo>
                    <a:pt x="1152" y="1"/>
                    <a:pt x="1076" y="48"/>
                    <a:pt x="1056" y="137"/>
                  </a:cubicBezTo>
                  <a:cubicBezTo>
                    <a:pt x="581" y="2051"/>
                    <a:pt x="176" y="4006"/>
                    <a:pt x="9" y="5976"/>
                  </a:cubicBezTo>
                  <a:cubicBezTo>
                    <a:pt x="1" y="6084"/>
                    <a:pt x="100" y="6145"/>
                    <a:pt x="195" y="6145"/>
                  </a:cubicBezTo>
                  <a:cubicBezTo>
                    <a:pt x="271" y="6145"/>
                    <a:pt x="345" y="6105"/>
                    <a:pt x="358" y="6018"/>
                  </a:cubicBezTo>
                  <a:cubicBezTo>
                    <a:pt x="637" y="4146"/>
                    <a:pt x="931" y="2302"/>
                    <a:pt x="1364" y="458"/>
                  </a:cubicBezTo>
                  <a:cubicBezTo>
                    <a:pt x="2258" y="919"/>
                    <a:pt x="3180" y="1324"/>
                    <a:pt x="4129" y="1673"/>
                  </a:cubicBezTo>
                  <a:cubicBezTo>
                    <a:pt x="2942" y="3056"/>
                    <a:pt x="1699" y="4425"/>
                    <a:pt x="595" y="5892"/>
                  </a:cubicBezTo>
                  <a:cubicBezTo>
                    <a:pt x="531" y="5967"/>
                    <a:pt x="615" y="6059"/>
                    <a:pt x="702" y="6059"/>
                  </a:cubicBezTo>
                  <a:cubicBezTo>
                    <a:pt x="728" y="6059"/>
                    <a:pt x="754" y="6051"/>
                    <a:pt x="777" y="6032"/>
                  </a:cubicBezTo>
                  <a:cubicBezTo>
                    <a:pt x="2104" y="4663"/>
                    <a:pt x="3333" y="3168"/>
                    <a:pt x="4576" y="1715"/>
                  </a:cubicBezTo>
                  <a:cubicBezTo>
                    <a:pt x="4674" y="1618"/>
                    <a:pt x="4632" y="1450"/>
                    <a:pt x="4493" y="1408"/>
                  </a:cubicBezTo>
                  <a:cubicBezTo>
                    <a:pt x="3403" y="1031"/>
                    <a:pt x="2355" y="570"/>
                    <a:pt x="1322" y="25"/>
                  </a:cubicBezTo>
                  <a:cubicBezTo>
                    <a:pt x="1293" y="9"/>
                    <a:pt x="1261" y="1"/>
                    <a:pt x="12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6" name="Google Shape;616;p47"/>
          <p:cNvGrpSpPr/>
          <p:nvPr/>
        </p:nvGrpSpPr>
        <p:grpSpPr>
          <a:xfrm>
            <a:off x="4881156" y="1943070"/>
            <a:ext cx="687974" cy="790015"/>
            <a:chOff x="3402600" y="955375"/>
            <a:chExt cx="861475" cy="989250"/>
          </a:xfrm>
        </p:grpSpPr>
        <p:sp>
          <p:nvSpPr>
            <p:cNvPr id="617" name="Google Shape;617;p47"/>
            <p:cNvSpPr/>
            <p:nvPr/>
          </p:nvSpPr>
          <p:spPr>
            <a:xfrm>
              <a:off x="3402600" y="955375"/>
              <a:ext cx="861475" cy="989250"/>
            </a:xfrm>
            <a:custGeom>
              <a:rect b="b" l="l" r="r" t="t"/>
              <a:pathLst>
                <a:path extrusionOk="0" h="39570" w="34459">
                  <a:moveTo>
                    <a:pt x="9441" y="3033"/>
                  </a:moveTo>
                  <a:lnTo>
                    <a:pt x="9441" y="3033"/>
                  </a:lnTo>
                  <a:cubicBezTo>
                    <a:pt x="8073" y="6135"/>
                    <a:pt x="9841" y="10104"/>
                    <a:pt x="11976" y="12706"/>
                  </a:cubicBezTo>
                  <a:cubicBezTo>
                    <a:pt x="11275" y="12506"/>
                    <a:pt x="10575" y="12406"/>
                    <a:pt x="9908" y="12406"/>
                  </a:cubicBezTo>
                  <a:cubicBezTo>
                    <a:pt x="9712" y="12364"/>
                    <a:pt x="9511" y="12346"/>
                    <a:pt x="9311" y="12346"/>
                  </a:cubicBezTo>
                  <a:cubicBezTo>
                    <a:pt x="9033" y="12346"/>
                    <a:pt x="8759" y="12381"/>
                    <a:pt x="8507" y="12439"/>
                  </a:cubicBezTo>
                  <a:cubicBezTo>
                    <a:pt x="7639" y="11772"/>
                    <a:pt x="6839" y="11105"/>
                    <a:pt x="6338" y="10104"/>
                  </a:cubicBezTo>
                  <a:cubicBezTo>
                    <a:pt x="5805" y="9170"/>
                    <a:pt x="5805" y="8203"/>
                    <a:pt x="5571" y="7202"/>
                  </a:cubicBezTo>
                  <a:cubicBezTo>
                    <a:pt x="5538" y="7102"/>
                    <a:pt x="5471" y="7036"/>
                    <a:pt x="5371" y="7036"/>
                  </a:cubicBezTo>
                  <a:cubicBezTo>
                    <a:pt x="6372" y="5434"/>
                    <a:pt x="7706" y="4067"/>
                    <a:pt x="9441" y="3033"/>
                  </a:cubicBezTo>
                  <a:close/>
                  <a:moveTo>
                    <a:pt x="28254" y="4534"/>
                  </a:moveTo>
                  <a:cubicBezTo>
                    <a:pt x="28621" y="4801"/>
                    <a:pt x="28988" y="5101"/>
                    <a:pt x="29355" y="5434"/>
                  </a:cubicBezTo>
                  <a:cubicBezTo>
                    <a:pt x="30589" y="6602"/>
                    <a:pt x="31423" y="8003"/>
                    <a:pt x="31990" y="9537"/>
                  </a:cubicBezTo>
                  <a:cubicBezTo>
                    <a:pt x="31189" y="11339"/>
                    <a:pt x="29989" y="12773"/>
                    <a:pt x="28221" y="13674"/>
                  </a:cubicBezTo>
                  <a:cubicBezTo>
                    <a:pt x="27954" y="13540"/>
                    <a:pt x="27687" y="13440"/>
                    <a:pt x="27420" y="13340"/>
                  </a:cubicBezTo>
                  <a:cubicBezTo>
                    <a:pt x="26920" y="13207"/>
                    <a:pt x="26419" y="13107"/>
                    <a:pt x="25919" y="13073"/>
                  </a:cubicBezTo>
                  <a:cubicBezTo>
                    <a:pt x="27487" y="10505"/>
                    <a:pt x="28387" y="7536"/>
                    <a:pt x="28254" y="4534"/>
                  </a:cubicBezTo>
                  <a:close/>
                  <a:moveTo>
                    <a:pt x="14644" y="1231"/>
                  </a:moveTo>
                  <a:cubicBezTo>
                    <a:pt x="13377" y="5301"/>
                    <a:pt x="13677" y="9738"/>
                    <a:pt x="15178" y="13707"/>
                  </a:cubicBezTo>
                  <a:cubicBezTo>
                    <a:pt x="14878" y="13607"/>
                    <a:pt x="14544" y="13507"/>
                    <a:pt x="14177" y="13407"/>
                  </a:cubicBezTo>
                  <a:cubicBezTo>
                    <a:pt x="13710" y="13240"/>
                    <a:pt x="13243" y="13073"/>
                    <a:pt x="12776" y="12940"/>
                  </a:cubicBezTo>
                  <a:cubicBezTo>
                    <a:pt x="10742" y="10138"/>
                    <a:pt x="8707" y="6302"/>
                    <a:pt x="10141" y="2966"/>
                  </a:cubicBezTo>
                  <a:cubicBezTo>
                    <a:pt x="10174" y="2866"/>
                    <a:pt x="10174" y="2766"/>
                    <a:pt x="10108" y="2666"/>
                  </a:cubicBezTo>
                  <a:cubicBezTo>
                    <a:pt x="11442" y="1999"/>
                    <a:pt x="12910" y="1498"/>
                    <a:pt x="14644" y="1231"/>
                  </a:cubicBezTo>
                  <a:close/>
                  <a:moveTo>
                    <a:pt x="24118" y="2265"/>
                  </a:moveTo>
                  <a:cubicBezTo>
                    <a:pt x="25385" y="2732"/>
                    <a:pt x="26586" y="3366"/>
                    <a:pt x="27687" y="4133"/>
                  </a:cubicBezTo>
                  <a:cubicBezTo>
                    <a:pt x="27654" y="4167"/>
                    <a:pt x="27587" y="4234"/>
                    <a:pt x="27587" y="4334"/>
                  </a:cubicBezTo>
                  <a:cubicBezTo>
                    <a:pt x="27487" y="7503"/>
                    <a:pt x="26820" y="10305"/>
                    <a:pt x="25252" y="13040"/>
                  </a:cubicBezTo>
                  <a:cubicBezTo>
                    <a:pt x="24952" y="13040"/>
                    <a:pt x="24618" y="13040"/>
                    <a:pt x="24318" y="13073"/>
                  </a:cubicBezTo>
                  <a:cubicBezTo>
                    <a:pt x="22817" y="13240"/>
                    <a:pt x="21716" y="13540"/>
                    <a:pt x="20649" y="13774"/>
                  </a:cubicBezTo>
                  <a:cubicBezTo>
                    <a:pt x="21516" y="12840"/>
                    <a:pt x="22216" y="11272"/>
                    <a:pt x="22583" y="10405"/>
                  </a:cubicBezTo>
                  <a:cubicBezTo>
                    <a:pt x="23617" y="7870"/>
                    <a:pt x="24084" y="5001"/>
                    <a:pt x="24118" y="2265"/>
                  </a:cubicBezTo>
                  <a:close/>
                  <a:moveTo>
                    <a:pt x="17360" y="1011"/>
                  </a:moveTo>
                  <a:cubicBezTo>
                    <a:pt x="17719" y="1011"/>
                    <a:pt x="18081" y="1019"/>
                    <a:pt x="18447" y="1031"/>
                  </a:cubicBezTo>
                  <a:cubicBezTo>
                    <a:pt x="18314" y="5434"/>
                    <a:pt x="17913" y="9771"/>
                    <a:pt x="17213" y="14107"/>
                  </a:cubicBezTo>
                  <a:cubicBezTo>
                    <a:pt x="16779" y="14041"/>
                    <a:pt x="16279" y="13974"/>
                    <a:pt x="15745" y="13840"/>
                  </a:cubicBezTo>
                  <a:cubicBezTo>
                    <a:pt x="14411" y="9637"/>
                    <a:pt x="14377" y="5601"/>
                    <a:pt x="15345" y="1298"/>
                  </a:cubicBezTo>
                  <a:cubicBezTo>
                    <a:pt x="15345" y="1231"/>
                    <a:pt x="15345" y="1165"/>
                    <a:pt x="15345" y="1131"/>
                  </a:cubicBezTo>
                  <a:cubicBezTo>
                    <a:pt x="15412" y="1098"/>
                    <a:pt x="15445" y="1098"/>
                    <a:pt x="15512" y="1098"/>
                  </a:cubicBezTo>
                  <a:cubicBezTo>
                    <a:pt x="16125" y="1035"/>
                    <a:pt x="16738" y="1011"/>
                    <a:pt x="17360" y="1011"/>
                  </a:cubicBezTo>
                  <a:close/>
                  <a:moveTo>
                    <a:pt x="19047" y="1065"/>
                  </a:moveTo>
                  <a:cubicBezTo>
                    <a:pt x="20549" y="1198"/>
                    <a:pt x="22083" y="1532"/>
                    <a:pt x="23551" y="2032"/>
                  </a:cubicBezTo>
                  <a:cubicBezTo>
                    <a:pt x="23284" y="4200"/>
                    <a:pt x="23184" y="6368"/>
                    <a:pt x="22583" y="8503"/>
                  </a:cubicBezTo>
                  <a:cubicBezTo>
                    <a:pt x="22450" y="9004"/>
                    <a:pt x="20915" y="12806"/>
                    <a:pt x="19981" y="13941"/>
                  </a:cubicBezTo>
                  <a:cubicBezTo>
                    <a:pt x="19412" y="14064"/>
                    <a:pt x="18843" y="14133"/>
                    <a:pt x="18206" y="14133"/>
                  </a:cubicBezTo>
                  <a:cubicBezTo>
                    <a:pt x="17984" y="14133"/>
                    <a:pt x="17754" y="14125"/>
                    <a:pt x="17513" y="14107"/>
                  </a:cubicBezTo>
                  <a:cubicBezTo>
                    <a:pt x="18380" y="9804"/>
                    <a:pt x="18881" y="5468"/>
                    <a:pt x="19047" y="1065"/>
                  </a:cubicBezTo>
                  <a:close/>
                  <a:moveTo>
                    <a:pt x="32290" y="10471"/>
                  </a:moveTo>
                  <a:cubicBezTo>
                    <a:pt x="32724" y="12006"/>
                    <a:pt x="32891" y="13674"/>
                    <a:pt x="32857" y="15342"/>
                  </a:cubicBezTo>
                  <a:cubicBezTo>
                    <a:pt x="32824" y="15375"/>
                    <a:pt x="32791" y="15375"/>
                    <a:pt x="32757" y="15408"/>
                  </a:cubicBezTo>
                  <a:cubicBezTo>
                    <a:pt x="32390" y="15675"/>
                    <a:pt x="32190" y="16109"/>
                    <a:pt x="31823" y="16409"/>
                  </a:cubicBezTo>
                  <a:cubicBezTo>
                    <a:pt x="31590" y="16609"/>
                    <a:pt x="31290" y="16743"/>
                    <a:pt x="30989" y="16843"/>
                  </a:cubicBezTo>
                  <a:cubicBezTo>
                    <a:pt x="30589" y="15642"/>
                    <a:pt x="29855" y="14641"/>
                    <a:pt x="28721" y="13974"/>
                  </a:cubicBezTo>
                  <a:cubicBezTo>
                    <a:pt x="30255" y="13207"/>
                    <a:pt x="31556" y="12006"/>
                    <a:pt x="32290" y="10471"/>
                  </a:cubicBezTo>
                  <a:close/>
                  <a:moveTo>
                    <a:pt x="5071" y="7536"/>
                  </a:moveTo>
                  <a:cubicBezTo>
                    <a:pt x="4771" y="9471"/>
                    <a:pt x="6272" y="11739"/>
                    <a:pt x="8040" y="12573"/>
                  </a:cubicBezTo>
                  <a:cubicBezTo>
                    <a:pt x="7172" y="12840"/>
                    <a:pt x="6405" y="13407"/>
                    <a:pt x="5838" y="14141"/>
                  </a:cubicBezTo>
                  <a:cubicBezTo>
                    <a:pt x="4971" y="15208"/>
                    <a:pt x="4570" y="16442"/>
                    <a:pt x="4404" y="17777"/>
                  </a:cubicBezTo>
                  <a:cubicBezTo>
                    <a:pt x="4137" y="17443"/>
                    <a:pt x="3770" y="17210"/>
                    <a:pt x="3503" y="16843"/>
                  </a:cubicBezTo>
                  <a:cubicBezTo>
                    <a:pt x="3303" y="16576"/>
                    <a:pt x="3136" y="16242"/>
                    <a:pt x="2969" y="15942"/>
                  </a:cubicBezTo>
                  <a:cubicBezTo>
                    <a:pt x="3036" y="14841"/>
                    <a:pt x="3103" y="13740"/>
                    <a:pt x="3303" y="12673"/>
                  </a:cubicBezTo>
                  <a:cubicBezTo>
                    <a:pt x="3636" y="13574"/>
                    <a:pt x="4204" y="14408"/>
                    <a:pt x="5004" y="14908"/>
                  </a:cubicBezTo>
                  <a:cubicBezTo>
                    <a:pt x="5042" y="14939"/>
                    <a:pt x="5082" y="14953"/>
                    <a:pt x="5121" y="14953"/>
                  </a:cubicBezTo>
                  <a:cubicBezTo>
                    <a:pt x="5289" y="14953"/>
                    <a:pt x="5433" y="14703"/>
                    <a:pt x="5271" y="14541"/>
                  </a:cubicBezTo>
                  <a:cubicBezTo>
                    <a:pt x="4437" y="13740"/>
                    <a:pt x="3803" y="12906"/>
                    <a:pt x="3470" y="11806"/>
                  </a:cubicBezTo>
                  <a:cubicBezTo>
                    <a:pt x="3837" y="10271"/>
                    <a:pt x="4337" y="8837"/>
                    <a:pt x="5071" y="7536"/>
                  </a:cubicBezTo>
                  <a:close/>
                  <a:moveTo>
                    <a:pt x="32824" y="16376"/>
                  </a:moveTo>
                  <a:lnTo>
                    <a:pt x="32824" y="16376"/>
                  </a:lnTo>
                  <a:cubicBezTo>
                    <a:pt x="32724" y="17810"/>
                    <a:pt x="32557" y="19244"/>
                    <a:pt x="32257" y="20579"/>
                  </a:cubicBezTo>
                  <a:cubicBezTo>
                    <a:pt x="32037" y="20496"/>
                    <a:pt x="31795" y="20436"/>
                    <a:pt x="31530" y="20436"/>
                  </a:cubicBezTo>
                  <a:cubicBezTo>
                    <a:pt x="31473" y="20436"/>
                    <a:pt x="31415" y="20439"/>
                    <a:pt x="31356" y="20445"/>
                  </a:cubicBezTo>
                  <a:cubicBezTo>
                    <a:pt x="31390" y="19878"/>
                    <a:pt x="31423" y="19278"/>
                    <a:pt x="31456" y="18711"/>
                  </a:cubicBezTo>
                  <a:cubicBezTo>
                    <a:pt x="31490" y="18577"/>
                    <a:pt x="31423" y="18444"/>
                    <a:pt x="31323" y="18377"/>
                  </a:cubicBezTo>
                  <a:cubicBezTo>
                    <a:pt x="31290" y="17977"/>
                    <a:pt x="31223" y="17610"/>
                    <a:pt x="31123" y="17276"/>
                  </a:cubicBezTo>
                  <a:cubicBezTo>
                    <a:pt x="31490" y="17176"/>
                    <a:pt x="31823" y="17076"/>
                    <a:pt x="32157" y="16876"/>
                  </a:cubicBezTo>
                  <a:cubicBezTo>
                    <a:pt x="32390" y="16776"/>
                    <a:pt x="32624" y="16576"/>
                    <a:pt x="32824" y="16376"/>
                  </a:cubicBezTo>
                  <a:close/>
                  <a:moveTo>
                    <a:pt x="2936" y="16976"/>
                  </a:moveTo>
                  <a:cubicBezTo>
                    <a:pt x="3270" y="17510"/>
                    <a:pt x="3737" y="18010"/>
                    <a:pt x="4204" y="18244"/>
                  </a:cubicBezTo>
                  <a:lnTo>
                    <a:pt x="4370" y="18244"/>
                  </a:lnTo>
                  <a:cubicBezTo>
                    <a:pt x="4304" y="19078"/>
                    <a:pt x="4337" y="19911"/>
                    <a:pt x="4437" y="20712"/>
                  </a:cubicBezTo>
                  <a:cubicBezTo>
                    <a:pt x="4437" y="20845"/>
                    <a:pt x="4437" y="20979"/>
                    <a:pt x="4437" y="21112"/>
                  </a:cubicBezTo>
                  <a:cubicBezTo>
                    <a:pt x="4037" y="21112"/>
                    <a:pt x="3670" y="21212"/>
                    <a:pt x="3303" y="21379"/>
                  </a:cubicBezTo>
                  <a:cubicBezTo>
                    <a:pt x="3069" y="19911"/>
                    <a:pt x="2969" y="18410"/>
                    <a:pt x="2936" y="16976"/>
                  </a:cubicBezTo>
                  <a:close/>
                  <a:moveTo>
                    <a:pt x="31356" y="20845"/>
                  </a:moveTo>
                  <a:cubicBezTo>
                    <a:pt x="32357" y="21046"/>
                    <a:pt x="33324" y="21679"/>
                    <a:pt x="33324" y="22814"/>
                  </a:cubicBezTo>
                  <a:cubicBezTo>
                    <a:pt x="33358" y="24081"/>
                    <a:pt x="32357" y="24481"/>
                    <a:pt x="31356" y="24848"/>
                  </a:cubicBezTo>
                  <a:cubicBezTo>
                    <a:pt x="31356" y="23914"/>
                    <a:pt x="31356" y="22980"/>
                    <a:pt x="31356" y="22046"/>
                  </a:cubicBezTo>
                  <a:cubicBezTo>
                    <a:pt x="32057" y="22113"/>
                    <a:pt x="32524" y="22947"/>
                    <a:pt x="32190" y="23614"/>
                  </a:cubicBezTo>
                  <a:cubicBezTo>
                    <a:pt x="32098" y="23821"/>
                    <a:pt x="32276" y="24013"/>
                    <a:pt x="32450" y="24013"/>
                  </a:cubicBezTo>
                  <a:cubicBezTo>
                    <a:pt x="32528" y="24013"/>
                    <a:pt x="32606" y="23974"/>
                    <a:pt x="32657" y="23881"/>
                  </a:cubicBezTo>
                  <a:cubicBezTo>
                    <a:pt x="33224" y="22914"/>
                    <a:pt x="32424" y="21646"/>
                    <a:pt x="31356" y="21646"/>
                  </a:cubicBezTo>
                  <a:cubicBezTo>
                    <a:pt x="31356" y="21379"/>
                    <a:pt x="31356" y="21112"/>
                    <a:pt x="31356" y="20845"/>
                  </a:cubicBezTo>
                  <a:close/>
                  <a:moveTo>
                    <a:pt x="4470" y="21613"/>
                  </a:moveTo>
                  <a:cubicBezTo>
                    <a:pt x="4470" y="21746"/>
                    <a:pt x="4470" y="21913"/>
                    <a:pt x="4470" y="22080"/>
                  </a:cubicBezTo>
                  <a:cubicBezTo>
                    <a:pt x="3503" y="22313"/>
                    <a:pt x="2969" y="23547"/>
                    <a:pt x="3403" y="24448"/>
                  </a:cubicBezTo>
                  <a:cubicBezTo>
                    <a:pt x="3438" y="24518"/>
                    <a:pt x="3501" y="24547"/>
                    <a:pt x="3566" y="24547"/>
                  </a:cubicBezTo>
                  <a:cubicBezTo>
                    <a:pt x="3687" y="24547"/>
                    <a:pt x="3813" y="24445"/>
                    <a:pt x="3770" y="24315"/>
                  </a:cubicBezTo>
                  <a:cubicBezTo>
                    <a:pt x="3503" y="23614"/>
                    <a:pt x="3870" y="22914"/>
                    <a:pt x="4504" y="22613"/>
                  </a:cubicBezTo>
                  <a:cubicBezTo>
                    <a:pt x="4570" y="23647"/>
                    <a:pt x="4671" y="24682"/>
                    <a:pt x="4871" y="25682"/>
                  </a:cubicBezTo>
                  <a:cubicBezTo>
                    <a:pt x="4790" y="25691"/>
                    <a:pt x="4708" y="25695"/>
                    <a:pt x="4627" y="25695"/>
                  </a:cubicBezTo>
                  <a:cubicBezTo>
                    <a:pt x="3740" y="25695"/>
                    <a:pt x="2875" y="25198"/>
                    <a:pt x="2569" y="24281"/>
                  </a:cubicBezTo>
                  <a:cubicBezTo>
                    <a:pt x="2135" y="22947"/>
                    <a:pt x="3303" y="21913"/>
                    <a:pt x="4470" y="21613"/>
                  </a:cubicBezTo>
                  <a:close/>
                  <a:moveTo>
                    <a:pt x="9938" y="13012"/>
                  </a:moveTo>
                  <a:cubicBezTo>
                    <a:pt x="10104" y="13012"/>
                    <a:pt x="10272" y="13021"/>
                    <a:pt x="10441" y="13040"/>
                  </a:cubicBezTo>
                  <a:cubicBezTo>
                    <a:pt x="12343" y="13574"/>
                    <a:pt x="14344" y="14708"/>
                    <a:pt x="15879" y="15075"/>
                  </a:cubicBezTo>
                  <a:cubicBezTo>
                    <a:pt x="17013" y="15375"/>
                    <a:pt x="17246" y="15475"/>
                    <a:pt x="18247" y="15475"/>
                  </a:cubicBezTo>
                  <a:cubicBezTo>
                    <a:pt x="20570" y="15420"/>
                    <a:pt x="23812" y="13993"/>
                    <a:pt x="26393" y="13993"/>
                  </a:cubicBezTo>
                  <a:cubicBezTo>
                    <a:pt x="28554" y="13993"/>
                    <a:pt x="30252" y="14995"/>
                    <a:pt x="30556" y="18644"/>
                  </a:cubicBezTo>
                  <a:cubicBezTo>
                    <a:pt x="30556" y="18644"/>
                    <a:pt x="30556" y="18677"/>
                    <a:pt x="30522" y="18711"/>
                  </a:cubicBezTo>
                  <a:cubicBezTo>
                    <a:pt x="30255" y="22046"/>
                    <a:pt x="30722" y="25415"/>
                    <a:pt x="30222" y="28684"/>
                  </a:cubicBezTo>
                  <a:cubicBezTo>
                    <a:pt x="29422" y="34188"/>
                    <a:pt x="25419" y="38425"/>
                    <a:pt x="19648" y="38625"/>
                  </a:cubicBezTo>
                  <a:cubicBezTo>
                    <a:pt x="19438" y="38633"/>
                    <a:pt x="19232" y="38637"/>
                    <a:pt x="19028" y="38637"/>
                  </a:cubicBezTo>
                  <a:cubicBezTo>
                    <a:pt x="8069" y="38637"/>
                    <a:pt x="5300" y="27319"/>
                    <a:pt x="5071" y="18477"/>
                  </a:cubicBezTo>
                  <a:cubicBezTo>
                    <a:pt x="5071" y="18444"/>
                    <a:pt x="5037" y="18444"/>
                    <a:pt x="5037" y="18444"/>
                  </a:cubicBezTo>
                  <a:cubicBezTo>
                    <a:pt x="5171" y="17376"/>
                    <a:pt x="5438" y="16342"/>
                    <a:pt x="5971" y="15408"/>
                  </a:cubicBezTo>
                  <a:cubicBezTo>
                    <a:pt x="6819" y="13894"/>
                    <a:pt x="8300" y="13012"/>
                    <a:pt x="9938" y="13012"/>
                  </a:cubicBezTo>
                  <a:close/>
                  <a:moveTo>
                    <a:pt x="17374" y="1"/>
                  </a:moveTo>
                  <a:cubicBezTo>
                    <a:pt x="17028" y="1"/>
                    <a:pt x="16684" y="11"/>
                    <a:pt x="16346" y="31"/>
                  </a:cubicBezTo>
                  <a:cubicBezTo>
                    <a:pt x="4704" y="698"/>
                    <a:pt x="1" y="11472"/>
                    <a:pt x="2836" y="21713"/>
                  </a:cubicBezTo>
                  <a:cubicBezTo>
                    <a:pt x="2069" y="22313"/>
                    <a:pt x="1635" y="23381"/>
                    <a:pt x="1869" y="24348"/>
                  </a:cubicBezTo>
                  <a:cubicBezTo>
                    <a:pt x="2170" y="25584"/>
                    <a:pt x="3398" y="26411"/>
                    <a:pt x="4616" y="26411"/>
                  </a:cubicBezTo>
                  <a:cubicBezTo>
                    <a:pt x="4746" y="26411"/>
                    <a:pt x="4876" y="26402"/>
                    <a:pt x="5004" y="26383"/>
                  </a:cubicBezTo>
                  <a:cubicBezTo>
                    <a:pt x="6438" y="33422"/>
                    <a:pt x="10896" y="39569"/>
                    <a:pt x="19063" y="39569"/>
                  </a:cubicBezTo>
                  <a:cubicBezTo>
                    <a:pt x="19256" y="39569"/>
                    <a:pt x="19451" y="39566"/>
                    <a:pt x="19648" y="39559"/>
                  </a:cubicBezTo>
                  <a:cubicBezTo>
                    <a:pt x="23250" y="39425"/>
                    <a:pt x="26853" y="37657"/>
                    <a:pt x="28988" y="34722"/>
                  </a:cubicBezTo>
                  <a:cubicBezTo>
                    <a:pt x="31023" y="31953"/>
                    <a:pt x="31356" y="28718"/>
                    <a:pt x="31356" y="25415"/>
                  </a:cubicBezTo>
                  <a:cubicBezTo>
                    <a:pt x="31482" y="25445"/>
                    <a:pt x="31606" y="25459"/>
                    <a:pt x="31730" y="25459"/>
                  </a:cubicBezTo>
                  <a:cubicBezTo>
                    <a:pt x="32985" y="25459"/>
                    <a:pt x="34086" y="23998"/>
                    <a:pt x="34025" y="22814"/>
                  </a:cubicBezTo>
                  <a:cubicBezTo>
                    <a:pt x="33991" y="22113"/>
                    <a:pt x="33625" y="21479"/>
                    <a:pt x="33091" y="21012"/>
                  </a:cubicBezTo>
                  <a:cubicBezTo>
                    <a:pt x="33091" y="20979"/>
                    <a:pt x="33124" y="20946"/>
                    <a:pt x="33124" y="20912"/>
                  </a:cubicBezTo>
                  <a:cubicBezTo>
                    <a:pt x="34225" y="15975"/>
                    <a:pt x="34458" y="9871"/>
                    <a:pt x="30989" y="5735"/>
                  </a:cubicBezTo>
                  <a:cubicBezTo>
                    <a:pt x="27813" y="1966"/>
                    <a:pt x="22252" y="1"/>
                    <a:pt x="1737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47"/>
            <p:cNvSpPr/>
            <p:nvPr/>
          </p:nvSpPr>
          <p:spPr>
            <a:xfrm>
              <a:off x="3642250" y="1404475"/>
              <a:ext cx="423200" cy="407950"/>
            </a:xfrm>
            <a:custGeom>
              <a:rect b="b" l="l" r="r" t="t"/>
              <a:pathLst>
                <a:path extrusionOk="0" h="16318" w="16928">
                  <a:moveTo>
                    <a:pt x="12282" y="9772"/>
                  </a:moveTo>
                  <a:cubicBezTo>
                    <a:pt x="12660" y="9772"/>
                    <a:pt x="13042" y="9809"/>
                    <a:pt x="13431" y="9886"/>
                  </a:cubicBezTo>
                  <a:cubicBezTo>
                    <a:pt x="13231" y="9987"/>
                    <a:pt x="13031" y="10120"/>
                    <a:pt x="12864" y="10253"/>
                  </a:cubicBezTo>
                  <a:cubicBezTo>
                    <a:pt x="12616" y="10408"/>
                    <a:pt x="12742" y="10794"/>
                    <a:pt x="13003" y="10794"/>
                  </a:cubicBezTo>
                  <a:cubicBezTo>
                    <a:pt x="13022" y="10794"/>
                    <a:pt x="13043" y="10792"/>
                    <a:pt x="13064" y="10787"/>
                  </a:cubicBezTo>
                  <a:cubicBezTo>
                    <a:pt x="13064" y="10887"/>
                    <a:pt x="13131" y="10987"/>
                    <a:pt x="13231" y="11021"/>
                  </a:cubicBezTo>
                  <a:cubicBezTo>
                    <a:pt x="14298" y="11321"/>
                    <a:pt x="15833" y="11388"/>
                    <a:pt x="16200" y="12622"/>
                  </a:cubicBezTo>
                  <a:cubicBezTo>
                    <a:pt x="15766" y="12488"/>
                    <a:pt x="15332" y="12388"/>
                    <a:pt x="14899" y="12288"/>
                  </a:cubicBezTo>
                  <a:cubicBezTo>
                    <a:pt x="14876" y="12277"/>
                    <a:pt x="14858" y="12273"/>
                    <a:pt x="14842" y="12273"/>
                  </a:cubicBezTo>
                  <a:cubicBezTo>
                    <a:pt x="14810" y="12273"/>
                    <a:pt x="14787" y="12288"/>
                    <a:pt x="14765" y="12288"/>
                  </a:cubicBezTo>
                  <a:cubicBezTo>
                    <a:pt x="14465" y="11921"/>
                    <a:pt x="14065" y="11654"/>
                    <a:pt x="13631" y="11454"/>
                  </a:cubicBezTo>
                  <a:cubicBezTo>
                    <a:pt x="12497" y="10954"/>
                    <a:pt x="11229" y="10620"/>
                    <a:pt x="10062" y="10320"/>
                  </a:cubicBezTo>
                  <a:cubicBezTo>
                    <a:pt x="10062" y="10253"/>
                    <a:pt x="10062" y="10220"/>
                    <a:pt x="10029" y="10187"/>
                  </a:cubicBezTo>
                  <a:cubicBezTo>
                    <a:pt x="10785" y="9920"/>
                    <a:pt x="11526" y="9772"/>
                    <a:pt x="12282" y="9772"/>
                  </a:cubicBezTo>
                  <a:close/>
                  <a:moveTo>
                    <a:pt x="9061" y="11354"/>
                  </a:moveTo>
                  <a:cubicBezTo>
                    <a:pt x="9695" y="11654"/>
                    <a:pt x="10162" y="12088"/>
                    <a:pt x="10462" y="12655"/>
                  </a:cubicBezTo>
                  <a:cubicBezTo>
                    <a:pt x="10329" y="12722"/>
                    <a:pt x="10229" y="12822"/>
                    <a:pt x="10229" y="12955"/>
                  </a:cubicBezTo>
                  <a:cubicBezTo>
                    <a:pt x="10229" y="13122"/>
                    <a:pt x="10195" y="13256"/>
                    <a:pt x="10195" y="13389"/>
                  </a:cubicBezTo>
                  <a:cubicBezTo>
                    <a:pt x="9562" y="13256"/>
                    <a:pt x="8961" y="12955"/>
                    <a:pt x="8394" y="12622"/>
                  </a:cubicBezTo>
                  <a:cubicBezTo>
                    <a:pt x="8394" y="12288"/>
                    <a:pt x="8327" y="11988"/>
                    <a:pt x="8261" y="11654"/>
                  </a:cubicBezTo>
                  <a:cubicBezTo>
                    <a:pt x="8527" y="11621"/>
                    <a:pt x="8828" y="11488"/>
                    <a:pt x="9061" y="11354"/>
                  </a:cubicBezTo>
                  <a:close/>
                  <a:moveTo>
                    <a:pt x="7894" y="11688"/>
                  </a:moveTo>
                  <a:cubicBezTo>
                    <a:pt x="7927" y="11888"/>
                    <a:pt x="7960" y="12088"/>
                    <a:pt x="7994" y="12288"/>
                  </a:cubicBezTo>
                  <a:cubicBezTo>
                    <a:pt x="7969" y="12280"/>
                    <a:pt x="7944" y="12276"/>
                    <a:pt x="7919" y="12276"/>
                  </a:cubicBezTo>
                  <a:cubicBezTo>
                    <a:pt x="7846" y="12276"/>
                    <a:pt x="7777" y="12313"/>
                    <a:pt x="7727" y="12388"/>
                  </a:cubicBezTo>
                  <a:cubicBezTo>
                    <a:pt x="7260" y="13055"/>
                    <a:pt x="6726" y="13489"/>
                    <a:pt x="6059" y="13756"/>
                  </a:cubicBezTo>
                  <a:cubicBezTo>
                    <a:pt x="6359" y="12955"/>
                    <a:pt x="6760" y="12255"/>
                    <a:pt x="7460" y="11688"/>
                  </a:cubicBezTo>
                  <a:close/>
                  <a:moveTo>
                    <a:pt x="9928" y="10587"/>
                  </a:moveTo>
                  <a:cubicBezTo>
                    <a:pt x="10729" y="10921"/>
                    <a:pt x="11563" y="11221"/>
                    <a:pt x="12397" y="11521"/>
                  </a:cubicBezTo>
                  <a:cubicBezTo>
                    <a:pt x="13264" y="11855"/>
                    <a:pt x="14098" y="12121"/>
                    <a:pt x="14532" y="12989"/>
                  </a:cubicBezTo>
                  <a:cubicBezTo>
                    <a:pt x="14582" y="13064"/>
                    <a:pt x="14669" y="13101"/>
                    <a:pt x="14752" y="13101"/>
                  </a:cubicBezTo>
                  <a:cubicBezTo>
                    <a:pt x="14780" y="13101"/>
                    <a:pt x="14807" y="13097"/>
                    <a:pt x="14832" y="13089"/>
                  </a:cubicBezTo>
                  <a:cubicBezTo>
                    <a:pt x="15065" y="13456"/>
                    <a:pt x="15299" y="13823"/>
                    <a:pt x="15499" y="14223"/>
                  </a:cubicBezTo>
                  <a:cubicBezTo>
                    <a:pt x="13898" y="14190"/>
                    <a:pt x="12464" y="13756"/>
                    <a:pt x="11096" y="12889"/>
                  </a:cubicBezTo>
                  <a:cubicBezTo>
                    <a:pt x="10829" y="12088"/>
                    <a:pt x="10195" y="11454"/>
                    <a:pt x="9428" y="11121"/>
                  </a:cubicBezTo>
                  <a:cubicBezTo>
                    <a:pt x="9628" y="10954"/>
                    <a:pt x="9795" y="10787"/>
                    <a:pt x="9928" y="10587"/>
                  </a:cubicBezTo>
                  <a:close/>
                  <a:moveTo>
                    <a:pt x="5692" y="10420"/>
                  </a:moveTo>
                  <a:cubicBezTo>
                    <a:pt x="5792" y="10587"/>
                    <a:pt x="5892" y="10754"/>
                    <a:pt x="5992" y="10887"/>
                  </a:cubicBezTo>
                  <a:cubicBezTo>
                    <a:pt x="4391" y="11721"/>
                    <a:pt x="3024" y="13189"/>
                    <a:pt x="2156" y="14823"/>
                  </a:cubicBezTo>
                  <a:cubicBezTo>
                    <a:pt x="2156" y="14356"/>
                    <a:pt x="2223" y="13889"/>
                    <a:pt x="2356" y="13389"/>
                  </a:cubicBezTo>
                  <a:cubicBezTo>
                    <a:pt x="2414" y="13186"/>
                    <a:pt x="2271" y="13009"/>
                    <a:pt x="2080" y="13009"/>
                  </a:cubicBezTo>
                  <a:cubicBezTo>
                    <a:pt x="2051" y="13009"/>
                    <a:pt x="2020" y="13013"/>
                    <a:pt x="1989" y="13022"/>
                  </a:cubicBezTo>
                  <a:cubicBezTo>
                    <a:pt x="1856" y="13055"/>
                    <a:pt x="1723" y="13089"/>
                    <a:pt x="1589" y="13122"/>
                  </a:cubicBezTo>
                  <a:cubicBezTo>
                    <a:pt x="2290" y="12522"/>
                    <a:pt x="3057" y="12021"/>
                    <a:pt x="3857" y="11488"/>
                  </a:cubicBezTo>
                  <a:cubicBezTo>
                    <a:pt x="3891" y="11488"/>
                    <a:pt x="3924" y="11521"/>
                    <a:pt x="3958" y="11521"/>
                  </a:cubicBezTo>
                  <a:cubicBezTo>
                    <a:pt x="3968" y="11522"/>
                    <a:pt x="3979" y="11523"/>
                    <a:pt x="3989" y="11523"/>
                  </a:cubicBezTo>
                  <a:cubicBezTo>
                    <a:pt x="4242" y="11523"/>
                    <a:pt x="4446" y="11149"/>
                    <a:pt x="4158" y="11021"/>
                  </a:cubicBezTo>
                  <a:cubicBezTo>
                    <a:pt x="4058" y="10954"/>
                    <a:pt x="3958" y="10887"/>
                    <a:pt x="3857" y="10854"/>
                  </a:cubicBezTo>
                  <a:cubicBezTo>
                    <a:pt x="4458" y="10620"/>
                    <a:pt x="5025" y="10487"/>
                    <a:pt x="5692" y="10420"/>
                  </a:cubicBezTo>
                  <a:close/>
                  <a:moveTo>
                    <a:pt x="6259" y="11154"/>
                  </a:moveTo>
                  <a:cubicBezTo>
                    <a:pt x="6493" y="11354"/>
                    <a:pt x="6760" y="11488"/>
                    <a:pt x="7026" y="11588"/>
                  </a:cubicBezTo>
                  <a:cubicBezTo>
                    <a:pt x="6393" y="12088"/>
                    <a:pt x="5892" y="12755"/>
                    <a:pt x="5592" y="13522"/>
                  </a:cubicBezTo>
                  <a:cubicBezTo>
                    <a:pt x="5554" y="13428"/>
                    <a:pt x="5464" y="13387"/>
                    <a:pt x="5368" y="13387"/>
                  </a:cubicBezTo>
                  <a:cubicBezTo>
                    <a:pt x="5294" y="13387"/>
                    <a:pt x="5217" y="13412"/>
                    <a:pt x="5158" y="13456"/>
                  </a:cubicBezTo>
                  <a:cubicBezTo>
                    <a:pt x="4191" y="14256"/>
                    <a:pt x="3157" y="14990"/>
                    <a:pt x="2190" y="15824"/>
                  </a:cubicBezTo>
                  <a:cubicBezTo>
                    <a:pt x="3224" y="13889"/>
                    <a:pt x="4491" y="12455"/>
                    <a:pt x="6259" y="11154"/>
                  </a:cubicBezTo>
                  <a:close/>
                  <a:moveTo>
                    <a:pt x="7694" y="1"/>
                  </a:moveTo>
                  <a:cubicBezTo>
                    <a:pt x="7579" y="1"/>
                    <a:pt x="7460" y="80"/>
                    <a:pt x="7460" y="213"/>
                  </a:cubicBezTo>
                  <a:cubicBezTo>
                    <a:pt x="7493" y="2848"/>
                    <a:pt x="7727" y="5517"/>
                    <a:pt x="7760" y="8152"/>
                  </a:cubicBezTo>
                  <a:cubicBezTo>
                    <a:pt x="7589" y="8073"/>
                    <a:pt x="7403" y="8036"/>
                    <a:pt x="7213" y="8036"/>
                  </a:cubicBezTo>
                  <a:cubicBezTo>
                    <a:pt x="6921" y="8036"/>
                    <a:pt x="6622" y="8124"/>
                    <a:pt x="6359" y="8285"/>
                  </a:cubicBezTo>
                  <a:cubicBezTo>
                    <a:pt x="5725" y="8652"/>
                    <a:pt x="5492" y="9353"/>
                    <a:pt x="5592" y="10020"/>
                  </a:cubicBezTo>
                  <a:cubicBezTo>
                    <a:pt x="5365" y="9968"/>
                    <a:pt x="5132" y="9943"/>
                    <a:pt x="4897" y="9943"/>
                  </a:cubicBezTo>
                  <a:cubicBezTo>
                    <a:pt x="4233" y="9943"/>
                    <a:pt x="3557" y="10142"/>
                    <a:pt x="2990" y="10487"/>
                  </a:cubicBezTo>
                  <a:cubicBezTo>
                    <a:pt x="2757" y="10620"/>
                    <a:pt x="2790" y="10921"/>
                    <a:pt x="2990" y="11054"/>
                  </a:cubicBezTo>
                  <a:cubicBezTo>
                    <a:pt x="3057" y="11087"/>
                    <a:pt x="3090" y="11121"/>
                    <a:pt x="3157" y="11154"/>
                  </a:cubicBezTo>
                  <a:cubicBezTo>
                    <a:pt x="1989" y="11588"/>
                    <a:pt x="922" y="12488"/>
                    <a:pt x="222" y="13456"/>
                  </a:cubicBezTo>
                  <a:cubicBezTo>
                    <a:pt x="0" y="13709"/>
                    <a:pt x="319" y="13992"/>
                    <a:pt x="580" y="13992"/>
                  </a:cubicBezTo>
                  <a:cubicBezTo>
                    <a:pt x="594" y="13992"/>
                    <a:pt x="608" y="13991"/>
                    <a:pt x="622" y="13989"/>
                  </a:cubicBezTo>
                  <a:cubicBezTo>
                    <a:pt x="955" y="13923"/>
                    <a:pt x="1322" y="13856"/>
                    <a:pt x="1656" y="13756"/>
                  </a:cubicBezTo>
                  <a:lnTo>
                    <a:pt x="1656" y="13756"/>
                  </a:lnTo>
                  <a:cubicBezTo>
                    <a:pt x="1489" y="14523"/>
                    <a:pt x="1456" y="15290"/>
                    <a:pt x="1689" y="16024"/>
                  </a:cubicBezTo>
                  <a:cubicBezTo>
                    <a:pt x="1723" y="16124"/>
                    <a:pt x="1789" y="16158"/>
                    <a:pt x="1856" y="16191"/>
                  </a:cubicBezTo>
                  <a:cubicBezTo>
                    <a:pt x="1880" y="16263"/>
                    <a:pt x="1939" y="16318"/>
                    <a:pt x="2007" y="16318"/>
                  </a:cubicBezTo>
                  <a:cubicBezTo>
                    <a:pt x="2034" y="16318"/>
                    <a:pt x="2062" y="16310"/>
                    <a:pt x="2090" y="16291"/>
                  </a:cubicBezTo>
                  <a:cubicBezTo>
                    <a:pt x="3224" y="15791"/>
                    <a:pt x="4224" y="14957"/>
                    <a:pt x="5225" y="14190"/>
                  </a:cubicBezTo>
                  <a:cubicBezTo>
                    <a:pt x="5225" y="14223"/>
                    <a:pt x="5225" y="14256"/>
                    <a:pt x="5225" y="14290"/>
                  </a:cubicBezTo>
                  <a:cubicBezTo>
                    <a:pt x="5258" y="14390"/>
                    <a:pt x="5325" y="14490"/>
                    <a:pt x="5425" y="14556"/>
                  </a:cubicBezTo>
                  <a:cubicBezTo>
                    <a:pt x="5457" y="14636"/>
                    <a:pt x="5535" y="14678"/>
                    <a:pt x="5610" y="14678"/>
                  </a:cubicBezTo>
                  <a:cubicBezTo>
                    <a:pt x="5693" y="14678"/>
                    <a:pt x="5775" y="14628"/>
                    <a:pt x="5792" y="14523"/>
                  </a:cubicBezTo>
                  <a:cubicBezTo>
                    <a:pt x="5792" y="14523"/>
                    <a:pt x="5826" y="14523"/>
                    <a:pt x="5826" y="14490"/>
                  </a:cubicBezTo>
                  <a:cubicBezTo>
                    <a:pt x="6760" y="14223"/>
                    <a:pt x="7493" y="13689"/>
                    <a:pt x="8060" y="12922"/>
                  </a:cubicBezTo>
                  <a:cubicBezTo>
                    <a:pt x="8728" y="13589"/>
                    <a:pt x="9495" y="13956"/>
                    <a:pt x="10429" y="14123"/>
                  </a:cubicBezTo>
                  <a:cubicBezTo>
                    <a:pt x="10449" y="14126"/>
                    <a:pt x="10470" y="14128"/>
                    <a:pt x="10491" y="14128"/>
                  </a:cubicBezTo>
                  <a:cubicBezTo>
                    <a:pt x="10668" y="14128"/>
                    <a:pt x="10829" y="14002"/>
                    <a:pt x="10829" y="13823"/>
                  </a:cubicBezTo>
                  <a:cubicBezTo>
                    <a:pt x="10862" y="13723"/>
                    <a:pt x="10862" y="13622"/>
                    <a:pt x="10862" y="13556"/>
                  </a:cubicBezTo>
                  <a:cubicBezTo>
                    <a:pt x="12230" y="14407"/>
                    <a:pt x="13736" y="14870"/>
                    <a:pt x="15355" y="14870"/>
                  </a:cubicBezTo>
                  <a:cubicBezTo>
                    <a:pt x="15513" y="14870"/>
                    <a:pt x="15672" y="14866"/>
                    <a:pt x="15833" y="14857"/>
                  </a:cubicBezTo>
                  <a:cubicBezTo>
                    <a:pt x="16033" y="14857"/>
                    <a:pt x="16133" y="14657"/>
                    <a:pt x="16100" y="14490"/>
                  </a:cubicBezTo>
                  <a:cubicBezTo>
                    <a:pt x="16100" y="14456"/>
                    <a:pt x="16133" y="14423"/>
                    <a:pt x="16133" y="14390"/>
                  </a:cubicBezTo>
                  <a:cubicBezTo>
                    <a:pt x="15966" y="13923"/>
                    <a:pt x="15733" y="13489"/>
                    <a:pt x="15499" y="13055"/>
                  </a:cubicBezTo>
                  <a:lnTo>
                    <a:pt x="15499" y="13055"/>
                  </a:lnTo>
                  <a:lnTo>
                    <a:pt x="16500" y="13322"/>
                  </a:lnTo>
                  <a:cubicBezTo>
                    <a:pt x="16535" y="13334"/>
                    <a:pt x="16571" y="13339"/>
                    <a:pt x="16606" y="13339"/>
                  </a:cubicBezTo>
                  <a:cubicBezTo>
                    <a:pt x="16773" y="13339"/>
                    <a:pt x="16928" y="13215"/>
                    <a:pt x="16900" y="13022"/>
                  </a:cubicBezTo>
                  <a:cubicBezTo>
                    <a:pt x="16833" y="11388"/>
                    <a:pt x="15132" y="10554"/>
                    <a:pt x="13631" y="10454"/>
                  </a:cubicBezTo>
                  <a:cubicBezTo>
                    <a:pt x="13865" y="10320"/>
                    <a:pt x="14098" y="10153"/>
                    <a:pt x="14332" y="10020"/>
                  </a:cubicBezTo>
                  <a:cubicBezTo>
                    <a:pt x="14565" y="9886"/>
                    <a:pt x="14532" y="9520"/>
                    <a:pt x="14265" y="9453"/>
                  </a:cubicBezTo>
                  <a:cubicBezTo>
                    <a:pt x="13651" y="9239"/>
                    <a:pt x="13005" y="9127"/>
                    <a:pt x="12362" y="9127"/>
                  </a:cubicBezTo>
                  <a:cubicBezTo>
                    <a:pt x="11396" y="9127"/>
                    <a:pt x="10436" y="9379"/>
                    <a:pt x="9595" y="9920"/>
                  </a:cubicBezTo>
                  <a:cubicBezTo>
                    <a:pt x="9562" y="9953"/>
                    <a:pt x="9562" y="9987"/>
                    <a:pt x="9562" y="10020"/>
                  </a:cubicBezTo>
                  <a:cubicBezTo>
                    <a:pt x="9528" y="10020"/>
                    <a:pt x="9528" y="10020"/>
                    <a:pt x="9495" y="10053"/>
                  </a:cubicBezTo>
                  <a:cubicBezTo>
                    <a:pt x="8991" y="10515"/>
                    <a:pt x="8290" y="11003"/>
                    <a:pt x="7632" y="11003"/>
                  </a:cubicBezTo>
                  <a:cubicBezTo>
                    <a:pt x="7243" y="11003"/>
                    <a:pt x="6869" y="10833"/>
                    <a:pt x="6559" y="10387"/>
                  </a:cubicBezTo>
                  <a:cubicBezTo>
                    <a:pt x="5994" y="9579"/>
                    <a:pt x="6603" y="8771"/>
                    <a:pt x="7368" y="8771"/>
                  </a:cubicBezTo>
                  <a:cubicBezTo>
                    <a:pt x="7550" y="8771"/>
                    <a:pt x="7741" y="8816"/>
                    <a:pt x="7927" y="8919"/>
                  </a:cubicBezTo>
                  <a:lnTo>
                    <a:pt x="7960" y="8919"/>
                  </a:lnTo>
                  <a:cubicBezTo>
                    <a:pt x="8018" y="8944"/>
                    <a:pt x="8083" y="8956"/>
                    <a:pt x="8149" y="8956"/>
                  </a:cubicBezTo>
                  <a:cubicBezTo>
                    <a:pt x="8352" y="8956"/>
                    <a:pt x="8561" y="8837"/>
                    <a:pt x="8561" y="8586"/>
                  </a:cubicBezTo>
                  <a:cubicBezTo>
                    <a:pt x="8561" y="5784"/>
                    <a:pt x="8494" y="2881"/>
                    <a:pt x="7894" y="146"/>
                  </a:cubicBezTo>
                  <a:cubicBezTo>
                    <a:pt x="7865" y="46"/>
                    <a:pt x="7781" y="1"/>
                    <a:pt x="76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47"/>
            <p:cNvSpPr/>
            <p:nvPr/>
          </p:nvSpPr>
          <p:spPr>
            <a:xfrm>
              <a:off x="3805975" y="1789800"/>
              <a:ext cx="108325" cy="61600"/>
            </a:xfrm>
            <a:custGeom>
              <a:rect b="b" l="l" r="r" t="t"/>
              <a:pathLst>
                <a:path extrusionOk="0" h="2464" w="4333">
                  <a:moveTo>
                    <a:pt x="3869" y="1"/>
                  </a:moveTo>
                  <a:cubicBezTo>
                    <a:pt x="3694" y="1"/>
                    <a:pt x="3523" y="89"/>
                    <a:pt x="3480" y="278"/>
                  </a:cubicBezTo>
                  <a:cubicBezTo>
                    <a:pt x="3379" y="945"/>
                    <a:pt x="2979" y="1512"/>
                    <a:pt x="2279" y="1612"/>
                  </a:cubicBezTo>
                  <a:cubicBezTo>
                    <a:pt x="2211" y="1621"/>
                    <a:pt x="2146" y="1626"/>
                    <a:pt x="2083" y="1626"/>
                  </a:cubicBezTo>
                  <a:cubicBezTo>
                    <a:pt x="1454" y="1626"/>
                    <a:pt x="1011" y="1193"/>
                    <a:pt x="678" y="678"/>
                  </a:cubicBezTo>
                  <a:cubicBezTo>
                    <a:pt x="607" y="561"/>
                    <a:pt x="500" y="510"/>
                    <a:pt x="393" y="510"/>
                  </a:cubicBezTo>
                  <a:cubicBezTo>
                    <a:pt x="196" y="510"/>
                    <a:pt x="0" y="685"/>
                    <a:pt x="44" y="945"/>
                  </a:cubicBezTo>
                  <a:cubicBezTo>
                    <a:pt x="256" y="1856"/>
                    <a:pt x="1189" y="2464"/>
                    <a:pt x="2110" y="2464"/>
                  </a:cubicBezTo>
                  <a:cubicBezTo>
                    <a:pt x="2200" y="2464"/>
                    <a:pt x="2290" y="2458"/>
                    <a:pt x="2379" y="2446"/>
                  </a:cubicBezTo>
                  <a:cubicBezTo>
                    <a:pt x="3413" y="2312"/>
                    <a:pt x="4213" y="1412"/>
                    <a:pt x="4313" y="411"/>
                  </a:cubicBezTo>
                  <a:cubicBezTo>
                    <a:pt x="4332" y="148"/>
                    <a:pt x="4096" y="1"/>
                    <a:pt x="386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47"/>
            <p:cNvSpPr/>
            <p:nvPr/>
          </p:nvSpPr>
          <p:spPr>
            <a:xfrm>
              <a:off x="3631125" y="1504775"/>
              <a:ext cx="55025" cy="45125"/>
            </a:xfrm>
            <a:custGeom>
              <a:rect b="b" l="l" r="r" t="t"/>
              <a:pathLst>
                <a:path extrusionOk="0" h="1805" w="2201">
                  <a:moveTo>
                    <a:pt x="1238" y="1"/>
                  </a:moveTo>
                  <a:cubicBezTo>
                    <a:pt x="1114" y="1"/>
                    <a:pt x="990" y="29"/>
                    <a:pt x="867" y="70"/>
                  </a:cubicBezTo>
                  <a:cubicBezTo>
                    <a:pt x="848" y="69"/>
                    <a:pt x="830" y="68"/>
                    <a:pt x="812" y="68"/>
                  </a:cubicBezTo>
                  <a:cubicBezTo>
                    <a:pt x="397" y="68"/>
                    <a:pt x="1" y="425"/>
                    <a:pt x="33" y="904"/>
                  </a:cubicBezTo>
                  <a:cubicBezTo>
                    <a:pt x="80" y="1446"/>
                    <a:pt x="559" y="1804"/>
                    <a:pt x="1048" y="1804"/>
                  </a:cubicBezTo>
                  <a:cubicBezTo>
                    <a:pt x="1252" y="1804"/>
                    <a:pt x="1457" y="1742"/>
                    <a:pt x="1634" y="1605"/>
                  </a:cubicBezTo>
                  <a:cubicBezTo>
                    <a:pt x="2201" y="1204"/>
                    <a:pt x="2101" y="304"/>
                    <a:pt x="1467" y="37"/>
                  </a:cubicBezTo>
                  <a:cubicBezTo>
                    <a:pt x="1391" y="11"/>
                    <a:pt x="1314" y="1"/>
                    <a:pt x="123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47"/>
            <p:cNvSpPr/>
            <p:nvPr/>
          </p:nvSpPr>
          <p:spPr>
            <a:xfrm>
              <a:off x="4003025" y="1497975"/>
              <a:ext cx="52575" cy="44625"/>
            </a:xfrm>
            <a:custGeom>
              <a:rect b="b" l="l" r="r" t="t"/>
              <a:pathLst>
                <a:path extrusionOk="0" h="1785" w="2103">
                  <a:moveTo>
                    <a:pt x="1126" y="0"/>
                  </a:moveTo>
                  <a:cubicBezTo>
                    <a:pt x="1018" y="0"/>
                    <a:pt x="918" y="25"/>
                    <a:pt x="835" y="75"/>
                  </a:cubicBezTo>
                  <a:cubicBezTo>
                    <a:pt x="334" y="109"/>
                    <a:pt x="1" y="609"/>
                    <a:pt x="101" y="1110"/>
                  </a:cubicBezTo>
                  <a:cubicBezTo>
                    <a:pt x="169" y="1539"/>
                    <a:pt x="527" y="1784"/>
                    <a:pt x="917" y="1784"/>
                  </a:cubicBezTo>
                  <a:cubicBezTo>
                    <a:pt x="1103" y="1784"/>
                    <a:pt x="1296" y="1728"/>
                    <a:pt x="1468" y="1610"/>
                  </a:cubicBezTo>
                  <a:cubicBezTo>
                    <a:pt x="1969" y="1276"/>
                    <a:pt x="2102" y="409"/>
                    <a:pt x="1468" y="75"/>
                  </a:cubicBezTo>
                  <a:cubicBezTo>
                    <a:pt x="1352" y="25"/>
                    <a:pt x="1235" y="0"/>
                    <a:pt x="1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47"/>
            <p:cNvSpPr/>
            <p:nvPr/>
          </p:nvSpPr>
          <p:spPr>
            <a:xfrm>
              <a:off x="4074525" y="1495125"/>
              <a:ext cx="38600" cy="62250"/>
            </a:xfrm>
            <a:custGeom>
              <a:rect b="b" l="l" r="r" t="t"/>
              <a:pathLst>
                <a:path extrusionOk="0" h="2490" w="1544">
                  <a:moveTo>
                    <a:pt x="308" y="1"/>
                  </a:moveTo>
                  <a:cubicBezTo>
                    <a:pt x="125" y="1"/>
                    <a:pt x="1" y="219"/>
                    <a:pt x="143" y="390"/>
                  </a:cubicBezTo>
                  <a:cubicBezTo>
                    <a:pt x="643" y="957"/>
                    <a:pt x="543" y="1424"/>
                    <a:pt x="276" y="2091"/>
                  </a:cubicBezTo>
                  <a:cubicBezTo>
                    <a:pt x="154" y="2335"/>
                    <a:pt x="390" y="2490"/>
                    <a:pt x="616" y="2490"/>
                  </a:cubicBezTo>
                  <a:cubicBezTo>
                    <a:pt x="699" y="2490"/>
                    <a:pt x="781" y="2469"/>
                    <a:pt x="843" y="2424"/>
                  </a:cubicBezTo>
                  <a:cubicBezTo>
                    <a:pt x="1544" y="1791"/>
                    <a:pt x="1210" y="423"/>
                    <a:pt x="410" y="23"/>
                  </a:cubicBezTo>
                  <a:cubicBezTo>
                    <a:pt x="375" y="8"/>
                    <a:pt x="341" y="1"/>
                    <a:pt x="3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47"/>
            <p:cNvSpPr/>
            <p:nvPr/>
          </p:nvSpPr>
          <p:spPr>
            <a:xfrm>
              <a:off x="3581900" y="1511650"/>
              <a:ext cx="33950" cy="46875"/>
            </a:xfrm>
            <a:custGeom>
              <a:rect b="b" l="l" r="r" t="t"/>
              <a:pathLst>
                <a:path extrusionOk="0" h="1875" w="1358">
                  <a:moveTo>
                    <a:pt x="832" y="0"/>
                  </a:moveTo>
                  <a:cubicBezTo>
                    <a:pt x="750" y="0"/>
                    <a:pt x="667" y="29"/>
                    <a:pt x="601" y="96"/>
                  </a:cubicBezTo>
                  <a:cubicBezTo>
                    <a:pt x="0" y="663"/>
                    <a:pt x="401" y="1597"/>
                    <a:pt x="1068" y="1863"/>
                  </a:cubicBezTo>
                  <a:cubicBezTo>
                    <a:pt x="1090" y="1871"/>
                    <a:pt x="1110" y="1874"/>
                    <a:pt x="1129" y="1874"/>
                  </a:cubicBezTo>
                  <a:cubicBezTo>
                    <a:pt x="1287" y="1874"/>
                    <a:pt x="1357" y="1652"/>
                    <a:pt x="1268" y="1563"/>
                  </a:cubicBezTo>
                  <a:cubicBezTo>
                    <a:pt x="934" y="1196"/>
                    <a:pt x="1034" y="796"/>
                    <a:pt x="1168" y="396"/>
                  </a:cubicBezTo>
                  <a:cubicBezTo>
                    <a:pt x="1239" y="181"/>
                    <a:pt x="1038" y="0"/>
                    <a:pt x="83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4" name="Google Shape;624;p47"/>
          <p:cNvGrpSpPr/>
          <p:nvPr/>
        </p:nvGrpSpPr>
        <p:grpSpPr>
          <a:xfrm>
            <a:off x="498205" y="2230157"/>
            <a:ext cx="621769" cy="792659"/>
            <a:chOff x="1800050" y="3700600"/>
            <a:chExt cx="876225" cy="1117050"/>
          </a:xfrm>
        </p:grpSpPr>
        <p:sp>
          <p:nvSpPr>
            <p:cNvPr id="625" name="Google Shape;625;p47"/>
            <p:cNvSpPr/>
            <p:nvPr/>
          </p:nvSpPr>
          <p:spPr>
            <a:xfrm>
              <a:off x="2206050" y="4500625"/>
              <a:ext cx="130975" cy="53275"/>
            </a:xfrm>
            <a:custGeom>
              <a:rect b="b" l="l" r="r" t="t"/>
              <a:pathLst>
                <a:path extrusionOk="0" h="2131" w="5239">
                  <a:moveTo>
                    <a:pt x="4637" y="0"/>
                  </a:moveTo>
                  <a:cubicBezTo>
                    <a:pt x="4499" y="0"/>
                    <a:pt x="4359" y="65"/>
                    <a:pt x="4265" y="222"/>
                  </a:cubicBezTo>
                  <a:cubicBezTo>
                    <a:pt x="3782" y="937"/>
                    <a:pt x="3098" y="1269"/>
                    <a:pt x="2383" y="1269"/>
                  </a:cubicBezTo>
                  <a:cubicBezTo>
                    <a:pt x="1763" y="1269"/>
                    <a:pt x="1119" y="1020"/>
                    <a:pt x="562" y="556"/>
                  </a:cubicBezTo>
                  <a:cubicBezTo>
                    <a:pt x="515" y="517"/>
                    <a:pt x="458" y="500"/>
                    <a:pt x="399" y="500"/>
                  </a:cubicBezTo>
                  <a:cubicBezTo>
                    <a:pt x="206" y="500"/>
                    <a:pt x="1" y="685"/>
                    <a:pt x="128" y="889"/>
                  </a:cubicBezTo>
                  <a:cubicBezTo>
                    <a:pt x="685" y="1739"/>
                    <a:pt x="1542" y="2131"/>
                    <a:pt x="2411" y="2131"/>
                  </a:cubicBezTo>
                  <a:cubicBezTo>
                    <a:pt x="3418" y="2131"/>
                    <a:pt x="4441" y="1605"/>
                    <a:pt x="5032" y="656"/>
                  </a:cubicBezTo>
                  <a:cubicBezTo>
                    <a:pt x="5238" y="312"/>
                    <a:pt x="4941" y="0"/>
                    <a:pt x="463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47"/>
            <p:cNvSpPr/>
            <p:nvPr/>
          </p:nvSpPr>
          <p:spPr>
            <a:xfrm>
              <a:off x="2018975" y="4184100"/>
              <a:ext cx="64375" cy="54400"/>
            </a:xfrm>
            <a:custGeom>
              <a:rect b="b" l="l" r="r" t="t"/>
              <a:pathLst>
                <a:path extrusionOk="0" h="2176" w="2575">
                  <a:moveTo>
                    <a:pt x="1407" y="1"/>
                  </a:moveTo>
                  <a:cubicBezTo>
                    <a:pt x="1316" y="1"/>
                    <a:pt x="1226" y="16"/>
                    <a:pt x="1140" y="41"/>
                  </a:cubicBezTo>
                  <a:cubicBezTo>
                    <a:pt x="606" y="41"/>
                    <a:pt x="106" y="608"/>
                    <a:pt x="73" y="1141"/>
                  </a:cubicBezTo>
                  <a:cubicBezTo>
                    <a:pt x="1" y="1814"/>
                    <a:pt x="534" y="2175"/>
                    <a:pt x="1112" y="2175"/>
                  </a:cubicBezTo>
                  <a:cubicBezTo>
                    <a:pt x="1337" y="2175"/>
                    <a:pt x="1569" y="2121"/>
                    <a:pt x="1774" y="2009"/>
                  </a:cubicBezTo>
                  <a:cubicBezTo>
                    <a:pt x="2474" y="1642"/>
                    <a:pt x="2575" y="641"/>
                    <a:pt x="1874" y="174"/>
                  </a:cubicBezTo>
                  <a:cubicBezTo>
                    <a:pt x="1726" y="47"/>
                    <a:pt x="1565" y="1"/>
                    <a:pt x="14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47"/>
            <p:cNvSpPr/>
            <p:nvPr/>
          </p:nvSpPr>
          <p:spPr>
            <a:xfrm>
              <a:off x="2411075" y="4165400"/>
              <a:ext cx="111375" cy="76025"/>
            </a:xfrm>
            <a:custGeom>
              <a:rect b="b" l="l" r="r" t="t"/>
              <a:pathLst>
                <a:path extrusionOk="0" h="3041" w="4455">
                  <a:moveTo>
                    <a:pt x="2311" y="1"/>
                  </a:moveTo>
                  <a:cubicBezTo>
                    <a:pt x="1600" y="1"/>
                    <a:pt x="857" y="202"/>
                    <a:pt x="233" y="455"/>
                  </a:cubicBezTo>
                  <a:cubicBezTo>
                    <a:pt x="9" y="551"/>
                    <a:pt x="0" y="924"/>
                    <a:pt x="266" y="924"/>
                  </a:cubicBezTo>
                  <a:cubicBezTo>
                    <a:pt x="277" y="924"/>
                    <a:pt x="288" y="923"/>
                    <a:pt x="300" y="922"/>
                  </a:cubicBezTo>
                  <a:cubicBezTo>
                    <a:pt x="734" y="889"/>
                    <a:pt x="1167" y="789"/>
                    <a:pt x="1634" y="789"/>
                  </a:cubicBezTo>
                  <a:cubicBezTo>
                    <a:pt x="1034" y="989"/>
                    <a:pt x="700" y="1723"/>
                    <a:pt x="934" y="2323"/>
                  </a:cubicBezTo>
                  <a:cubicBezTo>
                    <a:pt x="1119" y="2787"/>
                    <a:pt x="1579" y="3041"/>
                    <a:pt x="2043" y="3041"/>
                  </a:cubicBezTo>
                  <a:cubicBezTo>
                    <a:pt x="2247" y="3041"/>
                    <a:pt x="2452" y="2992"/>
                    <a:pt x="2635" y="2890"/>
                  </a:cubicBezTo>
                  <a:cubicBezTo>
                    <a:pt x="3269" y="2523"/>
                    <a:pt x="3436" y="1656"/>
                    <a:pt x="2935" y="1122"/>
                  </a:cubicBezTo>
                  <a:cubicBezTo>
                    <a:pt x="2772" y="986"/>
                    <a:pt x="2563" y="849"/>
                    <a:pt x="2328" y="804"/>
                  </a:cubicBezTo>
                  <a:lnTo>
                    <a:pt x="2328" y="804"/>
                  </a:lnTo>
                  <a:cubicBezTo>
                    <a:pt x="2790" y="850"/>
                    <a:pt x="3226" y="967"/>
                    <a:pt x="3636" y="1289"/>
                  </a:cubicBezTo>
                  <a:cubicBezTo>
                    <a:pt x="3717" y="1356"/>
                    <a:pt x="3807" y="1385"/>
                    <a:pt x="3894" y="1385"/>
                  </a:cubicBezTo>
                  <a:cubicBezTo>
                    <a:pt x="4196" y="1385"/>
                    <a:pt x="4455" y="1033"/>
                    <a:pt x="4170" y="722"/>
                  </a:cubicBezTo>
                  <a:cubicBezTo>
                    <a:pt x="3674" y="194"/>
                    <a:pt x="3008" y="1"/>
                    <a:pt x="231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47"/>
            <p:cNvSpPr/>
            <p:nvPr/>
          </p:nvSpPr>
          <p:spPr>
            <a:xfrm>
              <a:off x="2000400" y="4163975"/>
              <a:ext cx="95225" cy="34350"/>
            </a:xfrm>
            <a:custGeom>
              <a:rect b="b" l="l" r="r" t="t"/>
              <a:pathLst>
                <a:path extrusionOk="0" h="1374" w="3809">
                  <a:moveTo>
                    <a:pt x="2690" y="0"/>
                  </a:moveTo>
                  <a:cubicBezTo>
                    <a:pt x="1720" y="0"/>
                    <a:pt x="701" y="423"/>
                    <a:pt x="82" y="1146"/>
                  </a:cubicBezTo>
                  <a:cubicBezTo>
                    <a:pt x="1" y="1227"/>
                    <a:pt x="73" y="1373"/>
                    <a:pt x="191" y="1373"/>
                  </a:cubicBezTo>
                  <a:cubicBezTo>
                    <a:pt x="220" y="1373"/>
                    <a:pt x="250" y="1365"/>
                    <a:pt x="282" y="1346"/>
                  </a:cubicBezTo>
                  <a:cubicBezTo>
                    <a:pt x="1148" y="843"/>
                    <a:pt x="1921" y="621"/>
                    <a:pt x="2874" y="621"/>
                  </a:cubicBezTo>
                  <a:cubicBezTo>
                    <a:pt x="3059" y="621"/>
                    <a:pt x="3251" y="629"/>
                    <a:pt x="3451" y="646"/>
                  </a:cubicBezTo>
                  <a:cubicBezTo>
                    <a:pt x="3461" y="647"/>
                    <a:pt x="3470" y="647"/>
                    <a:pt x="3479" y="647"/>
                  </a:cubicBezTo>
                  <a:cubicBezTo>
                    <a:pt x="3755" y="647"/>
                    <a:pt x="3808" y="176"/>
                    <a:pt x="3518" y="112"/>
                  </a:cubicBezTo>
                  <a:cubicBezTo>
                    <a:pt x="3253" y="36"/>
                    <a:pt x="2974" y="0"/>
                    <a:pt x="26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47"/>
            <p:cNvSpPr/>
            <p:nvPr/>
          </p:nvSpPr>
          <p:spPr>
            <a:xfrm>
              <a:off x="1800050" y="3700600"/>
              <a:ext cx="876225" cy="1117050"/>
            </a:xfrm>
            <a:custGeom>
              <a:rect b="b" l="l" r="r" t="t"/>
              <a:pathLst>
                <a:path extrusionOk="0" h="44682" w="35049">
                  <a:moveTo>
                    <a:pt x="20672" y="901"/>
                  </a:moveTo>
                  <a:cubicBezTo>
                    <a:pt x="20338" y="1301"/>
                    <a:pt x="20038" y="1735"/>
                    <a:pt x="19738" y="2202"/>
                  </a:cubicBezTo>
                  <a:cubicBezTo>
                    <a:pt x="19556" y="2461"/>
                    <a:pt x="19797" y="2700"/>
                    <a:pt x="20039" y="2700"/>
                  </a:cubicBezTo>
                  <a:cubicBezTo>
                    <a:pt x="20109" y="2700"/>
                    <a:pt x="20178" y="2680"/>
                    <a:pt x="20238" y="2635"/>
                  </a:cubicBezTo>
                  <a:cubicBezTo>
                    <a:pt x="20627" y="2606"/>
                    <a:pt x="21012" y="2591"/>
                    <a:pt x="21391" y="2591"/>
                  </a:cubicBezTo>
                  <a:cubicBezTo>
                    <a:pt x="23191" y="2591"/>
                    <a:pt x="24890" y="2926"/>
                    <a:pt x="26542" y="3669"/>
                  </a:cubicBezTo>
                  <a:cubicBezTo>
                    <a:pt x="26376" y="3770"/>
                    <a:pt x="26175" y="3870"/>
                    <a:pt x="26009" y="3970"/>
                  </a:cubicBezTo>
                  <a:cubicBezTo>
                    <a:pt x="25775" y="4136"/>
                    <a:pt x="25809" y="4403"/>
                    <a:pt x="25975" y="4537"/>
                  </a:cubicBezTo>
                  <a:cubicBezTo>
                    <a:pt x="25975" y="4670"/>
                    <a:pt x="26009" y="4770"/>
                    <a:pt x="26142" y="4837"/>
                  </a:cubicBezTo>
                  <a:cubicBezTo>
                    <a:pt x="26593" y="4998"/>
                    <a:pt x="31618" y="8520"/>
                    <a:pt x="29707" y="8520"/>
                  </a:cubicBezTo>
                  <a:cubicBezTo>
                    <a:pt x="29640" y="8520"/>
                    <a:pt x="29563" y="8515"/>
                    <a:pt x="29478" y="8506"/>
                  </a:cubicBezTo>
                  <a:cubicBezTo>
                    <a:pt x="29465" y="8505"/>
                    <a:pt x="29453" y="8505"/>
                    <a:pt x="29441" y="8505"/>
                  </a:cubicBezTo>
                  <a:cubicBezTo>
                    <a:pt x="29100" y="8505"/>
                    <a:pt x="28952" y="8948"/>
                    <a:pt x="29178" y="9173"/>
                  </a:cubicBezTo>
                  <a:cubicBezTo>
                    <a:pt x="30512" y="10408"/>
                    <a:pt x="31579" y="11742"/>
                    <a:pt x="32513" y="13310"/>
                  </a:cubicBezTo>
                  <a:cubicBezTo>
                    <a:pt x="32916" y="13971"/>
                    <a:pt x="34185" y="15251"/>
                    <a:pt x="33376" y="15251"/>
                  </a:cubicBezTo>
                  <a:cubicBezTo>
                    <a:pt x="33246" y="15251"/>
                    <a:pt x="33063" y="15218"/>
                    <a:pt x="32814" y="15144"/>
                  </a:cubicBezTo>
                  <a:cubicBezTo>
                    <a:pt x="32791" y="15135"/>
                    <a:pt x="32768" y="15131"/>
                    <a:pt x="32745" y="15131"/>
                  </a:cubicBezTo>
                  <a:cubicBezTo>
                    <a:pt x="32597" y="15131"/>
                    <a:pt x="32456" y="15300"/>
                    <a:pt x="32513" y="15445"/>
                  </a:cubicBezTo>
                  <a:cubicBezTo>
                    <a:pt x="33180" y="17279"/>
                    <a:pt x="33314" y="18880"/>
                    <a:pt x="32980" y="20782"/>
                  </a:cubicBezTo>
                  <a:cubicBezTo>
                    <a:pt x="32680" y="20682"/>
                    <a:pt x="32347" y="20648"/>
                    <a:pt x="32046" y="20648"/>
                  </a:cubicBezTo>
                  <a:cubicBezTo>
                    <a:pt x="31913" y="19314"/>
                    <a:pt x="31679" y="17980"/>
                    <a:pt x="31346" y="16645"/>
                  </a:cubicBezTo>
                  <a:cubicBezTo>
                    <a:pt x="31346" y="16579"/>
                    <a:pt x="31246" y="16545"/>
                    <a:pt x="31212" y="16545"/>
                  </a:cubicBezTo>
                  <a:cubicBezTo>
                    <a:pt x="31246" y="16345"/>
                    <a:pt x="31146" y="16112"/>
                    <a:pt x="30879" y="16045"/>
                  </a:cubicBezTo>
                  <a:cubicBezTo>
                    <a:pt x="28544" y="15378"/>
                    <a:pt x="26342" y="14477"/>
                    <a:pt x="24141" y="13410"/>
                  </a:cubicBezTo>
                  <a:cubicBezTo>
                    <a:pt x="24068" y="13264"/>
                    <a:pt x="23906" y="13188"/>
                    <a:pt x="23746" y="13188"/>
                  </a:cubicBezTo>
                  <a:cubicBezTo>
                    <a:pt x="23541" y="13188"/>
                    <a:pt x="23340" y="13314"/>
                    <a:pt x="23340" y="13577"/>
                  </a:cubicBezTo>
                  <a:cubicBezTo>
                    <a:pt x="23340" y="13910"/>
                    <a:pt x="23407" y="14177"/>
                    <a:pt x="23474" y="14410"/>
                  </a:cubicBezTo>
                  <a:cubicBezTo>
                    <a:pt x="21005" y="13910"/>
                    <a:pt x="18637" y="13176"/>
                    <a:pt x="16268" y="12276"/>
                  </a:cubicBezTo>
                  <a:lnTo>
                    <a:pt x="16168" y="12276"/>
                  </a:lnTo>
                  <a:cubicBezTo>
                    <a:pt x="16116" y="12249"/>
                    <a:pt x="16059" y="12237"/>
                    <a:pt x="16001" y="12237"/>
                  </a:cubicBezTo>
                  <a:cubicBezTo>
                    <a:pt x="15764" y="12237"/>
                    <a:pt x="15521" y="12441"/>
                    <a:pt x="15601" y="12709"/>
                  </a:cubicBezTo>
                  <a:cubicBezTo>
                    <a:pt x="15735" y="13110"/>
                    <a:pt x="15901" y="13476"/>
                    <a:pt x="16102" y="13810"/>
                  </a:cubicBezTo>
                  <a:cubicBezTo>
                    <a:pt x="14167" y="13610"/>
                    <a:pt x="12399" y="13076"/>
                    <a:pt x="10564" y="12276"/>
                  </a:cubicBezTo>
                  <a:cubicBezTo>
                    <a:pt x="10534" y="12261"/>
                    <a:pt x="10504" y="12254"/>
                    <a:pt x="10475" y="12254"/>
                  </a:cubicBezTo>
                  <a:cubicBezTo>
                    <a:pt x="10374" y="12254"/>
                    <a:pt x="10282" y="12332"/>
                    <a:pt x="10231" y="12409"/>
                  </a:cubicBezTo>
                  <a:cubicBezTo>
                    <a:pt x="10204" y="12404"/>
                    <a:pt x="10176" y="12401"/>
                    <a:pt x="10147" y="12401"/>
                  </a:cubicBezTo>
                  <a:cubicBezTo>
                    <a:pt x="9994" y="12401"/>
                    <a:pt x="9820" y="12479"/>
                    <a:pt x="9764" y="12676"/>
                  </a:cubicBezTo>
                  <a:cubicBezTo>
                    <a:pt x="9230" y="14144"/>
                    <a:pt x="8396" y="15244"/>
                    <a:pt x="7262" y="16212"/>
                  </a:cubicBezTo>
                  <a:cubicBezTo>
                    <a:pt x="7262" y="15945"/>
                    <a:pt x="7262" y="15711"/>
                    <a:pt x="7262" y="15445"/>
                  </a:cubicBezTo>
                  <a:lnTo>
                    <a:pt x="7295" y="15445"/>
                  </a:lnTo>
                  <a:cubicBezTo>
                    <a:pt x="7429" y="15278"/>
                    <a:pt x="7362" y="15078"/>
                    <a:pt x="7229" y="14978"/>
                  </a:cubicBezTo>
                  <a:cubicBezTo>
                    <a:pt x="7195" y="14944"/>
                    <a:pt x="7162" y="14911"/>
                    <a:pt x="7129" y="14911"/>
                  </a:cubicBezTo>
                  <a:cubicBezTo>
                    <a:pt x="7092" y="14899"/>
                    <a:pt x="7055" y="14891"/>
                    <a:pt x="7019" y="14891"/>
                  </a:cubicBezTo>
                  <a:cubicBezTo>
                    <a:pt x="6955" y="14891"/>
                    <a:pt x="6892" y="14914"/>
                    <a:pt x="6828" y="14978"/>
                  </a:cubicBezTo>
                  <a:cubicBezTo>
                    <a:pt x="6295" y="15645"/>
                    <a:pt x="5728" y="16212"/>
                    <a:pt x="5027" y="16679"/>
                  </a:cubicBezTo>
                  <a:cubicBezTo>
                    <a:pt x="4860" y="16745"/>
                    <a:pt x="4894" y="16912"/>
                    <a:pt x="4994" y="17012"/>
                  </a:cubicBezTo>
                  <a:cubicBezTo>
                    <a:pt x="4860" y="18013"/>
                    <a:pt x="4727" y="19114"/>
                    <a:pt x="4593" y="20281"/>
                  </a:cubicBezTo>
                  <a:cubicBezTo>
                    <a:pt x="4527" y="20248"/>
                    <a:pt x="4460" y="20248"/>
                    <a:pt x="4360" y="20248"/>
                  </a:cubicBezTo>
                  <a:cubicBezTo>
                    <a:pt x="3839" y="20346"/>
                    <a:pt x="3319" y="20570"/>
                    <a:pt x="2891" y="20890"/>
                  </a:cubicBezTo>
                  <a:lnTo>
                    <a:pt x="2891" y="20890"/>
                  </a:lnTo>
                  <a:cubicBezTo>
                    <a:pt x="2892" y="20888"/>
                    <a:pt x="2892" y="20885"/>
                    <a:pt x="2892" y="20882"/>
                  </a:cubicBezTo>
                  <a:cubicBezTo>
                    <a:pt x="2959" y="19147"/>
                    <a:pt x="3226" y="17579"/>
                    <a:pt x="3826" y="15945"/>
                  </a:cubicBezTo>
                  <a:cubicBezTo>
                    <a:pt x="3915" y="15680"/>
                    <a:pt x="3690" y="15466"/>
                    <a:pt x="3453" y="15466"/>
                  </a:cubicBezTo>
                  <a:cubicBezTo>
                    <a:pt x="3422" y="15466"/>
                    <a:pt x="3390" y="15470"/>
                    <a:pt x="3359" y="15478"/>
                  </a:cubicBezTo>
                  <a:cubicBezTo>
                    <a:pt x="2792" y="15611"/>
                    <a:pt x="2325" y="15778"/>
                    <a:pt x="1858" y="16012"/>
                  </a:cubicBezTo>
                  <a:cubicBezTo>
                    <a:pt x="2125" y="14277"/>
                    <a:pt x="2725" y="12709"/>
                    <a:pt x="3693" y="11175"/>
                  </a:cubicBezTo>
                  <a:cubicBezTo>
                    <a:pt x="3883" y="10890"/>
                    <a:pt x="3592" y="10605"/>
                    <a:pt x="3305" y="10605"/>
                  </a:cubicBezTo>
                  <a:cubicBezTo>
                    <a:pt x="3290" y="10605"/>
                    <a:pt x="3274" y="10606"/>
                    <a:pt x="3259" y="10608"/>
                  </a:cubicBezTo>
                  <a:cubicBezTo>
                    <a:pt x="2625" y="10708"/>
                    <a:pt x="1992" y="10841"/>
                    <a:pt x="1358" y="10941"/>
                  </a:cubicBezTo>
                  <a:cubicBezTo>
                    <a:pt x="2559" y="9307"/>
                    <a:pt x="4126" y="8306"/>
                    <a:pt x="6061" y="7572"/>
                  </a:cubicBezTo>
                  <a:cubicBezTo>
                    <a:pt x="6120" y="7612"/>
                    <a:pt x="6183" y="7629"/>
                    <a:pt x="6245" y="7629"/>
                  </a:cubicBezTo>
                  <a:cubicBezTo>
                    <a:pt x="6497" y="7629"/>
                    <a:pt x="6729" y="7340"/>
                    <a:pt x="6595" y="7072"/>
                  </a:cubicBezTo>
                  <a:cubicBezTo>
                    <a:pt x="6395" y="6672"/>
                    <a:pt x="6161" y="6305"/>
                    <a:pt x="5994" y="5904"/>
                  </a:cubicBezTo>
                  <a:lnTo>
                    <a:pt x="5994" y="5904"/>
                  </a:lnTo>
                  <a:cubicBezTo>
                    <a:pt x="6695" y="6004"/>
                    <a:pt x="7329" y="6238"/>
                    <a:pt x="7962" y="6605"/>
                  </a:cubicBezTo>
                  <a:cubicBezTo>
                    <a:pt x="7984" y="6712"/>
                    <a:pt x="8088" y="6805"/>
                    <a:pt x="8186" y="6805"/>
                  </a:cubicBezTo>
                  <a:cubicBezTo>
                    <a:pt x="8241" y="6805"/>
                    <a:pt x="8294" y="6777"/>
                    <a:pt x="8329" y="6705"/>
                  </a:cubicBezTo>
                  <a:cubicBezTo>
                    <a:pt x="8329" y="6672"/>
                    <a:pt x="8363" y="6638"/>
                    <a:pt x="8363" y="6605"/>
                  </a:cubicBezTo>
                  <a:cubicBezTo>
                    <a:pt x="8396" y="6572"/>
                    <a:pt x="8396" y="6538"/>
                    <a:pt x="8396" y="6505"/>
                  </a:cubicBezTo>
                  <a:cubicBezTo>
                    <a:pt x="9297" y="4737"/>
                    <a:pt x="10331" y="3202"/>
                    <a:pt x="11899" y="2035"/>
                  </a:cubicBezTo>
                  <a:lnTo>
                    <a:pt x="11899" y="2035"/>
                  </a:lnTo>
                  <a:cubicBezTo>
                    <a:pt x="11799" y="2602"/>
                    <a:pt x="11732" y="3136"/>
                    <a:pt x="11698" y="3703"/>
                  </a:cubicBezTo>
                  <a:cubicBezTo>
                    <a:pt x="11682" y="3936"/>
                    <a:pt x="11865" y="4053"/>
                    <a:pt x="12053" y="4053"/>
                  </a:cubicBezTo>
                  <a:cubicBezTo>
                    <a:pt x="12240" y="4053"/>
                    <a:pt x="12432" y="3936"/>
                    <a:pt x="12432" y="3703"/>
                  </a:cubicBezTo>
                  <a:cubicBezTo>
                    <a:pt x="12432" y="3669"/>
                    <a:pt x="12466" y="3669"/>
                    <a:pt x="12466" y="3669"/>
                  </a:cubicBezTo>
                  <a:cubicBezTo>
                    <a:pt x="15034" y="2102"/>
                    <a:pt x="17736" y="1168"/>
                    <a:pt x="20672" y="901"/>
                  </a:cubicBezTo>
                  <a:close/>
                  <a:moveTo>
                    <a:pt x="32080" y="21115"/>
                  </a:moveTo>
                  <a:cubicBezTo>
                    <a:pt x="32914" y="21315"/>
                    <a:pt x="33748" y="21882"/>
                    <a:pt x="34014" y="22750"/>
                  </a:cubicBezTo>
                  <a:cubicBezTo>
                    <a:pt x="34415" y="24051"/>
                    <a:pt x="33080" y="24751"/>
                    <a:pt x="32046" y="25185"/>
                  </a:cubicBezTo>
                  <a:cubicBezTo>
                    <a:pt x="32146" y="24251"/>
                    <a:pt x="32146" y="23283"/>
                    <a:pt x="32113" y="22316"/>
                  </a:cubicBezTo>
                  <a:lnTo>
                    <a:pt x="32113" y="22316"/>
                  </a:lnTo>
                  <a:cubicBezTo>
                    <a:pt x="32146" y="22349"/>
                    <a:pt x="32180" y="22383"/>
                    <a:pt x="32213" y="22383"/>
                  </a:cubicBezTo>
                  <a:cubicBezTo>
                    <a:pt x="32880" y="22450"/>
                    <a:pt x="33047" y="23050"/>
                    <a:pt x="32914" y="23584"/>
                  </a:cubicBezTo>
                  <a:cubicBezTo>
                    <a:pt x="32842" y="23797"/>
                    <a:pt x="33024" y="23994"/>
                    <a:pt x="33219" y="23994"/>
                  </a:cubicBezTo>
                  <a:cubicBezTo>
                    <a:pt x="33298" y="23994"/>
                    <a:pt x="33380" y="23961"/>
                    <a:pt x="33447" y="23884"/>
                  </a:cubicBezTo>
                  <a:cubicBezTo>
                    <a:pt x="34079" y="23162"/>
                    <a:pt x="33354" y="22006"/>
                    <a:pt x="32472" y="22006"/>
                  </a:cubicBezTo>
                  <a:cubicBezTo>
                    <a:pt x="32376" y="22006"/>
                    <a:pt x="32278" y="22020"/>
                    <a:pt x="32180" y="22049"/>
                  </a:cubicBezTo>
                  <a:cubicBezTo>
                    <a:pt x="32146" y="22049"/>
                    <a:pt x="32113" y="22083"/>
                    <a:pt x="32113" y="22083"/>
                  </a:cubicBezTo>
                  <a:cubicBezTo>
                    <a:pt x="32080" y="21749"/>
                    <a:pt x="32113" y="21449"/>
                    <a:pt x="32080" y="21115"/>
                  </a:cubicBezTo>
                  <a:close/>
                  <a:moveTo>
                    <a:pt x="4493" y="21015"/>
                  </a:moveTo>
                  <a:cubicBezTo>
                    <a:pt x="4493" y="21149"/>
                    <a:pt x="4493" y="21315"/>
                    <a:pt x="4460" y="21449"/>
                  </a:cubicBezTo>
                  <a:cubicBezTo>
                    <a:pt x="3559" y="21649"/>
                    <a:pt x="2959" y="22450"/>
                    <a:pt x="3126" y="23384"/>
                  </a:cubicBezTo>
                  <a:cubicBezTo>
                    <a:pt x="3140" y="23487"/>
                    <a:pt x="3221" y="23532"/>
                    <a:pt x="3306" y="23532"/>
                  </a:cubicBezTo>
                  <a:cubicBezTo>
                    <a:pt x="3412" y="23532"/>
                    <a:pt x="3526" y="23462"/>
                    <a:pt x="3526" y="23350"/>
                  </a:cubicBezTo>
                  <a:cubicBezTo>
                    <a:pt x="3493" y="22750"/>
                    <a:pt x="3893" y="22249"/>
                    <a:pt x="4427" y="22083"/>
                  </a:cubicBezTo>
                  <a:lnTo>
                    <a:pt x="4427" y="22083"/>
                  </a:lnTo>
                  <a:cubicBezTo>
                    <a:pt x="4360" y="23117"/>
                    <a:pt x="4293" y="24184"/>
                    <a:pt x="4360" y="25218"/>
                  </a:cubicBezTo>
                  <a:cubicBezTo>
                    <a:pt x="3426" y="24885"/>
                    <a:pt x="2625" y="24217"/>
                    <a:pt x="2559" y="23150"/>
                  </a:cubicBezTo>
                  <a:cubicBezTo>
                    <a:pt x="2525" y="22049"/>
                    <a:pt x="3459" y="21182"/>
                    <a:pt x="4493" y="21015"/>
                  </a:cubicBezTo>
                  <a:close/>
                  <a:moveTo>
                    <a:pt x="10564" y="12809"/>
                  </a:moveTo>
                  <a:cubicBezTo>
                    <a:pt x="12499" y="13977"/>
                    <a:pt x="14734" y="14577"/>
                    <a:pt x="16969" y="14744"/>
                  </a:cubicBezTo>
                  <a:cubicBezTo>
                    <a:pt x="16982" y="14745"/>
                    <a:pt x="16994" y="14746"/>
                    <a:pt x="17006" y="14746"/>
                  </a:cubicBezTo>
                  <a:cubicBezTo>
                    <a:pt x="17375" y="14746"/>
                    <a:pt x="17463" y="14268"/>
                    <a:pt x="17269" y="14010"/>
                  </a:cubicBezTo>
                  <a:cubicBezTo>
                    <a:pt x="16969" y="13643"/>
                    <a:pt x="16769" y="13276"/>
                    <a:pt x="16535" y="12876"/>
                  </a:cubicBezTo>
                  <a:lnTo>
                    <a:pt x="16535" y="12876"/>
                  </a:lnTo>
                  <a:cubicBezTo>
                    <a:pt x="18970" y="14077"/>
                    <a:pt x="21572" y="14877"/>
                    <a:pt x="24207" y="15411"/>
                  </a:cubicBezTo>
                  <a:cubicBezTo>
                    <a:pt x="24248" y="15421"/>
                    <a:pt x="24287" y="15425"/>
                    <a:pt x="24324" y="15425"/>
                  </a:cubicBezTo>
                  <a:cubicBezTo>
                    <a:pt x="24680" y="15425"/>
                    <a:pt x="24850" y="15013"/>
                    <a:pt x="24608" y="14711"/>
                  </a:cubicBezTo>
                  <a:cubicBezTo>
                    <a:pt x="24541" y="14511"/>
                    <a:pt x="24474" y="14344"/>
                    <a:pt x="24408" y="14144"/>
                  </a:cubicBezTo>
                  <a:lnTo>
                    <a:pt x="24408" y="14144"/>
                  </a:lnTo>
                  <a:cubicBezTo>
                    <a:pt x="26376" y="15344"/>
                    <a:pt x="28444" y="16245"/>
                    <a:pt x="30645" y="16912"/>
                  </a:cubicBezTo>
                  <a:cubicBezTo>
                    <a:pt x="30687" y="16921"/>
                    <a:pt x="30727" y="16925"/>
                    <a:pt x="30764" y="16925"/>
                  </a:cubicBezTo>
                  <a:cubicBezTo>
                    <a:pt x="30877" y="16925"/>
                    <a:pt x="30971" y="16887"/>
                    <a:pt x="31046" y="16812"/>
                  </a:cubicBezTo>
                  <a:lnTo>
                    <a:pt x="31046" y="16812"/>
                  </a:lnTo>
                  <a:cubicBezTo>
                    <a:pt x="30946" y="19014"/>
                    <a:pt x="31279" y="21182"/>
                    <a:pt x="31246" y="23384"/>
                  </a:cubicBezTo>
                  <a:cubicBezTo>
                    <a:pt x="31212" y="25752"/>
                    <a:pt x="30745" y="27987"/>
                    <a:pt x="30012" y="30222"/>
                  </a:cubicBezTo>
                  <a:cubicBezTo>
                    <a:pt x="28877" y="29021"/>
                    <a:pt x="27376" y="28521"/>
                    <a:pt x="25809" y="28220"/>
                  </a:cubicBezTo>
                  <a:cubicBezTo>
                    <a:pt x="26042" y="28087"/>
                    <a:pt x="26276" y="27953"/>
                    <a:pt x="26509" y="27853"/>
                  </a:cubicBezTo>
                  <a:cubicBezTo>
                    <a:pt x="26743" y="27687"/>
                    <a:pt x="26743" y="27353"/>
                    <a:pt x="26509" y="27186"/>
                  </a:cubicBezTo>
                  <a:cubicBezTo>
                    <a:pt x="25253" y="26454"/>
                    <a:pt x="23791" y="25926"/>
                    <a:pt x="22334" y="25926"/>
                  </a:cubicBezTo>
                  <a:cubicBezTo>
                    <a:pt x="21934" y="25926"/>
                    <a:pt x="21534" y="25966"/>
                    <a:pt x="21139" y="26052"/>
                  </a:cubicBezTo>
                  <a:cubicBezTo>
                    <a:pt x="21280" y="24920"/>
                    <a:pt x="20125" y="24028"/>
                    <a:pt x="19018" y="24028"/>
                  </a:cubicBezTo>
                  <a:cubicBezTo>
                    <a:pt x="18820" y="24028"/>
                    <a:pt x="18624" y="24057"/>
                    <a:pt x="18437" y="24117"/>
                  </a:cubicBezTo>
                  <a:cubicBezTo>
                    <a:pt x="18770" y="22116"/>
                    <a:pt x="18737" y="20048"/>
                    <a:pt x="18136" y="18080"/>
                  </a:cubicBezTo>
                  <a:cubicBezTo>
                    <a:pt x="18096" y="17973"/>
                    <a:pt x="18008" y="17925"/>
                    <a:pt x="17921" y="17925"/>
                  </a:cubicBezTo>
                  <a:cubicBezTo>
                    <a:pt x="17791" y="17925"/>
                    <a:pt x="17663" y="18033"/>
                    <a:pt x="17703" y="18213"/>
                  </a:cubicBezTo>
                  <a:cubicBezTo>
                    <a:pt x="18036" y="20415"/>
                    <a:pt x="18103" y="22516"/>
                    <a:pt x="17569" y="24684"/>
                  </a:cubicBezTo>
                  <a:cubicBezTo>
                    <a:pt x="17509" y="24964"/>
                    <a:pt x="17736" y="25136"/>
                    <a:pt x="17950" y="25136"/>
                  </a:cubicBezTo>
                  <a:cubicBezTo>
                    <a:pt x="18093" y="25136"/>
                    <a:pt x="18230" y="25059"/>
                    <a:pt x="18270" y="24885"/>
                  </a:cubicBezTo>
                  <a:cubicBezTo>
                    <a:pt x="18270" y="24851"/>
                    <a:pt x="18270" y="24818"/>
                    <a:pt x="18303" y="24785"/>
                  </a:cubicBezTo>
                  <a:cubicBezTo>
                    <a:pt x="18425" y="24756"/>
                    <a:pt x="18556" y="24743"/>
                    <a:pt x="18691" y="24743"/>
                  </a:cubicBezTo>
                  <a:cubicBezTo>
                    <a:pt x="19670" y="24743"/>
                    <a:pt x="20854" y="25456"/>
                    <a:pt x="20004" y="26452"/>
                  </a:cubicBezTo>
                  <a:cubicBezTo>
                    <a:pt x="19604" y="26919"/>
                    <a:pt x="18804" y="27253"/>
                    <a:pt x="18203" y="27253"/>
                  </a:cubicBezTo>
                  <a:cubicBezTo>
                    <a:pt x="17436" y="27253"/>
                    <a:pt x="17002" y="26786"/>
                    <a:pt x="16602" y="26186"/>
                  </a:cubicBezTo>
                  <a:cubicBezTo>
                    <a:pt x="16535" y="26085"/>
                    <a:pt x="16402" y="26052"/>
                    <a:pt x="16268" y="26052"/>
                  </a:cubicBezTo>
                  <a:cubicBezTo>
                    <a:pt x="15486" y="25875"/>
                    <a:pt x="14723" y="25789"/>
                    <a:pt x="13960" y="25789"/>
                  </a:cubicBezTo>
                  <a:cubicBezTo>
                    <a:pt x="12998" y="25789"/>
                    <a:pt x="12035" y="25925"/>
                    <a:pt x="11031" y="26186"/>
                  </a:cubicBezTo>
                  <a:cubicBezTo>
                    <a:pt x="10764" y="26252"/>
                    <a:pt x="10698" y="26686"/>
                    <a:pt x="10965" y="26786"/>
                  </a:cubicBezTo>
                  <a:cubicBezTo>
                    <a:pt x="11231" y="26919"/>
                    <a:pt x="11498" y="27053"/>
                    <a:pt x="11765" y="27186"/>
                  </a:cubicBezTo>
                  <a:cubicBezTo>
                    <a:pt x="10564" y="27420"/>
                    <a:pt x="9363" y="27653"/>
                    <a:pt x="8129" y="27887"/>
                  </a:cubicBezTo>
                  <a:cubicBezTo>
                    <a:pt x="7862" y="27953"/>
                    <a:pt x="7829" y="28354"/>
                    <a:pt x="8063" y="28487"/>
                  </a:cubicBezTo>
                  <a:cubicBezTo>
                    <a:pt x="8229" y="28587"/>
                    <a:pt x="8396" y="28687"/>
                    <a:pt x="8563" y="28787"/>
                  </a:cubicBezTo>
                  <a:cubicBezTo>
                    <a:pt x="7796" y="28921"/>
                    <a:pt x="7095" y="29221"/>
                    <a:pt x="6428" y="29655"/>
                  </a:cubicBezTo>
                  <a:cubicBezTo>
                    <a:pt x="4527" y="25885"/>
                    <a:pt x="5594" y="20948"/>
                    <a:pt x="5494" y="16879"/>
                  </a:cubicBezTo>
                  <a:cubicBezTo>
                    <a:pt x="5928" y="16612"/>
                    <a:pt x="6361" y="16278"/>
                    <a:pt x="6762" y="15945"/>
                  </a:cubicBezTo>
                  <a:lnTo>
                    <a:pt x="6762" y="15945"/>
                  </a:lnTo>
                  <a:cubicBezTo>
                    <a:pt x="6695" y="16245"/>
                    <a:pt x="6628" y="16545"/>
                    <a:pt x="6595" y="16846"/>
                  </a:cubicBezTo>
                  <a:cubicBezTo>
                    <a:pt x="6541" y="17086"/>
                    <a:pt x="6702" y="17284"/>
                    <a:pt x="6906" y="17284"/>
                  </a:cubicBezTo>
                  <a:cubicBezTo>
                    <a:pt x="6956" y="17284"/>
                    <a:pt x="7009" y="17272"/>
                    <a:pt x="7062" y="17246"/>
                  </a:cubicBezTo>
                  <a:cubicBezTo>
                    <a:pt x="8696" y="16345"/>
                    <a:pt x="10031" y="14644"/>
                    <a:pt x="10564" y="12876"/>
                  </a:cubicBezTo>
                  <a:cubicBezTo>
                    <a:pt x="10564" y="12876"/>
                    <a:pt x="10564" y="12843"/>
                    <a:pt x="10564" y="12809"/>
                  </a:cubicBezTo>
                  <a:close/>
                  <a:moveTo>
                    <a:pt x="3292" y="25452"/>
                  </a:moveTo>
                  <a:cubicBezTo>
                    <a:pt x="3626" y="25618"/>
                    <a:pt x="3993" y="25752"/>
                    <a:pt x="4393" y="25752"/>
                  </a:cubicBezTo>
                  <a:cubicBezTo>
                    <a:pt x="4527" y="27453"/>
                    <a:pt x="4960" y="29088"/>
                    <a:pt x="5861" y="30355"/>
                  </a:cubicBezTo>
                  <a:cubicBezTo>
                    <a:pt x="5894" y="30455"/>
                    <a:pt x="5928" y="30489"/>
                    <a:pt x="5994" y="30555"/>
                  </a:cubicBezTo>
                  <a:cubicBezTo>
                    <a:pt x="5794" y="30722"/>
                    <a:pt x="5594" y="30856"/>
                    <a:pt x="5461" y="31022"/>
                  </a:cubicBezTo>
                  <a:cubicBezTo>
                    <a:pt x="3826" y="29521"/>
                    <a:pt x="3126" y="27620"/>
                    <a:pt x="3292" y="25452"/>
                  </a:cubicBezTo>
                  <a:close/>
                  <a:moveTo>
                    <a:pt x="32747" y="25752"/>
                  </a:moveTo>
                  <a:lnTo>
                    <a:pt x="32747" y="25752"/>
                  </a:lnTo>
                  <a:cubicBezTo>
                    <a:pt x="32480" y="27787"/>
                    <a:pt x="31913" y="29621"/>
                    <a:pt x="31012" y="31423"/>
                  </a:cubicBezTo>
                  <a:cubicBezTo>
                    <a:pt x="30946" y="31289"/>
                    <a:pt x="30912" y="31122"/>
                    <a:pt x="30845" y="30956"/>
                  </a:cubicBezTo>
                  <a:cubicBezTo>
                    <a:pt x="30845" y="30922"/>
                    <a:pt x="30812" y="30889"/>
                    <a:pt x="30812" y="30856"/>
                  </a:cubicBezTo>
                  <a:cubicBezTo>
                    <a:pt x="31379" y="29254"/>
                    <a:pt x="31746" y="27620"/>
                    <a:pt x="31980" y="25985"/>
                  </a:cubicBezTo>
                  <a:lnTo>
                    <a:pt x="32046" y="25985"/>
                  </a:lnTo>
                  <a:cubicBezTo>
                    <a:pt x="32280" y="25952"/>
                    <a:pt x="32513" y="25852"/>
                    <a:pt x="32747" y="25752"/>
                  </a:cubicBezTo>
                  <a:close/>
                  <a:moveTo>
                    <a:pt x="14957" y="26427"/>
                  </a:moveTo>
                  <a:cubicBezTo>
                    <a:pt x="15270" y="26427"/>
                    <a:pt x="15585" y="26436"/>
                    <a:pt x="15901" y="26452"/>
                  </a:cubicBezTo>
                  <a:cubicBezTo>
                    <a:pt x="15996" y="27669"/>
                    <a:pt x="16952" y="28175"/>
                    <a:pt x="18024" y="28175"/>
                  </a:cubicBezTo>
                  <a:cubicBezTo>
                    <a:pt x="19215" y="28175"/>
                    <a:pt x="20549" y="27551"/>
                    <a:pt x="21005" y="26586"/>
                  </a:cubicBezTo>
                  <a:cubicBezTo>
                    <a:pt x="22673" y="26653"/>
                    <a:pt x="24107" y="26786"/>
                    <a:pt x="25542" y="27520"/>
                  </a:cubicBezTo>
                  <a:lnTo>
                    <a:pt x="24508" y="28087"/>
                  </a:lnTo>
                  <a:cubicBezTo>
                    <a:pt x="24241" y="28220"/>
                    <a:pt x="24274" y="28721"/>
                    <a:pt x="24574" y="28787"/>
                  </a:cubicBezTo>
                  <a:cubicBezTo>
                    <a:pt x="26409" y="29054"/>
                    <a:pt x="28444" y="29421"/>
                    <a:pt x="29645" y="30989"/>
                  </a:cubicBezTo>
                  <a:cubicBezTo>
                    <a:pt x="29745" y="31122"/>
                    <a:pt x="29845" y="31156"/>
                    <a:pt x="29978" y="31156"/>
                  </a:cubicBezTo>
                  <a:cubicBezTo>
                    <a:pt x="30012" y="31189"/>
                    <a:pt x="30045" y="31222"/>
                    <a:pt x="30078" y="31222"/>
                  </a:cubicBezTo>
                  <a:cubicBezTo>
                    <a:pt x="30212" y="31856"/>
                    <a:pt x="30312" y="32490"/>
                    <a:pt x="30312" y="33091"/>
                  </a:cubicBezTo>
                  <a:cubicBezTo>
                    <a:pt x="30045" y="32724"/>
                    <a:pt x="29678" y="32357"/>
                    <a:pt x="29378" y="32023"/>
                  </a:cubicBezTo>
                  <a:cubicBezTo>
                    <a:pt x="29315" y="31952"/>
                    <a:pt x="29242" y="31922"/>
                    <a:pt x="29172" y="31922"/>
                  </a:cubicBezTo>
                  <a:cubicBezTo>
                    <a:pt x="28943" y="31922"/>
                    <a:pt x="28732" y="32235"/>
                    <a:pt x="28911" y="32490"/>
                  </a:cubicBezTo>
                  <a:cubicBezTo>
                    <a:pt x="29278" y="32924"/>
                    <a:pt x="29611" y="33424"/>
                    <a:pt x="30078" y="33758"/>
                  </a:cubicBezTo>
                  <a:cubicBezTo>
                    <a:pt x="30145" y="33824"/>
                    <a:pt x="30245" y="33824"/>
                    <a:pt x="30312" y="33824"/>
                  </a:cubicBezTo>
                  <a:cubicBezTo>
                    <a:pt x="30245" y="35492"/>
                    <a:pt x="29711" y="37027"/>
                    <a:pt x="28544" y="38428"/>
                  </a:cubicBezTo>
                  <a:cubicBezTo>
                    <a:pt x="28344" y="38127"/>
                    <a:pt x="28144" y="37861"/>
                    <a:pt x="27877" y="37594"/>
                  </a:cubicBezTo>
                  <a:cubicBezTo>
                    <a:pt x="27830" y="37532"/>
                    <a:pt x="27769" y="37506"/>
                    <a:pt x="27707" y="37506"/>
                  </a:cubicBezTo>
                  <a:cubicBezTo>
                    <a:pt x="27636" y="37506"/>
                    <a:pt x="27563" y="37540"/>
                    <a:pt x="27510" y="37594"/>
                  </a:cubicBezTo>
                  <a:cubicBezTo>
                    <a:pt x="27310" y="37594"/>
                    <a:pt x="27109" y="37694"/>
                    <a:pt x="27076" y="37927"/>
                  </a:cubicBezTo>
                  <a:cubicBezTo>
                    <a:pt x="26909" y="39929"/>
                    <a:pt x="25608" y="41563"/>
                    <a:pt x="23740" y="42230"/>
                  </a:cubicBezTo>
                  <a:cubicBezTo>
                    <a:pt x="23640" y="41763"/>
                    <a:pt x="23474" y="41330"/>
                    <a:pt x="23173" y="40929"/>
                  </a:cubicBezTo>
                  <a:cubicBezTo>
                    <a:pt x="23125" y="40857"/>
                    <a:pt x="23041" y="40824"/>
                    <a:pt x="22960" y="40824"/>
                  </a:cubicBezTo>
                  <a:cubicBezTo>
                    <a:pt x="22815" y="40824"/>
                    <a:pt x="22676" y="40926"/>
                    <a:pt x="22740" y="41096"/>
                  </a:cubicBezTo>
                  <a:cubicBezTo>
                    <a:pt x="22740" y="41130"/>
                    <a:pt x="22740" y="41130"/>
                    <a:pt x="22773" y="41163"/>
                  </a:cubicBezTo>
                  <a:cubicBezTo>
                    <a:pt x="21198" y="42584"/>
                    <a:pt x="19684" y="43328"/>
                    <a:pt x="18169" y="43328"/>
                  </a:cubicBezTo>
                  <a:cubicBezTo>
                    <a:pt x="16732" y="43328"/>
                    <a:pt x="15294" y="42659"/>
                    <a:pt x="13800" y="41263"/>
                  </a:cubicBezTo>
                  <a:cubicBezTo>
                    <a:pt x="13722" y="41205"/>
                    <a:pt x="13634" y="41169"/>
                    <a:pt x="13540" y="41169"/>
                  </a:cubicBezTo>
                  <a:cubicBezTo>
                    <a:pt x="13473" y="41169"/>
                    <a:pt x="13403" y="41188"/>
                    <a:pt x="13333" y="41230"/>
                  </a:cubicBezTo>
                  <a:cubicBezTo>
                    <a:pt x="13053" y="41354"/>
                    <a:pt x="12776" y="41410"/>
                    <a:pt x="12504" y="41410"/>
                  </a:cubicBezTo>
                  <a:cubicBezTo>
                    <a:pt x="10504" y="41410"/>
                    <a:pt x="8755" y="38371"/>
                    <a:pt x="7962" y="36726"/>
                  </a:cubicBezTo>
                  <a:cubicBezTo>
                    <a:pt x="7917" y="36613"/>
                    <a:pt x="7779" y="36546"/>
                    <a:pt x="7643" y="36546"/>
                  </a:cubicBezTo>
                  <a:cubicBezTo>
                    <a:pt x="7579" y="36546"/>
                    <a:pt x="7516" y="36561"/>
                    <a:pt x="7462" y="36593"/>
                  </a:cubicBezTo>
                  <a:cubicBezTo>
                    <a:pt x="7285" y="36705"/>
                    <a:pt x="7134" y="36755"/>
                    <a:pt x="7004" y="36755"/>
                  </a:cubicBezTo>
                  <a:cubicBezTo>
                    <a:pt x="6013" y="36755"/>
                    <a:pt x="6316" y="33797"/>
                    <a:pt x="6228" y="32824"/>
                  </a:cubicBezTo>
                  <a:cubicBezTo>
                    <a:pt x="6202" y="32595"/>
                    <a:pt x="6061" y="32444"/>
                    <a:pt x="5877" y="32444"/>
                  </a:cubicBezTo>
                  <a:cubicBezTo>
                    <a:pt x="5819" y="32444"/>
                    <a:pt x="5758" y="32458"/>
                    <a:pt x="5694" y="32490"/>
                  </a:cubicBezTo>
                  <a:cubicBezTo>
                    <a:pt x="5961" y="31890"/>
                    <a:pt x="6261" y="31289"/>
                    <a:pt x="6528" y="30689"/>
                  </a:cubicBezTo>
                  <a:cubicBezTo>
                    <a:pt x="6662" y="30622"/>
                    <a:pt x="6762" y="30489"/>
                    <a:pt x="6728" y="30322"/>
                  </a:cubicBezTo>
                  <a:cubicBezTo>
                    <a:pt x="7629" y="29755"/>
                    <a:pt x="8530" y="29421"/>
                    <a:pt x="9630" y="29321"/>
                  </a:cubicBezTo>
                  <a:cubicBezTo>
                    <a:pt x="9964" y="29321"/>
                    <a:pt x="10131" y="28887"/>
                    <a:pt x="9797" y="28687"/>
                  </a:cubicBezTo>
                  <a:cubicBezTo>
                    <a:pt x="9597" y="28587"/>
                    <a:pt x="9397" y="28487"/>
                    <a:pt x="9197" y="28354"/>
                  </a:cubicBezTo>
                  <a:cubicBezTo>
                    <a:pt x="10431" y="28120"/>
                    <a:pt x="11632" y="27887"/>
                    <a:pt x="12866" y="27653"/>
                  </a:cubicBezTo>
                  <a:cubicBezTo>
                    <a:pt x="13133" y="27587"/>
                    <a:pt x="13166" y="27186"/>
                    <a:pt x="12933" y="27053"/>
                  </a:cubicBezTo>
                  <a:cubicBezTo>
                    <a:pt x="12666" y="26919"/>
                    <a:pt x="12432" y="26786"/>
                    <a:pt x="12165" y="26653"/>
                  </a:cubicBezTo>
                  <a:cubicBezTo>
                    <a:pt x="13091" y="26502"/>
                    <a:pt x="14017" y="26427"/>
                    <a:pt x="14957" y="26427"/>
                  </a:cubicBezTo>
                  <a:close/>
                  <a:moveTo>
                    <a:pt x="21639" y="0"/>
                  </a:moveTo>
                  <a:cubicBezTo>
                    <a:pt x="18337" y="134"/>
                    <a:pt x="15201" y="1134"/>
                    <a:pt x="12532" y="3036"/>
                  </a:cubicBezTo>
                  <a:cubicBezTo>
                    <a:pt x="12599" y="2469"/>
                    <a:pt x="12699" y="1902"/>
                    <a:pt x="12833" y="1334"/>
                  </a:cubicBezTo>
                  <a:cubicBezTo>
                    <a:pt x="12913" y="1094"/>
                    <a:pt x="12693" y="853"/>
                    <a:pt x="12465" y="853"/>
                  </a:cubicBezTo>
                  <a:cubicBezTo>
                    <a:pt x="12409" y="853"/>
                    <a:pt x="12352" y="868"/>
                    <a:pt x="12299" y="901"/>
                  </a:cubicBezTo>
                  <a:cubicBezTo>
                    <a:pt x="10398" y="2035"/>
                    <a:pt x="8663" y="3870"/>
                    <a:pt x="8063" y="6071"/>
                  </a:cubicBezTo>
                  <a:cubicBezTo>
                    <a:pt x="7295" y="5437"/>
                    <a:pt x="6361" y="5104"/>
                    <a:pt x="5327" y="5070"/>
                  </a:cubicBezTo>
                  <a:cubicBezTo>
                    <a:pt x="5094" y="5070"/>
                    <a:pt x="4827" y="5337"/>
                    <a:pt x="4927" y="5571"/>
                  </a:cubicBezTo>
                  <a:cubicBezTo>
                    <a:pt x="5160" y="6138"/>
                    <a:pt x="5427" y="6705"/>
                    <a:pt x="5794" y="7205"/>
                  </a:cubicBezTo>
                  <a:cubicBezTo>
                    <a:pt x="3359" y="7639"/>
                    <a:pt x="1491" y="9140"/>
                    <a:pt x="190" y="11275"/>
                  </a:cubicBezTo>
                  <a:cubicBezTo>
                    <a:pt x="0" y="11560"/>
                    <a:pt x="261" y="11845"/>
                    <a:pt x="573" y="11845"/>
                  </a:cubicBezTo>
                  <a:cubicBezTo>
                    <a:pt x="590" y="11845"/>
                    <a:pt x="607" y="11844"/>
                    <a:pt x="624" y="11842"/>
                  </a:cubicBezTo>
                  <a:cubicBezTo>
                    <a:pt x="1291" y="11742"/>
                    <a:pt x="1958" y="11608"/>
                    <a:pt x="2625" y="11508"/>
                  </a:cubicBezTo>
                  <a:lnTo>
                    <a:pt x="2625" y="11508"/>
                  </a:lnTo>
                  <a:cubicBezTo>
                    <a:pt x="1725" y="13143"/>
                    <a:pt x="1191" y="14811"/>
                    <a:pt x="991" y="16712"/>
                  </a:cubicBezTo>
                  <a:cubicBezTo>
                    <a:pt x="991" y="16920"/>
                    <a:pt x="1214" y="17088"/>
                    <a:pt x="1408" y="17088"/>
                  </a:cubicBezTo>
                  <a:cubicBezTo>
                    <a:pt x="1462" y="17088"/>
                    <a:pt x="1514" y="17075"/>
                    <a:pt x="1558" y="17046"/>
                  </a:cubicBezTo>
                  <a:cubicBezTo>
                    <a:pt x="1992" y="16712"/>
                    <a:pt x="2425" y="16545"/>
                    <a:pt x="2892" y="16379"/>
                  </a:cubicBezTo>
                  <a:lnTo>
                    <a:pt x="2892" y="16379"/>
                  </a:lnTo>
                  <a:cubicBezTo>
                    <a:pt x="2425" y="17846"/>
                    <a:pt x="2158" y="19314"/>
                    <a:pt x="2192" y="20882"/>
                  </a:cubicBezTo>
                  <a:cubicBezTo>
                    <a:pt x="2225" y="21115"/>
                    <a:pt x="2392" y="21215"/>
                    <a:pt x="2559" y="21215"/>
                  </a:cubicBezTo>
                  <a:cubicBezTo>
                    <a:pt x="2058" y="21749"/>
                    <a:pt x="1758" y="22483"/>
                    <a:pt x="1825" y="23283"/>
                  </a:cubicBezTo>
                  <a:cubicBezTo>
                    <a:pt x="1891" y="24051"/>
                    <a:pt x="2325" y="24751"/>
                    <a:pt x="2959" y="25218"/>
                  </a:cubicBezTo>
                  <a:cubicBezTo>
                    <a:pt x="2358" y="27486"/>
                    <a:pt x="3226" y="30022"/>
                    <a:pt x="5094" y="31456"/>
                  </a:cubicBezTo>
                  <a:cubicBezTo>
                    <a:pt x="4827" y="31890"/>
                    <a:pt x="4593" y="32357"/>
                    <a:pt x="4393" y="33024"/>
                  </a:cubicBezTo>
                  <a:cubicBezTo>
                    <a:pt x="4327" y="33257"/>
                    <a:pt x="4493" y="33491"/>
                    <a:pt x="4727" y="33491"/>
                  </a:cubicBezTo>
                  <a:cubicBezTo>
                    <a:pt x="4755" y="33489"/>
                    <a:pt x="4782" y="33488"/>
                    <a:pt x="4809" y="33488"/>
                  </a:cubicBezTo>
                  <a:cubicBezTo>
                    <a:pt x="6439" y="33488"/>
                    <a:pt x="5762" y="36449"/>
                    <a:pt x="5861" y="37827"/>
                  </a:cubicBezTo>
                  <a:cubicBezTo>
                    <a:pt x="5887" y="38032"/>
                    <a:pt x="6049" y="38217"/>
                    <a:pt x="6244" y="38217"/>
                  </a:cubicBezTo>
                  <a:cubicBezTo>
                    <a:pt x="6304" y="38217"/>
                    <a:pt x="6366" y="38200"/>
                    <a:pt x="6428" y="38161"/>
                  </a:cubicBezTo>
                  <a:cubicBezTo>
                    <a:pt x="6558" y="38079"/>
                    <a:pt x="6696" y="38041"/>
                    <a:pt x="6840" y="38041"/>
                  </a:cubicBezTo>
                  <a:cubicBezTo>
                    <a:pt x="8396" y="38041"/>
                    <a:pt x="10723" y="42428"/>
                    <a:pt x="12799" y="42764"/>
                  </a:cubicBezTo>
                  <a:cubicBezTo>
                    <a:pt x="12837" y="42772"/>
                    <a:pt x="12874" y="42776"/>
                    <a:pt x="12911" y="42776"/>
                  </a:cubicBezTo>
                  <a:cubicBezTo>
                    <a:pt x="13038" y="42776"/>
                    <a:pt x="13155" y="42727"/>
                    <a:pt x="13233" y="42597"/>
                  </a:cubicBezTo>
                  <a:cubicBezTo>
                    <a:pt x="13307" y="42488"/>
                    <a:pt x="13423" y="42441"/>
                    <a:pt x="13572" y="42441"/>
                  </a:cubicBezTo>
                  <a:cubicBezTo>
                    <a:pt x="14563" y="42441"/>
                    <a:pt x="17005" y="44549"/>
                    <a:pt x="18136" y="44665"/>
                  </a:cubicBezTo>
                  <a:cubicBezTo>
                    <a:pt x="18234" y="44677"/>
                    <a:pt x="18333" y="44682"/>
                    <a:pt x="18431" y="44682"/>
                  </a:cubicBezTo>
                  <a:cubicBezTo>
                    <a:pt x="20099" y="44682"/>
                    <a:pt x="21746" y="43131"/>
                    <a:pt x="23007" y="41997"/>
                  </a:cubicBezTo>
                  <a:cubicBezTo>
                    <a:pt x="23040" y="42230"/>
                    <a:pt x="23073" y="42497"/>
                    <a:pt x="23107" y="42731"/>
                  </a:cubicBezTo>
                  <a:cubicBezTo>
                    <a:pt x="23107" y="42958"/>
                    <a:pt x="23276" y="43112"/>
                    <a:pt x="23470" y="43112"/>
                  </a:cubicBezTo>
                  <a:cubicBezTo>
                    <a:pt x="23504" y="43112"/>
                    <a:pt x="23539" y="43108"/>
                    <a:pt x="23574" y="43098"/>
                  </a:cubicBezTo>
                  <a:cubicBezTo>
                    <a:pt x="25809" y="42564"/>
                    <a:pt x="27510" y="40629"/>
                    <a:pt x="27777" y="38361"/>
                  </a:cubicBezTo>
                  <a:cubicBezTo>
                    <a:pt x="27943" y="38594"/>
                    <a:pt x="28077" y="38828"/>
                    <a:pt x="28177" y="39128"/>
                  </a:cubicBezTo>
                  <a:cubicBezTo>
                    <a:pt x="28240" y="39276"/>
                    <a:pt x="28370" y="39384"/>
                    <a:pt x="28516" y="39384"/>
                  </a:cubicBezTo>
                  <a:cubicBezTo>
                    <a:pt x="28601" y="39384"/>
                    <a:pt x="28692" y="39347"/>
                    <a:pt x="28777" y="39262"/>
                  </a:cubicBezTo>
                  <a:cubicBezTo>
                    <a:pt x="30612" y="37527"/>
                    <a:pt x="31713" y="34725"/>
                    <a:pt x="31212" y="32190"/>
                  </a:cubicBezTo>
                  <a:cubicBezTo>
                    <a:pt x="32547" y="30155"/>
                    <a:pt x="33281" y="27787"/>
                    <a:pt x="33447" y="25385"/>
                  </a:cubicBezTo>
                  <a:cubicBezTo>
                    <a:pt x="34381" y="24785"/>
                    <a:pt x="35048" y="23784"/>
                    <a:pt x="34815" y="22683"/>
                  </a:cubicBezTo>
                  <a:cubicBezTo>
                    <a:pt x="34615" y="21983"/>
                    <a:pt x="34181" y="21415"/>
                    <a:pt x="33581" y="21049"/>
                  </a:cubicBezTo>
                  <a:cubicBezTo>
                    <a:pt x="33781" y="20115"/>
                    <a:pt x="33914" y="19214"/>
                    <a:pt x="33814" y="18213"/>
                  </a:cubicBezTo>
                  <a:cubicBezTo>
                    <a:pt x="33786" y="17872"/>
                    <a:pt x="33128" y="16175"/>
                    <a:pt x="33532" y="16175"/>
                  </a:cubicBezTo>
                  <a:cubicBezTo>
                    <a:pt x="33602" y="16175"/>
                    <a:pt x="33704" y="16227"/>
                    <a:pt x="33848" y="16345"/>
                  </a:cubicBezTo>
                  <a:cubicBezTo>
                    <a:pt x="33917" y="16405"/>
                    <a:pt x="34004" y="16432"/>
                    <a:pt x="34089" y="16432"/>
                  </a:cubicBezTo>
                  <a:cubicBezTo>
                    <a:pt x="34291" y="16432"/>
                    <a:pt x="34485" y="16280"/>
                    <a:pt x="34415" y="16045"/>
                  </a:cubicBezTo>
                  <a:cubicBezTo>
                    <a:pt x="33581" y="13476"/>
                    <a:pt x="32313" y="11342"/>
                    <a:pt x="30545" y="9407"/>
                  </a:cubicBezTo>
                  <a:lnTo>
                    <a:pt x="30545" y="9407"/>
                  </a:lnTo>
                  <a:cubicBezTo>
                    <a:pt x="30585" y="9415"/>
                    <a:pt x="30622" y="9419"/>
                    <a:pt x="30661" y="9419"/>
                  </a:cubicBezTo>
                  <a:cubicBezTo>
                    <a:pt x="30786" y="9419"/>
                    <a:pt x="30924" y="9375"/>
                    <a:pt x="31179" y="9273"/>
                  </a:cubicBezTo>
                  <a:cubicBezTo>
                    <a:pt x="31413" y="9207"/>
                    <a:pt x="31513" y="9007"/>
                    <a:pt x="31479" y="8806"/>
                  </a:cubicBezTo>
                  <a:cubicBezTo>
                    <a:pt x="31179" y="6605"/>
                    <a:pt x="28544" y="5037"/>
                    <a:pt x="26576" y="4470"/>
                  </a:cubicBezTo>
                  <a:cubicBezTo>
                    <a:pt x="26909" y="4270"/>
                    <a:pt x="27243" y="4136"/>
                    <a:pt x="27610" y="4036"/>
                  </a:cubicBezTo>
                  <a:cubicBezTo>
                    <a:pt x="27910" y="3936"/>
                    <a:pt x="28010" y="3469"/>
                    <a:pt x="27710" y="3303"/>
                  </a:cubicBezTo>
                  <a:cubicBezTo>
                    <a:pt x="25961" y="2401"/>
                    <a:pt x="24106" y="1943"/>
                    <a:pt x="22214" y="1943"/>
                  </a:cubicBezTo>
                  <a:cubicBezTo>
                    <a:pt x="21724" y="1943"/>
                    <a:pt x="21232" y="1973"/>
                    <a:pt x="20738" y="2035"/>
                  </a:cubicBezTo>
                  <a:cubicBezTo>
                    <a:pt x="21105" y="1568"/>
                    <a:pt x="21472" y="1134"/>
                    <a:pt x="21906" y="701"/>
                  </a:cubicBezTo>
                  <a:cubicBezTo>
                    <a:pt x="22173" y="467"/>
                    <a:pt x="21972" y="0"/>
                    <a:pt x="216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47"/>
            <p:cNvSpPr/>
            <p:nvPr/>
          </p:nvSpPr>
          <p:spPr>
            <a:xfrm>
              <a:off x="1976125" y="3979125"/>
              <a:ext cx="37150" cy="27175"/>
            </a:xfrm>
            <a:custGeom>
              <a:rect b="b" l="l" r="r" t="t"/>
              <a:pathLst>
                <a:path extrusionOk="0" h="1087" w="1486">
                  <a:moveTo>
                    <a:pt x="1172" y="1"/>
                  </a:moveTo>
                  <a:cubicBezTo>
                    <a:pt x="1134" y="1"/>
                    <a:pt x="1093" y="11"/>
                    <a:pt x="1053" y="34"/>
                  </a:cubicBezTo>
                  <a:cubicBezTo>
                    <a:pt x="753" y="201"/>
                    <a:pt x="486" y="367"/>
                    <a:pt x="219" y="601"/>
                  </a:cubicBezTo>
                  <a:cubicBezTo>
                    <a:pt x="0" y="765"/>
                    <a:pt x="118" y="1086"/>
                    <a:pt x="314" y="1086"/>
                  </a:cubicBezTo>
                  <a:cubicBezTo>
                    <a:pt x="357" y="1086"/>
                    <a:pt x="404" y="1071"/>
                    <a:pt x="452" y="1035"/>
                  </a:cubicBezTo>
                  <a:cubicBezTo>
                    <a:pt x="786" y="834"/>
                    <a:pt x="1053" y="601"/>
                    <a:pt x="1320" y="367"/>
                  </a:cubicBezTo>
                  <a:cubicBezTo>
                    <a:pt x="1485" y="230"/>
                    <a:pt x="1354" y="1"/>
                    <a:pt x="117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47"/>
            <p:cNvSpPr/>
            <p:nvPr/>
          </p:nvSpPr>
          <p:spPr>
            <a:xfrm>
              <a:off x="1905025" y="4038875"/>
              <a:ext cx="43100" cy="40675"/>
            </a:xfrm>
            <a:custGeom>
              <a:rect b="b" l="l" r="r" t="t"/>
              <a:pathLst>
                <a:path extrusionOk="0" h="1627" w="1724">
                  <a:moveTo>
                    <a:pt x="1413" y="0"/>
                  </a:moveTo>
                  <a:cubicBezTo>
                    <a:pt x="1374" y="0"/>
                    <a:pt x="1333" y="14"/>
                    <a:pt x="1295" y="46"/>
                  </a:cubicBezTo>
                  <a:cubicBezTo>
                    <a:pt x="861" y="379"/>
                    <a:pt x="461" y="746"/>
                    <a:pt x="161" y="1213"/>
                  </a:cubicBezTo>
                  <a:cubicBezTo>
                    <a:pt x="0" y="1420"/>
                    <a:pt x="203" y="1626"/>
                    <a:pt x="410" y="1626"/>
                  </a:cubicBezTo>
                  <a:cubicBezTo>
                    <a:pt x="504" y="1626"/>
                    <a:pt x="599" y="1584"/>
                    <a:pt x="661" y="1480"/>
                  </a:cubicBezTo>
                  <a:cubicBezTo>
                    <a:pt x="895" y="1080"/>
                    <a:pt x="1195" y="713"/>
                    <a:pt x="1562" y="379"/>
                  </a:cubicBezTo>
                  <a:cubicBezTo>
                    <a:pt x="1724" y="244"/>
                    <a:pt x="1580" y="0"/>
                    <a:pt x="14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47"/>
            <p:cNvSpPr/>
            <p:nvPr/>
          </p:nvSpPr>
          <p:spPr>
            <a:xfrm>
              <a:off x="1917825" y="3944725"/>
              <a:ext cx="58300" cy="54525"/>
            </a:xfrm>
            <a:custGeom>
              <a:rect b="b" l="l" r="r" t="t"/>
              <a:pathLst>
                <a:path extrusionOk="0" h="2181" w="2332">
                  <a:moveTo>
                    <a:pt x="2007" y="1"/>
                  </a:moveTo>
                  <a:cubicBezTo>
                    <a:pt x="1989" y="1"/>
                    <a:pt x="1970" y="3"/>
                    <a:pt x="1951" y="9"/>
                  </a:cubicBezTo>
                  <a:cubicBezTo>
                    <a:pt x="1083" y="242"/>
                    <a:pt x="349" y="909"/>
                    <a:pt x="83" y="1777"/>
                  </a:cubicBezTo>
                  <a:cubicBezTo>
                    <a:pt x="1" y="2023"/>
                    <a:pt x="196" y="2180"/>
                    <a:pt x="389" y="2180"/>
                  </a:cubicBezTo>
                  <a:cubicBezTo>
                    <a:pt x="511" y="2180"/>
                    <a:pt x="631" y="2118"/>
                    <a:pt x="683" y="1977"/>
                  </a:cubicBezTo>
                  <a:cubicBezTo>
                    <a:pt x="983" y="1243"/>
                    <a:pt x="1417" y="743"/>
                    <a:pt x="2117" y="409"/>
                  </a:cubicBezTo>
                  <a:cubicBezTo>
                    <a:pt x="2332" y="317"/>
                    <a:pt x="2209" y="1"/>
                    <a:pt x="20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47"/>
            <p:cNvSpPr/>
            <p:nvPr/>
          </p:nvSpPr>
          <p:spPr>
            <a:xfrm>
              <a:off x="1890075" y="3916425"/>
              <a:ext cx="41350" cy="28625"/>
            </a:xfrm>
            <a:custGeom>
              <a:rect b="b" l="l" r="r" t="t"/>
              <a:pathLst>
                <a:path extrusionOk="0" h="1145" w="1654">
                  <a:moveTo>
                    <a:pt x="1352" y="0"/>
                  </a:moveTo>
                  <a:cubicBezTo>
                    <a:pt x="1313" y="0"/>
                    <a:pt x="1270" y="12"/>
                    <a:pt x="1226" y="40"/>
                  </a:cubicBezTo>
                  <a:cubicBezTo>
                    <a:pt x="892" y="240"/>
                    <a:pt x="559" y="440"/>
                    <a:pt x="225" y="674"/>
                  </a:cubicBezTo>
                  <a:cubicBezTo>
                    <a:pt x="0" y="814"/>
                    <a:pt x="155" y="1145"/>
                    <a:pt x="369" y="1145"/>
                  </a:cubicBezTo>
                  <a:cubicBezTo>
                    <a:pt x="408" y="1145"/>
                    <a:pt x="450" y="1134"/>
                    <a:pt x="492" y="1107"/>
                  </a:cubicBezTo>
                  <a:cubicBezTo>
                    <a:pt x="826" y="874"/>
                    <a:pt x="1126" y="640"/>
                    <a:pt x="1459" y="440"/>
                  </a:cubicBezTo>
                  <a:cubicBezTo>
                    <a:pt x="1654" y="301"/>
                    <a:pt x="1547" y="0"/>
                    <a:pt x="13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47"/>
            <p:cNvSpPr/>
            <p:nvPr/>
          </p:nvSpPr>
          <p:spPr>
            <a:xfrm>
              <a:off x="2021900" y="3917175"/>
              <a:ext cx="56300" cy="43500"/>
            </a:xfrm>
            <a:custGeom>
              <a:rect b="b" l="l" r="r" t="t"/>
              <a:pathLst>
                <a:path extrusionOk="0" h="1740" w="2252">
                  <a:moveTo>
                    <a:pt x="300" y="1"/>
                  </a:moveTo>
                  <a:cubicBezTo>
                    <a:pt x="147" y="1"/>
                    <a:pt x="0" y="172"/>
                    <a:pt x="123" y="344"/>
                  </a:cubicBezTo>
                  <a:cubicBezTo>
                    <a:pt x="556" y="911"/>
                    <a:pt x="1123" y="1444"/>
                    <a:pt x="1790" y="1711"/>
                  </a:cubicBezTo>
                  <a:cubicBezTo>
                    <a:pt x="1830" y="1731"/>
                    <a:pt x="1869" y="1740"/>
                    <a:pt x="1906" y="1740"/>
                  </a:cubicBezTo>
                  <a:cubicBezTo>
                    <a:pt x="2116" y="1740"/>
                    <a:pt x="2251" y="1453"/>
                    <a:pt x="2024" y="1311"/>
                  </a:cubicBezTo>
                  <a:cubicBezTo>
                    <a:pt x="1423" y="977"/>
                    <a:pt x="923" y="577"/>
                    <a:pt x="456" y="77"/>
                  </a:cubicBezTo>
                  <a:cubicBezTo>
                    <a:pt x="412" y="23"/>
                    <a:pt x="355" y="1"/>
                    <a:pt x="30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47"/>
            <p:cNvSpPr/>
            <p:nvPr/>
          </p:nvSpPr>
          <p:spPr>
            <a:xfrm>
              <a:off x="2109675" y="3978050"/>
              <a:ext cx="58900" cy="25575"/>
            </a:xfrm>
            <a:custGeom>
              <a:rect b="b" l="l" r="r" t="t"/>
              <a:pathLst>
                <a:path extrusionOk="0" h="1023" w="2356">
                  <a:moveTo>
                    <a:pt x="192" y="1"/>
                  </a:moveTo>
                  <a:cubicBezTo>
                    <a:pt x="37" y="1"/>
                    <a:pt x="0" y="253"/>
                    <a:pt x="181" y="344"/>
                  </a:cubicBezTo>
                  <a:cubicBezTo>
                    <a:pt x="748" y="544"/>
                    <a:pt x="1315" y="777"/>
                    <a:pt x="1915" y="1011"/>
                  </a:cubicBezTo>
                  <a:cubicBezTo>
                    <a:pt x="1940" y="1019"/>
                    <a:pt x="1963" y="1023"/>
                    <a:pt x="1985" y="1023"/>
                  </a:cubicBezTo>
                  <a:cubicBezTo>
                    <a:pt x="2239" y="1023"/>
                    <a:pt x="2355" y="538"/>
                    <a:pt x="2049" y="477"/>
                  </a:cubicBezTo>
                  <a:cubicBezTo>
                    <a:pt x="1448" y="310"/>
                    <a:pt x="848" y="144"/>
                    <a:pt x="247" y="10"/>
                  </a:cubicBezTo>
                  <a:cubicBezTo>
                    <a:pt x="228" y="4"/>
                    <a:pt x="209" y="1"/>
                    <a:pt x="19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47"/>
            <p:cNvSpPr/>
            <p:nvPr/>
          </p:nvSpPr>
          <p:spPr>
            <a:xfrm>
              <a:off x="2072900" y="3890475"/>
              <a:ext cx="66450" cy="25650"/>
            </a:xfrm>
            <a:custGeom>
              <a:rect b="b" l="l" r="r" t="t"/>
              <a:pathLst>
                <a:path extrusionOk="0" h="1026" w="2658">
                  <a:moveTo>
                    <a:pt x="195" y="1"/>
                  </a:moveTo>
                  <a:cubicBezTo>
                    <a:pt x="40" y="1"/>
                    <a:pt x="0" y="251"/>
                    <a:pt x="151" y="311"/>
                  </a:cubicBezTo>
                  <a:cubicBezTo>
                    <a:pt x="851" y="544"/>
                    <a:pt x="1552" y="778"/>
                    <a:pt x="2252" y="1011"/>
                  </a:cubicBezTo>
                  <a:cubicBezTo>
                    <a:pt x="2281" y="1021"/>
                    <a:pt x="2308" y="1025"/>
                    <a:pt x="2334" y="1025"/>
                  </a:cubicBezTo>
                  <a:cubicBezTo>
                    <a:pt x="2574" y="1025"/>
                    <a:pt x="2657" y="635"/>
                    <a:pt x="2386" y="544"/>
                  </a:cubicBezTo>
                  <a:cubicBezTo>
                    <a:pt x="1685" y="344"/>
                    <a:pt x="951" y="177"/>
                    <a:pt x="251" y="11"/>
                  </a:cubicBezTo>
                  <a:cubicBezTo>
                    <a:pt x="231" y="4"/>
                    <a:pt x="212" y="1"/>
                    <a:pt x="19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47"/>
            <p:cNvSpPr/>
            <p:nvPr/>
          </p:nvSpPr>
          <p:spPr>
            <a:xfrm>
              <a:off x="2204700" y="3950550"/>
              <a:ext cx="65200" cy="27800"/>
            </a:xfrm>
            <a:custGeom>
              <a:rect b="b" l="l" r="r" t="t"/>
              <a:pathLst>
                <a:path extrusionOk="0" h="1112" w="2608">
                  <a:moveTo>
                    <a:pt x="289" y="1"/>
                  </a:moveTo>
                  <a:cubicBezTo>
                    <a:pt x="94" y="1"/>
                    <a:pt x="0" y="285"/>
                    <a:pt x="182" y="376"/>
                  </a:cubicBezTo>
                  <a:cubicBezTo>
                    <a:pt x="816" y="710"/>
                    <a:pt x="1517" y="1010"/>
                    <a:pt x="2251" y="1110"/>
                  </a:cubicBezTo>
                  <a:cubicBezTo>
                    <a:pt x="2260" y="1111"/>
                    <a:pt x="2270" y="1112"/>
                    <a:pt x="2279" y="1112"/>
                  </a:cubicBezTo>
                  <a:cubicBezTo>
                    <a:pt x="2555" y="1112"/>
                    <a:pt x="2608" y="641"/>
                    <a:pt x="2317" y="576"/>
                  </a:cubicBezTo>
                  <a:cubicBezTo>
                    <a:pt x="1650" y="410"/>
                    <a:pt x="983" y="276"/>
                    <a:pt x="349" y="9"/>
                  </a:cubicBezTo>
                  <a:cubicBezTo>
                    <a:pt x="328" y="3"/>
                    <a:pt x="308" y="1"/>
                    <a:pt x="28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47"/>
            <p:cNvSpPr/>
            <p:nvPr/>
          </p:nvSpPr>
          <p:spPr>
            <a:xfrm>
              <a:off x="2321250" y="3989075"/>
              <a:ext cx="59750" cy="26425"/>
            </a:xfrm>
            <a:custGeom>
              <a:rect b="b" l="l" r="r" t="t"/>
              <a:pathLst>
                <a:path extrusionOk="0" h="1057" w="2390">
                  <a:moveTo>
                    <a:pt x="390" y="1"/>
                  </a:moveTo>
                  <a:cubicBezTo>
                    <a:pt x="143" y="1"/>
                    <a:pt x="0" y="341"/>
                    <a:pt x="224" y="436"/>
                  </a:cubicBezTo>
                  <a:cubicBezTo>
                    <a:pt x="758" y="670"/>
                    <a:pt x="1325" y="903"/>
                    <a:pt x="1892" y="1037"/>
                  </a:cubicBezTo>
                  <a:cubicBezTo>
                    <a:pt x="1928" y="1050"/>
                    <a:pt x="1962" y="1056"/>
                    <a:pt x="1994" y="1056"/>
                  </a:cubicBezTo>
                  <a:cubicBezTo>
                    <a:pt x="2286" y="1056"/>
                    <a:pt x="2389" y="557"/>
                    <a:pt x="2058" y="436"/>
                  </a:cubicBezTo>
                  <a:cubicBezTo>
                    <a:pt x="1525" y="270"/>
                    <a:pt x="958" y="136"/>
                    <a:pt x="424" y="3"/>
                  </a:cubicBezTo>
                  <a:cubicBezTo>
                    <a:pt x="412" y="1"/>
                    <a:pt x="401" y="1"/>
                    <a:pt x="3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47"/>
            <p:cNvSpPr/>
            <p:nvPr/>
          </p:nvSpPr>
          <p:spPr>
            <a:xfrm>
              <a:off x="2115850" y="3839800"/>
              <a:ext cx="102075" cy="25250"/>
            </a:xfrm>
            <a:custGeom>
              <a:rect b="b" l="l" r="r" t="t"/>
              <a:pathLst>
                <a:path extrusionOk="0" h="1010" w="4083">
                  <a:moveTo>
                    <a:pt x="239" y="1"/>
                  </a:moveTo>
                  <a:cubicBezTo>
                    <a:pt x="1" y="1"/>
                    <a:pt x="10" y="404"/>
                    <a:pt x="267" y="436"/>
                  </a:cubicBezTo>
                  <a:cubicBezTo>
                    <a:pt x="1401" y="537"/>
                    <a:pt x="2502" y="770"/>
                    <a:pt x="3603" y="1004"/>
                  </a:cubicBezTo>
                  <a:cubicBezTo>
                    <a:pt x="3624" y="1008"/>
                    <a:pt x="3644" y="1010"/>
                    <a:pt x="3663" y="1010"/>
                  </a:cubicBezTo>
                  <a:cubicBezTo>
                    <a:pt x="3955" y="1010"/>
                    <a:pt x="4083" y="564"/>
                    <a:pt x="3770" y="470"/>
                  </a:cubicBezTo>
                  <a:cubicBezTo>
                    <a:pt x="2636" y="136"/>
                    <a:pt x="1435" y="36"/>
                    <a:pt x="267" y="3"/>
                  </a:cubicBezTo>
                  <a:cubicBezTo>
                    <a:pt x="257" y="2"/>
                    <a:pt x="248" y="1"/>
                    <a:pt x="2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47"/>
            <p:cNvSpPr/>
            <p:nvPr/>
          </p:nvSpPr>
          <p:spPr>
            <a:xfrm>
              <a:off x="2298225" y="3906150"/>
              <a:ext cx="64175" cy="32050"/>
            </a:xfrm>
            <a:custGeom>
              <a:rect b="b" l="l" r="r" t="t"/>
              <a:pathLst>
                <a:path extrusionOk="0" h="1282" w="2567">
                  <a:moveTo>
                    <a:pt x="266" y="0"/>
                  </a:moveTo>
                  <a:cubicBezTo>
                    <a:pt x="84" y="0"/>
                    <a:pt x="1" y="296"/>
                    <a:pt x="177" y="384"/>
                  </a:cubicBezTo>
                  <a:cubicBezTo>
                    <a:pt x="745" y="685"/>
                    <a:pt x="1312" y="985"/>
                    <a:pt x="1912" y="1252"/>
                  </a:cubicBezTo>
                  <a:cubicBezTo>
                    <a:pt x="1958" y="1273"/>
                    <a:pt x="2004" y="1282"/>
                    <a:pt x="2048" y="1282"/>
                  </a:cubicBezTo>
                  <a:cubicBezTo>
                    <a:pt x="2352" y="1282"/>
                    <a:pt x="2566" y="830"/>
                    <a:pt x="2246" y="685"/>
                  </a:cubicBezTo>
                  <a:cubicBezTo>
                    <a:pt x="1612" y="418"/>
                    <a:pt x="978" y="218"/>
                    <a:pt x="344" y="17"/>
                  </a:cubicBezTo>
                  <a:cubicBezTo>
                    <a:pt x="317" y="6"/>
                    <a:pt x="290" y="0"/>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47"/>
            <p:cNvSpPr/>
            <p:nvPr/>
          </p:nvSpPr>
          <p:spPr>
            <a:xfrm>
              <a:off x="2400425" y="3954250"/>
              <a:ext cx="77300" cy="37850"/>
            </a:xfrm>
            <a:custGeom>
              <a:rect b="b" l="l" r="r" t="t"/>
              <a:pathLst>
                <a:path extrusionOk="0" h="1514" w="3092">
                  <a:moveTo>
                    <a:pt x="389" y="0"/>
                  </a:moveTo>
                  <a:cubicBezTo>
                    <a:pt x="68" y="0"/>
                    <a:pt x="1" y="514"/>
                    <a:pt x="326" y="662"/>
                  </a:cubicBezTo>
                  <a:cubicBezTo>
                    <a:pt x="1026" y="929"/>
                    <a:pt x="1727" y="1262"/>
                    <a:pt x="2427" y="1496"/>
                  </a:cubicBezTo>
                  <a:cubicBezTo>
                    <a:pt x="2463" y="1508"/>
                    <a:pt x="2498" y="1513"/>
                    <a:pt x="2532" y="1513"/>
                  </a:cubicBezTo>
                  <a:cubicBezTo>
                    <a:pt x="2876" y="1513"/>
                    <a:pt x="3092" y="947"/>
                    <a:pt x="2728" y="795"/>
                  </a:cubicBezTo>
                  <a:cubicBezTo>
                    <a:pt x="2027" y="495"/>
                    <a:pt x="1260" y="262"/>
                    <a:pt x="526" y="28"/>
                  </a:cubicBezTo>
                  <a:cubicBezTo>
                    <a:pt x="476" y="9"/>
                    <a:pt x="431" y="0"/>
                    <a:pt x="38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47"/>
            <p:cNvSpPr/>
            <p:nvPr/>
          </p:nvSpPr>
          <p:spPr>
            <a:xfrm>
              <a:off x="2524450" y="4025900"/>
              <a:ext cx="55475" cy="47400"/>
            </a:xfrm>
            <a:custGeom>
              <a:rect b="b" l="l" r="r" t="t"/>
              <a:pathLst>
                <a:path extrusionOk="0" h="1896" w="2219">
                  <a:moveTo>
                    <a:pt x="356" y="0"/>
                  </a:moveTo>
                  <a:cubicBezTo>
                    <a:pt x="161" y="0"/>
                    <a:pt x="0" y="258"/>
                    <a:pt x="168" y="398"/>
                  </a:cubicBezTo>
                  <a:cubicBezTo>
                    <a:pt x="669" y="831"/>
                    <a:pt x="1069" y="1332"/>
                    <a:pt x="1536" y="1799"/>
                  </a:cubicBezTo>
                  <a:cubicBezTo>
                    <a:pt x="1604" y="1867"/>
                    <a:pt x="1685" y="1896"/>
                    <a:pt x="1764" y="1896"/>
                  </a:cubicBezTo>
                  <a:cubicBezTo>
                    <a:pt x="1997" y="1896"/>
                    <a:pt x="2219" y="1647"/>
                    <a:pt x="2070" y="1398"/>
                  </a:cubicBezTo>
                  <a:cubicBezTo>
                    <a:pt x="1669" y="798"/>
                    <a:pt x="1102" y="364"/>
                    <a:pt x="468" y="31"/>
                  </a:cubicBezTo>
                  <a:cubicBezTo>
                    <a:pt x="431" y="9"/>
                    <a:pt x="393" y="0"/>
                    <a:pt x="35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47"/>
            <p:cNvSpPr/>
            <p:nvPr/>
          </p:nvSpPr>
          <p:spPr>
            <a:xfrm>
              <a:off x="2600100" y="4112575"/>
              <a:ext cx="17800" cy="39625"/>
            </a:xfrm>
            <a:custGeom>
              <a:rect b="b" l="l" r="r" t="t"/>
              <a:pathLst>
                <a:path extrusionOk="0" h="1585" w="712">
                  <a:moveTo>
                    <a:pt x="224" y="1"/>
                  </a:moveTo>
                  <a:cubicBezTo>
                    <a:pt x="113" y="1"/>
                    <a:pt x="1" y="103"/>
                    <a:pt x="44" y="233"/>
                  </a:cubicBezTo>
                  <a:cubicBezTo>
                    <a:pt x="144" y="633"/>
                    <a:pt x="144" y="967"/>
                    <a:pt x="111" y="1334"/>
                  </a:cubicBezTo>
                  <a:cubicBezTo>
                    <a:pt x="94" y="1501"/>
                    <a:pt x="219" y="1584"/>
                    <a:pt x="353" y="1584"/>
                  </a:cubicBezTo>
                  <a:cubicBezTo>
                    <a:pt x="486" y="1584"/>
                    <a:pt x="628" y="1501"/>
                    <a:pt x="645" y="1334"/>
                  </a:cubicBezTo>
                  <a:cubicBezTo>
                    <a:pt x="711" y="900"/>
                    <a:pt x="578" y="500"/>
                    <a:pt x="378" y="100"/>
                  </a:cubicBezTo>
                  <a:cubicBezTo>
                    <a:pt x="343" y="30"/>
                    <a:pt x="284" y="1"/>
                    <a:pt x="2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47"/>
            <p:cNvSpPr/>
            <p:nvPr/>
          </p:nvSpPr>
          <p:spPr>
            <a:xfrm>
              <a:off x="2232225" y="3822075"/>
              <a:ext cx="41675" cy="14700"/>
            </a:xfrm>
            <a:custGeom>
              <a:rect b="b" l="l" r="r" t="t"/>
              <a:pathLst>
                <a:path extrusionOk="0" h="588" w="1667">
                  <a:moveTo>
                    <a:pt x="164" y="1"/>
                  </a:moveTo>
                  <a:cubicBezTo>
                    <a:pt x="37" y="1"/>
                    <a:pt x="0" y="215"/>
                    <a:pt x="149" y="245"/>
                  </a:cubicBezTo>
                  <a:cubicBezTo>
                    <a:pt x="549" y="345"/>
                    <a:pt x="983" y="478"/>
                    <a:pt x="1416" y="578"/>
                  </a:cubicBezTo>
                  <a:cubicBezTo>
                    <a:pt x="1436" y="585"/>
                    <a:pt x="1455" y="588"/>
                    <a:pt x="1472" y="588"/>
                  </a:cubicBezTo>
                  <a:cubicBezTo>
                    <a:pt x="1628" y="588"/>
                    <a:pt x="1667" y="342"/>
                    <a:pt x="1517" y="312"/>
                  </a:cubicBezTo>
                  <a:cubicBezTo>
                    <a:pt x="1083" y="178"/>
                    <a:pt x="649" y="111"/>
                    <a:pt x="216" y="11"/>
                  </a:cubicBezTo>
                  <a:cubicBezTo>
                    <a:pt x="197" y="4"/>
                    <a:pt x="180" y="1"/>
                    <a:pt x="16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47"/>
            <p:cNvSpPr/>
            <p:nvPr/>
          </p:nvSpPr>
          <p:spPr>
            <a:xfrm>
              <a:off x="2349925" y="3872200"/>
              <a:ext cx="72225" cy="39050"/>
            </a:xfrm>
            <a:custGeom>
              <a:rect b="b" l="l" r="r" t="t"/>
              <a:pathLst>
                <a:path extrusionOk="0" h="1562" w="2889">
                  <a:moveTo>
                    <a:pt x="319" y="0"/>
                  </a:moveTo>
                  <a:cubicBezTo>
                    <a:pt x="93" y="0"/>
                    <a:pt x="0" y="349"/>
                    <a:pt x="278" y="441"/>
                  </a:cubicBezTo>
                  <a:cubicBezTo>
                    <a:pt x="1012" y="708"/>
                    <a:pt x="1645" y="1042"/>
                    <a:pt x="2279" y="1509"/>
                  </a:cubicBezTo>
                  <a:cubicBezTo>
                    <a:pt x="2327" y="1546"/>
                    <a:pt x="2376" y="1562"/>
                    <a:pt x="2424" y="1562"/>
                  </a:cubicBezTo>
                  <a:cubicBezTo>
                    <a:pt x="2677" y="1562"/>
                    <a:pt x="2888" y="1110"/>
                    <a:pt x="2579" y="942"/>
                  </a:cubicBezTo>
                  <a:cubicBezTo>
                    <a:pt x="1912" y="541"/>
                    <a:pt x="1178" y="208"/>
                    <a:pt x="378" y="8"/>
                  </a:cubicBezTo>
                  <a:cubicBezTo>
                    <a:pt x="357" y="3"/>
                    <a:pt x="338" y="0"/>
                    <a:pt x="3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47"/>
            <p:cNvSpPr/>
            <p:nvPr/>
          </p:nvSpPr>
          <p:spPr>
            <a:xfrm>
              <a:off x="2460825" y="3937225"/>
              <a:ext cx="75325" cy="46850"/>
            </a:xfrm>
            <a:custGeom>
              <a:rect b="b" l="l" r="r" t="t"/>
              <a:pathLst>
                <a:path extrusionOk="0" h="1874" w="3013">
                  <a:moveTo>
                    <a:pt x="282" y="1"/>
                  </a:moveTo>
                  <a:cubicBezTo>
                    <a:pt x="64" y="1"/>
                    <a:pt x="0" y="314"/>
                    <a:pt x="245" y="376"/>
                  </a:cubicBezTo>
                  <a:cubicBezTo>
                    <a:pt x="1079" y="676"/>
                    <a:pt x="1679" y="1143"/>
                    <a:pt x="2313" y="1777"/>
                  </a:cubicBezTo>
                  <a:cubicBezTo>
                    <a:pt x="2381" y="1845"/>
                    <a:pt x="2458" y="1873"/>
                    <a:pt x="2532" y="1873"/>
                  </a:cubicBezTo>
                  <a:cubicBezTo>
                    <a:pt x="2786" y="1873"/>
                    <a:pt x="3012" y="1542"/>
                    <a:pt x="2780" y="1310"/>
                  </a:cubicBezTo>
                  <a:cubicBezTo>
                    <a:pt x="2146" y="609"/>
                    <a:pt x="1246" y="209"/>
                    <a:pt x="345" y="9"/>
                  </a:cubicBezTo>
                  <a:cubicBezTo>
                    <a:pt x="323" y="3"/>
                    <a:pt x="302" y="1"/>
                    <a:pt x="28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47"/>
            <p:cNvSpPr/>
            <p:nvPr/>
          </p:nvSpPr>
          <p:spPr>
            <a:xfrm>
              <a:off x="2125850" y="3795625"/>
              <a:ext cx="69250" cy="14225"/>
            </a:xfrm>
            <a:custGeom>
              <a:rect b="b" l="l" r="r" t="t"/>
              <a:pathLst>
                <a:path extrusionOk="0" h="569" w="2770">
                  <a:moveTo>
                    <a:pt x="2499" y="0"/>
                  </a:moveTo>
                  <a:cubicBezTo>
                    <a:pt x="2489" y="0"/>
                    <a:pt x="2479" y="1"/>
                    <a:pt x="2469" y="2"/>
                  </a:cubicBezTo>
                  <a:lnTo>
                    <a:pt x="201" y="269"/>
                  </a:lnTo>
                  <a:cubicBezTo>
                    <a:pt x="34" y="269"/>
                    <a:pt x="1" y="569"/>
                    <a:pt x="201" y="569"/>
                  </a:cubicBezTo>
                  <a:cubicBezTo>
                    <a:pt x="968" y="536"/>
                    <a:pt x="1702" y="502"/>
                    <a:pt x="2469" y="469"/>
                  </a:cubicBezTo>
                  <a:cubicBezTo>
                    <a:pt x="2759" y="437"/>
                    <a:pt x="2769" y="0"/>
                    <a:pt x="24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47"/>
            <p:cNvSpPr/>
            <p:nvPr/>
          </p:nvSpPr>
          <p:spPr>
            <a:xfrm>
              <a:off x="2291225" y="3808100"/>
              <a:ext cx="71825" cy="23600"/>
            </a:xfrm>
            <a:custGeom>
              <a:rect b="b" l="l" r="r" t="t"/>
              <a:pathLst>
                <a:path extrusionOk="0" h="944" w="2873">
                  <a:moveTo>
                    <a:pt x="255" y="1"/>
                  </a:moveTo>
                  <a:cubicBezTo>
                    <a:pt x="51" y="1"/>
                    <a:pt x="1" y="274"/>
                    <a:pt x="191" y="337"/>
                  </a:cubicBezTo>
                  <a:cubicBezTo>
                    <a:pt x="958" y="537"/>
                    <a:pt x="1692" y="770"/>
                    <a:pt x="2459" y="937"/>
                  </a:cubicBezTo>
                  <a:cubicBezTo>
                    <a:pt x="2479" y="942"/>
                    <a:pt x="2498" y="944"/>
                    <a:pt x="2516" y="944"/>
                  </a:cubicBezTo>
                  <a:cubicBezTo>
                    <a:pt x="2775" y="944"/>
                    <a:pt x="2873" y="530"/>
                    <a:pt x="2592" y="437"/>
                  </a:cubicBezTo>
                  <a:cubicBezTo>
                    <a:pt x="1825" y="270"/>
                    <a:pt x="1058" y="137"/>
                    <a:pt x="291" y="3"/>
                  </a:cubicBezTo>
                  <a:cubicBezTo>
                    <a:pt x="278" y="1"/>
                    <a:pt x="267" y="1"/>
                    <a:pt x="2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47"/>
            <p:cNvSpPr/>
            <p:nvPr/>
          </p:nvSpPr>
          <p:spPr>
            <a:xfrm>
              <a:off x="2414150" y="3839475"/>
              <a:ext cx="77875" cy="47100"/>
            </a:xfrm>
            <a:custGeom>
              <a:rect b="b" l="l" r="r" t="t"/>
              <a:pathLst>
                <a:path extrusionOk="0" h="1884" w="3115">
                  <a:moveTo>
                    <a:pt x="332" y="1"/>
                  </a:moveTo>
                  <a:cubicBezTo>
                    <a:pt x="114" y="1"/>
                    <a:pt x="1" y="363"/>
                    <a:pt x="210" y="483"/>
                  </a:cubicBezTo>
                  <a:cubicBezTo>
                    <a:pt x="1044" y="850"/>
                    <a:pt x="1778" y="1283"/>
                    <a:pt x="2479" y="1817"/>
                  </a:cubicBezTo>
                  <a:cubicBezTo>
                    <a:pt x="2537" y="1864"/>
                    <a:pt x="2597" y="1884"/>
                    <a:pt x="2653" y="1884"/>
                  </a:cubicBezTo>
                  <a:cubicBezTo>
                    <a:pt x="2918" y="1884"/>
                    <a:pt x="3115" y="1437"/>
                    <a:pt x="2812" y="1217"/>
                  </a:cubicBezTo>
                  <a:cubicBezTo>
                    <a:pt x="2078" y="716"/>
                    <a:pt x="1278" y="316"/>
                    <a:pt x="411" y="16"/>
                  </a:cubicBezTo>
                  <a:cubicBezTo>
                    <a:pt x="383" y="6"/>
                    <a:pt x="357" y="1"/>
                    <a:pt x="3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47"/>
            <p:cNvSpPr/>
            <p:nvPr/>
          </p:nvSpPr>
          <p:spPr>
            <a:xfrm>
              <a:off x="2203725" y="3759750"/>
              <a:ext cx="61750" cy="19425"/>
            </a:xfrm>
            <a:custGeom>
              <a:rect b="b" l="l" r="r" t="t"/>
              <a:pathLst>
                <a:path extrusionOk="0" h="777" w="2470">
                  <a:moveTo>
                    <a:pt x="354" y="0"/>
                  </a:moveTo>
                  <a:cubicBezTo>
                    <a:pt x="111" y="0"/>
                    <a:pt x="1" y="339"/>
                    <a:pt x="288" y="403"/>
                  </a:cubicBezTo>
                  <a:cubicBezTo>
                    <a:pt x="855" y="536"/>
                    <a:pt x="1456" y="670"/>
                    <a:pt x="2056" y="770"/>
                  </a:cubicBezTo>
                  <a:cubicBezTo>
                    <a:pt x="2076" y="774"/>
                    <a:pt x="2095" y="776"/>
                    <a:pt x="2114" y="776"/>
                  </a:cubicBezTo>
                  <a:cubicBezTo>
                    <a:pt x="2372" y="776"/>
                    <a:pt x="2470" y="365"/>
                    <a:pt x="2190" y="303"/>
                  </a:cubicBezTo>
                  <a:cubicBezTo>
                    <a:pt x="1589" y="169"/>
                    <a:pt x="989" y="103"/>
                    <a:pt x="388" y="3"/>
                  </a:cubicBezTo>
                  <a:cubicBezTo>
                    <a:pt x="377" y="1"/>
                    <a:pt x="365" y="0"/>
                    <a:pt x="3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47"/>
            <p:cNvSpPr/>
            <p:nvPr/>
          </p:nvSpPr>
          <p:spPr>
            <a:xfrm>
              <a:off x="2043850" y="3824025"/>
              <a:ext cx="29450" cy="21475"/>
            </a:xfrm>
            <a:custGeom>
              <a:rect b="b" l="l" r="r" t="t"/>
              <a:pathLst>
                <a:path extrusionOk="0" h="859" w="1178">
                  <a:moveTo>
                    <a:pt x="884" y="0"/>
                  </a:moveTo>
                  <a:cubicBezTo>
                    <a:pt x="849" y="0"/>
                    <a:pt x="814" y="10"/>
                    <a:pt x="779" y="33"/>
                  </a:cubicBezTo>
                  <a:cubicBezTo>
                    <a:pt x="512" y="200"/>
                    <a:pt x="312" y="367"/>
                    <a:pt x="112" y="567"/>
                  </a:cubicBezTo>
                  <a:cubicBezTo>
                    <a:pt x="1" y="678"/>
                    <a:pt x="97" y="858"/>
                    <a:pt x="229" y="858"/>
                  </a:cubicBezTo>
                  <a:cubicBezTo>
                    <a:pt x="256" y="858"/>
                    <a:pt x="284" y="851"/>
                    <a:pt x="312" y="834"/>
                  </a:cubicBezTo>
                  <a:cubicBezTo>
                    <a:pt x="545" y="667"/>
                    <a:pt x="812" y="534"/>
                    <a:pt x="1012" y="367"/>
                  </a:cubicBezTo>
                  <a:cubicBezTo>
                    <a:pt x="1178" y="229"/>
                    <a:pt x="1047" y="0"/>
                    <a:pt x="88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47"/>
            <p:cNvSpPr/>
            <p:nvPr/>
          </p:nvSpPr>
          <p:spPr>
            <a:xfrm>
              <a:off x="1898200" y="4377950"/>
              <a:ext cx="24225" cy="48775"/>
            </a:xfrm>
            <a:custGeom>
              <a:rect b="b" l="l" r="r" t="t"/>
              <a:pathLst>
                <a:path extrusionOk="0" h="1951" w="969">
                  <a:moveTo>
                    <a:pt x="213" y="1"/>
                  </a:moveTo>
                  <a:cubicBezTo>
                    <a:pt x="150" y="1"/>
                    <a:pt x="84" y="42"/>
                    <a:pt x="67" y="126"/>
                  </a:cubicBezTo>
                  <a:cubicBezTo>
                    <a:pt x="0" y="793"/>
                    <a:pt x="167" y="1360"/>
                    <a:pt x="567" y="1894"/>
                  </a:cubicBezTo>
                  <a:cubicBezTo>
                    <a:pt x="600" y="1934"/>
                    <a:pt x="642" y="1951"/>
                    <a:pt x="685" y="1951"/>
                  </a:cubicBezTo>
                  <a:cubicBezTo>
                    <a:pt x="821" y="1951"/>
                    <a:pt x="969" y="1786"/>
                    <a:pt x="868" y="1660"/>
                  </a:cubicBezTo>
                  <a:cubicBezTo>
                    <a:pt x="534" y="1193"/>
                    <a:pt x="367" y="726"/>
                    <a:pt x="334" y="126"/>
                  </a:cubicBezTo>
                  <a:cubicBezTo>
                    <a:pt x="334" y="42"/>
                    <a:pt x="275" y="1"/>
                    <a:pt x="21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47"/>
            <p:cNvSpPr/>
            <p:nvPr/>
          </p:nvSpPr>
          <p:spPr>
            <a:xfrm>
              <a:off x="2160050" y="4400250"/>
              <a:ext cx="29200" cy="10875"/>
            </a:xfrm>
            <a:custGeom>
              <a:rect b="b" l="l" r="r" t="t"/>
              <a:pathLst>
                <a:path extrusionOk="0" h="435" w="1168">
                  <a:moveTo>
                    <a:pt x="301" y="1"/>
                  </a:moveTo>
                  <a:cubicBezTo>
                    <a:pt x="0" y="1"/>
                    <a:pt x="0" y="434"/>
                    <a:pt x="301" y="434"/>
                  </a:cubicBezTo>
                  <a:cubicBezTo>
                    <a:pt x="534" y="434"/>
                    <a:pt x="768" y="434"/>
                    <a:pt x="1001" y="401"/>
                  </a:cubicBezTo>
                  <a:cubicBezTo>
                    <a:pt x="1168" y="368"/>
                    <a:pt x="1168" y="68"/>
                    <a:pt x="1001" y="34"/>
                  </a:cubicBezTo>
                  <a:cubicBezTo>
                    <a:pt x="768" y="1"/>
                    <a:pt x="534" y="1"/>
                    <a:pt x="3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47"/>
            <p:cNvSpPr/>
            <p:nvPr/>
          </p:nvSpPr>
          <p:spPr>
            <a:xfrm>
              <a:off x="2030125" y="4429450"/>
              <a:ext cx="50725" cy="30625"/>
            </a:xfrm>
            <a:custGeom>
              <a:rect b="b" l="l" r="r" t="t"/>
              <a:pathLst>
                <a:path extrusionOk="0" h="1225" w="2029">
                  <a:moveTo>
                    <a:pt x="1762" y="0"/>
                  </a:moveTo>
                  <a:cubicBezTo>
                    <a:pt x="1061" y="0"/>
                    <a:pt x="494" y="334"/>
                    <a:pt x="127" y="901"/>
                  </a:cubicBezTo>
                  <a:cubicBezTo>
                    <a:pt x="0" y="1053"/>
                    <a:pt x="163" y="1225"/>
                    <a:pt x="321" y="1225"/>
                  </a:cubicBezTo>
                  <a:cubicBezTo>
                    <a:pt x="371" y="1225"/>
                    <a:pt x="421" y="1208"/>
                    <a:pt x="461" y="1168"/>
                  </a:cubicBezTo>
                  <a:cubicBezTo>
                    <a:pt x="828" y="734"/>
                    <a:pt x="1261" y="501"/>
                    <a:pt x="1795" y="367"/>
                  </a:cubicBezTo>
                  <a:cubicBezTo>
                    <a:pt x="2028" y="334"/>
                    <a:pt x="1962" y="0"/>
                    <a:pt x="17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47"/>
            <p:cNvSpPr/>
            <p:nvPr/>
          </p:nvSpPr>
          <p:spPr>
            <a:xfrm>
              <a:off x="1969925" y="4478500"/>
              <a:ext cx="37500" cy="41800"/>
            </a:xfrm>
            <a:custGeom>
              <a:rect b="b" l="l" r="r" t="t"/>
              <a:pathLst>
                <a:path extrusionOk="0" h="1672" w="1500">
                  <a:moveTo>
                    <a:pt x="1242" y="0"/>
                  </a:moveTo>
                  <a:cubicBezTo>
                    <a:pt x="1206" y="0"/>
                    <a:pt x="1169" y="12"/>
                    <a:pt x="1134" y="40"/>
                  </a:cubicBezTo>
                  <a:cubicBezTo>
                    <a:pt x="667" y="407"/>
                    <a:pt x="267" y="874"/>
                    <a:pt x="67" y="1407"/>
                  </a:cubicBezTo>
                  <a:cubicBezTo>
                    <a:pt x="1" y="1561"/>
                    <a:pt x="138" y="1672"/>
                    <a:pt x="267" y="1672"/>
                  </a:cubicBezTo>
                  <a:cubicBezTo>
                    <a:pt x="334" y="1672"/>
                    <a:pt x="400" y="1642"/>
                    <a:pt x="434" y="1574"/>
                  </a:cubicBezTo>
                  <a:cubicBezTo>
                    <a:pt x="700" y="1107"/>
                    <a:pt x="967" y="674"/>
                    <a:pt x="1368" y="307"/>
                  </a:cubicBezTo>
                  <a:cubicBezTo>
                    <a:pt x="1500" y="174"/>
                    <a:pt x="1380" y="0"/>
                    <a:pt x="12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47"/>
            <p:cNvSpPr/>
            <p:nvPr/>
          </p:nvSpPr>
          <p:spPr>
            <a:xfrm>
              <a:off x="2153700" y="4427675"/>
              <a:ext cx="65575" cy="25250"/>
            </a:xfrm>
            <a:custGeom>
              <a:rect b="b" l="l" r="r" t="t"/>
              <a:pathLst>
                <a:path extrusionOk="0" h="1010" w="2623">
                  <a:moveTo>
                    <a:pt x="2140" y="0"/>
                  </a:moveTo>
                  <a:cubicBezTo>
                    <a:pt x="1472" y="0"/>
                    <a:pt x="835" y="169"/>
                    <a:pt x="254" y="505"/>
                  </a:cubicBezTo>
                  <a:cubicBezTo>
                    <a:pt x="1" y="674"/>
                    <a:pt x="152" y="1009"/>
                    <a:pt x="385" y="1009"/>
                  </a:cubicBezTo>
                  <a:cubicBezTo>
                    <a:pt x="429" y="1009"/>
                    <a:pt x="474" y="998"/>
                    <a:pt x="521" y="972"/>
                  </a:cubicBezTo>
                  <a:cubicBezTo>
                    <a:pt x="1088" y="672"/>
                    <a:pt x="1689" y="505"/>
                    <a:pt x="2323" y="472"/>
                  </a:cubicBezTo>
                  <a:cubicBezTo>
                    <a:pt x="2623" y="472"/>
                    <a:pt x="2623" y="38"/>
                    <a:pt x="2323" y="5"/>
                  </a:cubicBezTo>
                  <a:cubicBezTo>
                    <a:pt x="2261" y="2"/>
                    <a:pt x="2200" y="0"/>
                    <a:pt x="214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47"/>
            <p:cNvSpPr/>
            <p:nvPr/>
          </p:nvSpPr>
          <p:spPr>
            <a:xfrm>
              <a:off x="2067275" y="4473100"/>
              <a:ext cx="44500" cy="26875"/>
            </a:xfrm>
            <a:custGeom>
              <a:rect b="b" l="l" r="r" t="t"/>
              <a:pathLst>
                <a:path extrusionOk="0" h="1075" w="1780">
                  <a:moveTo>
                    <a:pt x="1531" y="0"/>
                  </a:moveTo>
                  <a:cubicBezTo>
                    <a:pt x="1503" y="0"/>
                    <a:pt x="1474" y="7"/>
                    <a:pt x="1443" y="22"/>
                  </a:cubicBezTo>
                  <a:cubicBezTo>
                    <a:pt x="1009" y="222"/>
                    <a:pt x="542" y="389"/>
                    <a:pt x="176" y="689"/>
                  </a:cubicBezTo>
                  <a:cubicBezTo>
                    <a:pt x="1" y="806"/>
                    <a:pt x="55" y="1075"/>
                    <a:pt x="227" y="1075"/>
                  </a:cubicBezTo>
                  <a:cubicBezTo>
                    <a:pt x="252" y="1075"/>
                    <a:pt x="279" y="1069"/>
                    <a:pt x="309" y="1056"/>
                  </a:cubicBezTo>
                  <a:cubicBezTo>
                    <a:pt x="776" y="890"/>
                    <a:pt x="1210" y="589"/>
                    <a:pt x="1610" y="322"/>
                  </a:cubicBezTo>
                  <a:cubicBezTo>
                    <a:pt x="1780" y="209"/>
                    <a:pt x="1685" y="0"/>
                    <a:pt x="15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47"/>
            <p:cNvSpPr/>
            <p:nvPr/>
          </p:nvSpPr>
          <p:spPr>
            <a:xfrm>
              <a:off x="2001325" y="4518950"/>
              <a:ext cx="47200" cy="54275"/>
            </a:xfrm>
            <a:custGeom>
              <a:rect b="b" l="l" r="r" t="t"/>
              <a:pathLst>
                <a:path extrusionOk="0" h="2171" w="1888">
                  <a:moveTo>
                    <a:pt x="1603" y="1"/>
                  </a:moveTo>
                  <a:cubicBezTo>
                    <a:pt x="1573" y="1"/>
                    <a:pt x="1543" y="8"/>
                    <a:pt x="1513" y="23"/>
                  </a:cubicBezTo>
                  <a:cubicBezTo>
                    <a:pt x="845" y="490"/>
                    <a:pt x="278" y="1090"/>
                    <a:pt x="45" y="1891"/>
                  </a:cubicBezTo>
                  <a:cubicBezTo>
                    <a:pt x="1" y="2045"/>
                    <a:pt x="146" y="2170"/>
                    <a:pt x="288" y="2170"/>
                  </a:cubicBezTo>
                  <a:cubicBezTo>
                    <a:pt x="361" y="2170"/>
                    <a:pt x="433" y="2137"/>
                    <a:pt x="479" y="2058"/>
                  </a:cubicBezTo>
                  <a:cubicBezTo>
                    <a:pt x="779" y="1357"/>
                    <a:pt x="1146" y="790"/>
                    <a:pt x="1746" y="323"/>
                  </a:cubicBezTo>
                  <a:cubicBezTo>
                    <a:pt x="1887" y="210"/>
                    <a:pt x="1765" y="1"/>
                    <a:pt x="160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47"/>
            <p:cNvSpPr/>
            <p:nvPr/>
          </p:nvSpPr>
          <p:spPr>
            <a:xfrm>
              <a:off x="2156200" y="4456750"/>
              <a:ext cx="61725" cy="41075"/>
            </a:xfrm>
            <a:custGeom>
              <a:rect b="b" l="l" r="r" t="t"/>
              <a:pathLst>
                <a:path extrusionOk="0" h="1643" w="2469">
                  <a:moveTo>
                    <a:pt x="2216" y="0"/>
                  </a:moveTo>
                  <a:cubicBezTo>
                    <a:pt x="2197" y="0"/>
                    <a:pt x="2177" y="3"/>
                    <a:pt x="2156" y="9"/>
                  </a:cubicBezTo>
                  <a:cubicBezTo>
                    <a:pt x="1355" y="176"/>
                    <a:pt x="655" y="576"/>
                    <a:pt x="154" y="1243"/>
                  </a:cubicBezTo>
                  <a:cubicBezTo>
                    <a:pt x="0" y="1423"/>
                    <a:pt x="143" y="1643"/>
                    <a:pt x="323" y="1643"/>
                  </a:cubicBezTo>
                  <a:cubicBezTo>
                    <a:pt x="377" y="1643"/>
                    <a:pt x="434" y="1623"/>
                    <a:pt x="488" y="1577"/>
                  </a:cubicBezTo>
                  <a:cubicBezTo>
                    <a:pt x="988" y="1010"/>
                    <a:pt x="1555" y="610"/>
                    <a:pt x="2256" y="343"/>
                  </a:cubicBezTo>
                  <a:cubicBezTo>
                    <a:pt x="2468" y="282"/>
                    <a:pt x="2405" y="0"/>
                    <a:pt x="221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47"/>
            <p:cNvSpPr/>
            <p:nvPr/>
          </p:nvSpPr>
          <p:spPr>
            <a:xfrm>
              <a:off x="2091150" y="4526775"/>
              <a:ext cx="34250" cy="30675"/>
            </a:xfrm>
            <a:custGeom>
              <a:rect b="b" l="l" r="r" t="t"/>
              <a:pathLst>
                <a:path extrusionOk="0" h="1227" w="1370">
                  <a:moveTo>
                    <a:pt x="1112" y="1"/>
                  </a:moveTo>
                  <a:cubicBezTo>
                    <a:pt x="1094" y="1"/>
                    <a:pt x="1075" y="4"/>
                    <a:pt x="1055" y="10"/>
                  </a:cubicBezTo>
                  <a:cubicBezTo>
                    <a:pt x="588" y="177"/>
                    <a:pt x="288" y="444"/>
                    <a:pt x="88" y="877"/>
                  </a:cubicBezTo>
                  <a:cubicBezTo>
                    <a:pt x="1" y="1073"/>
                    <a:pt x="155" y="1226"/>
                    <a:pt x="309" y="1226"/>
                  </a:cubicBezTo>
                  <a:cubicBezTo>
                    <a:pt x="392" y="1226"/>
                    <a:pt x="475" y="1182"/>
                    <a:pt x="521" y="1078"/>
                  </a:cubicBezTo>
                  <a:cubicBezTo>
                    <a:pt x="655" y="711"/>
                    <a:pt x="855" y="477"/>
                    <a:pt x="1189" y="344"/>
                  </a:cubicBezTo>
                  <a:cubicBezTo>
                    <a:pt x="1369" y="253"/>
                    <a:pt x="1278" y="1"/>
                    <a:pt x="11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47"/>
            <p:cNvSpPr/>
            <p:nvPr/>
          </p:nvSpPr>
          <p:spPr>
            <a:xfrm>
              <a:off x="2042625" y="4591600"/>
              <a:ext cx="26700" cy="51050"/>
            </a:xfrm>
            <a:custGeom>
              <a:rect b="b" l="l" r="r" t="t"/>
              <a:pathLst>
                <a:path extrusionOk="0" h="2042" w="1068">
                  <a:moveTo>
                    <a:pt x="877" y="1"/>
                  </a:moveTo>
                  <a:cubicBezTo>
                    <a:pt x="809" y="1"/>
                    <a:pt x="735" y="38"/>
                    <a:pt x="695" y="119"/>
                  </a:cubicBezTo>
                  <a:cubicBezTo>
                    <a:pt x="494" y="653"/>
                    <a:pt x="228" y="1187"/>
                    <a:pt x="61" y="1754"/>
                  </a:cubicBezTo>
                  <a:cubicBezTo>
                    <a:pt x="1" y="1934"/>
                    <a:pt x="133" y="2042"/>
                    <a:pt x="270" y="2042"/>
                  </a:cubicBezTo>
                  <a:cubicBezTo>
                    <a:pt x="361" y="2042"/>
                    <a:pt x="454" y="1994"/>
                    <a:pt x="494" y="1887"/>
                  </a:cubicBezTo>
                  <a:cubicBezTo>
                    <a:pt x="728" y="1353"/>
                    <a:pt x="861" y="753"/>
                    <a:pt x="1028" y="219"/>
                  </a:cubicBezTo>
                  <a:cubicBezTo>
                    <a:pt x="1068" y="80"/>
                    <a:pt x="978" y="1"/>
                    <a:pt x="87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47"/>
            <p:cNvSpPr/>
            <p:nvPr/>
          </p:nvSpPr>
          <p:spPr>
            <a:xfrm>
              <a:off x="2142850" y="4543950"/>
              <a:ext cx="47925" cy="45600"/>
            </a:xfrm>
            <a:custGeom>
              <a:rect b="b" l="l" r="r" t="t"/>
              <a:pathLst>
                <a:path extrusionOk="0" h="1824" w="1917">
                  <a:moveTo>
                    <a:pt x="1666" y="0"/>
                  </a:moveTo>
                  <a:cubicBezTo>
                    <a:pt x="1620" y="0"/>
                    <a:pt x="1570" y="17"/>
                    <a:pt x="1522" y="57"/>
                  </a:cubicBezTo>
                  <a:cubicBezTo>
                    <a:pt x="1055" y="491"/>
                    <a:pt x="588" y="924"/>
                    <a:pt x="155" y="1425"/>
                  </a:cubicBezTo>
                  <a:cubicBezTo>
                    <a:pt x="1" y="1604"/>
                    <a:pt x="143" y="1824"/>
                    <a:pt x="323" y="1824"/>
                  </a:cubicBezTo>
                  <a:cubicBezTo>
                    <a:pt x="377" y="1824"/>
                    <a:pt x="435" y="1804"/>
                    <a:pt x="488" y="1758"/>
                  </a:cubicBezTo>
                  <a:cubicBezTo>
                    <a:pt x="955" y="1291"/>
                    <a:pt x="1389" y="824"/>
                    <a:pt x="1789" y="324"/>
                  </a:cubicBezTo>
                  <a:cubicBezTo>
                    <a:pt x="1916" y="172"/>
                    <a:pt x="1811" y="0"/>
                    <a:pt x="16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47"/>
            <p:cNvSpPr/>
            <p:nvPr/>
          </p:nvSpPr>
          <p:spPr>
            <a:xfrm>
              <a:off x="2111675" y="4640125"/>
              <a:ext cx="22525" cy="47450"/>
            </a:xfrm>
            <a:custGeom>
              <a:rect b="b" l="l" r="r" t="t"/>
              <a:pathLst>
                <a:path extrusionOk="0" h="1898" w="901">
                  <a:moveTo>
                    <a:pt x="609" y="0"/>
                  </a:moveTo>
                  <a:cubicBezTo>
                    <a:pt x="537" y="0"/>
                    <a:pt x="468" y="33"/>
                    <a:pt x="434" y="113"/>
                  </a:cubicBezTo>
                  <a:cubicBezTo>
                    <a:pt x="201" y="613"/>
                    <a:pt x="34" y="1114"/>
                    <a:pt x="1" y="1647"/>
                  </a:cubicBezTo>
                  <a:cubicBezTo>
                    <a:pt x="1" y="1814"/>
                    <a:pt x="117" y="1897"/>
                    <a:pt x="238" y="1897"/>
                  </a:cubicBezTo>
                  <a:cubicBezTo>
                    <a:pt x="359" y="1897"/>
                    <a:pt x="484" y="1814"/>
                    <a:pt x="501" y="1647"/>
                  </a:cubicBezTo>
                  <a:cubicBezTo>
                    <a:pt x="568" y="1180"/>
                    <a:pt x="668" y="713"/>
                    <a:pt x="835" y="280"/>
                  </a:cubicBezTo>
                  <a:cubicBezTo>
                    <a:pt x="901" y="125"/>
                    <a:pt x="749" y="0"/>
                    <a:pt x="60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47"/>
            <p:cNvSpPr/>
            <p:nvPr/>
          </p:nvSpPr>
          <p:spPr>
            <a:xfrm>
              <a:off x="2218775" y="4579250"/>
              <a:ext cx="16000" cy="38975"/>
            </a:xfrm>
            <a:custGeom>
              <a:rect b="b" l="l" r="r" t="t"/>
              <a:pathLst>
                <a:path extrusionOk="0" h="1559" w="640">
                  <a:moveTo>
                    <a:pt x="397" y="1"/>
                  </a:moveTo>
                  <a:cubicBezTo>
                    <a:pt x="306" y="1"/>
                    <a:pt x="215" y="46"/>
                    <a:pt x="187" y="146"/>
                  </a:cubicBezTo>
                  <a:cubicBezTo>
                    <a:pt x="120" y="546"/>
                    <a:pt x="53" y="947"/>
                    <a:pt x="20" y="1347"/>
                  </a:cubicBezTo>
                  <a:cubicBezTo>
                    <a:pt x="1" y="1480"/>
                    <a:pt x="123" y="1559"/>
                    <a:pt x="243" y="1559"/>
                  </a:cubicBezTo>
                  <a:cubicBezTo>
                    <a:pt x="334" y="1559"/>
                    <a:pt x="425" y="1514"/>
                    <a:pt x="453" y="1414"/>
                  </a:cubicBezTo>
                  <a:cubicBezTo>
                    <a:pt x="520" y="1013"/>
                    <a:pt x="587" y="613"/>
                    <a:pt x="620" y="213"/>
                  </a:cubicBezTo>
                  <a:cubicBezTo>
                    <a:pt x="639" y="80"/>
                    <a:pt x="517" y="1"/>
                    <a:pt x="3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47"/>
            <p:cNvSpPr/>
            <p:nvPr/>
          </p:nvSpPr>
          <p:spPr>
            <a:xfrm>
              <a:off x="2213425" y="4681075"/>
              <a:ext cx="13350" cy="47675"/>
            </a:xfrm>
            <a:custGeom>
              <a:rect b="b" l="l" r="r" t="t"/>
              <a:pathLst>
                <a:path extrusionOk="0" h="1907" w="534">
                  <a:moveTo>
                    <a:pt x="280" y="1"/>
                  </a:moveTo>
                  <a:cubicBezTo>
                    <a:pt x="184" y="1"/>
                    <a:pt x="84" y="59"/>
                    <a:pt x="67" y="176"/>
                  </a:cubicBezTo>
                  <a:cubicBezTo>
                    <a:pt x="34" y="676"/>
                    <a:pt x="0" y="1177"/>
                    <a:pt x="0" y="1644"/>
                  </a:cubicBezTo>
                  <a:cubicBezTo>
                    <a:pt x="0" y="1814"/>
                    <a:pt x="140" y="1907"/>
                    <a:pt x="277" y="1907"/>
                  </a:cubicBezTo>
                  <a:cubicBezTo>
                    <a:pt x="407" y="1907"/>
                    <a:pt x="534" y="1823"/>
                    <a:pt x="534" y="1644"/>
                  </a:cubicBezTo>
                  <a:cubicBezTo>
                    <a:pt x="534" y="1177"/>
                    <a:pt x="501" y="676"/>
                    <a:pt x="467" y="176"/>
                  </a:cubicBezTo>
                  <a:cubicBezTo>
                    <a:pt x="467" y="59"/>
                    <a:pt x="376" y="1"/>
                    <a:pt x="28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47"/>
            <p:cNvSpPr/>
            <p:nvPr/>
          </p:nvSpPr>
          <p:spPr>
            <a:xfrm>
              <a:off x="2278850" y="4574825"/>
              <a:ext cx="16775" cy="43275"/>
            </a:xfrm>
            <a:custGeom>
              <a:rect b="b" l="l" r="r" t="t"/>
              <a:pathLst>
                <a:path extrusionOk="0" h="1731" w="671">
                  <a:moveTo>
                    <a:pt x="248" y="0"/>
                  </a:moveTo>
                  <a:cubicBezTo>
                    <a:pt x="123" y="0"/>
                    <a:pt x="0" y="76"/>
                    <a:pt x="18" y="223"/>
                  </a:cubicBezTo>
                  <a:cubicBezTo>
                    <a:pt x="85" y="657"/>
                    <a:pt x="152" y="1124"/>
                    <a:pt x="219" y="1557"/>
                  </a:cubicBezTo>
                  <a:cubicBezTo>
                    <a:pt x="234" y="1678"/>
                    <a:pt x="330" y="1730"/>
                    <a:pt x="428" y="1730"/>
                  </a:cubicBezTo>
                  <a:cubicBezTo>
                    <a:pt x="548" y="1730"/>
                    <a:pt x="671" y="1652"/>
                    <a:pt x="652" y="1524"/>
                  </a:cubicBezTo>
                  <a:cubicBezTo>
                    <a:pt x="619" y="1057"/>
                    <a:pt x="552" y="590"/>
                    <a:pt x="485" y="156"/>
                  </a:cubicBezTo>
                  <a:cubicBezTo>
                    <a:pt x="455" y="51"/>
                    <a:pt x="351" y="0"/>
                    <a:pt x="2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47"/>
            <p:cNvSpPr/>
            <p:nvPr/>
          </p:nvSpPr>
          <p:spPr>
            <a:xfrm>
              <a:off x="2288475" y="4672000"/>
              <a:ext cx="23850" cy="56525"/>
            </a:xfrm>
            <a:custGeom>
              <a:rect b="b" l="l" r="r" t="t"/>
              <a:pathLst>
                <a:path extrusionOk="0" h="2261" w="954">
                  <a:moveTo>
                    <a:pt x="343" y="1"/>
                  </a:moveTo>
                  <a:cubicBezTo>
                    <a:pt x="259" y="1"/>
                    <a:pt x="181" y="51"/>
                    <a:pt x="167" y="172"/>
                  </a:cubicBezTo>
                  <a:cubicBezTo>
                    <a:pt x="0" y="806"/>
                    <a:pt x="34" y="1606"/>
                    <a:pt x="434" y="2140"/>
                  </a:cubicBezTo>
                  <a:cubicBezTo>
                    <a:pt x="482" y="2224"/>
                    <a:pt x="569" y="2261"/>
                    <a:pt x="654" y="2261"/>
                  </a:cubicBezTo>
                  <a:cubicBezTo>
                    <a:pt x="806" y="2261"/>
                    <a:pt x="953" y="2144"/>
                    <a:pt x="868" y="1973"/>
                  </a:cubicBezTo>
                  <a:cubicBezTo>
                    <a:pt x="668" y="1373"/>
                    <a:pt x="501" y="906"/>
                    <a:pt x="567" y="272"/>
                  </a:cubicBezTo>
                  <a:cubicBezTo>
                    <a:pt x="607" y="113"/>
                    <a:pt x="468" y="1"/>
                    <a:pt x="3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47"/>
            <p:cNvSpPr/>
            <p:nvPr/>
          </p:nvSpPr>
          <p:spPr>
            <a:xfrm>
              <a:off x="2326275" y="4559050"/>
              <a:ext cx="35450" cy="43100"/>
            </a:xfrm>
            <a:custGeom>
              <a:rect b="b" l="l" r="r" t="t"/>
              <a:pathLst>
                <a:path extrusionOk="0" h="1724" w="1418">
                  <a:moveTo>
                    <a:pt x="316" y="1"/>
                  </a:moveTo>
                  <a:cubicBezTo>
                    <a:pt x="148" y="1"/>
                    <a:pt x="0" y="198"/>
                    <a:pt x="156" y="354"/>
                  </a:cubicBezTo>
                  <a:cubicBezTo>
                    <a:pt x="490" y="687"/>
                    <a:pt x="723" y="1088"/>
                    <a:pt x="890" y="1555"/>
                  </a:cubicBezTo>
                  <a:cubicBezTo>
                    <a:pt x="930" y="1673"/>
                    <a:pt x="1026" y="1724"/>
                    <a:pt x="1122" y="1724"/>
                  </a:cubicBezTo>
                  <a:cubicBezTo>
                    <a:pt x="1270" y="1724"/>
                    <a:pt x="1418" y="1603"/>
                    <a:pt x="1357" y="1421"/>
                  </a:cubicBezTo>
                  <a:cubicBezTo>
                    <a:pt x="1157" y="887"/>
                    <a:pt x="890" y="420"/>
                    <a:pt x="456" y="53"/>
                  </a:cubicBezTo>
                  <a:cubicBezTo>
                    <a:pt x="412" y="17"/>
                    <a:pt x="363" y="1"/>
                    <a:pt x="3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47"/>
            <p:cNvSpPr/>
            <p:nvPr/>
          </p:nvSpPr>
          <p:spPr>
            <a:xfrm>
              <a:off x="2377850" y="4631200"/>
              <a:ext cx="33875" cy="65550"/>
            </a:xfrm>
            <a:custGeom>
              <a:rect b="b" l="l" r="r" t="t"/>
              <a:pathLst>
                <a:path extrusionOk="0" h="2622" w="1355">
                  <a:moveTo>
                    <a:pt x="318" y="0"/>
                  </a:moveTo>
                  <a:cubicBezTo>
                    <a:pt x="161" y="0"/>
                    <a:pt x="1" y="121"/>
                    <a:pt x="61" y="303"/>
                  </a:cubicBezTo>
                  <a:cubicBezTo>
                    <a:pt x="295" y="1004"/>
                    <a:pt x="462" y="1737"/>
                    <a:pt x="728" y="2405"/>
                  </a:cubicBezTo>
                  <a:cubicBezTo>
                    <a:pt x="783" y="2556"/>
                    <a:pt x="906" y="2622"/>
                    <a:pt x="1025" y="2622"/>
                  </a:cubicBezTo>
                  <a:cubicBezTo>
                    <a:pt x="1194" y="2622"/>
                    <a:pt x="1354" y="2487"/>
                    <a:pt x="1296" y="2271"/>
                  </a:cubicBezTo>
                  <a:cubicBezTo>
                    <a:pt x="1095" y="1537"/>
                    <a:pt x="829" y="870"/>
                    <a:pt x="562" y="170"/>
                  </a:cubicBezTo>
                  <a:cubicBezTo>
                    <a:pt x="522" y="51"/>
                    <a:pt x="421" y="0"/>
                    <a:pt x="3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47"/>
            <p:cNvSpPr/>
            <p:nvPr/>
          </p:nvSpPr>
          <p:spPr>
            <a:xfrm>
              <a:off x="2361025" y="4531175"/>
              <a:ext cx="35925" cy="26000"/>
            </a:xfrm>
            <a:custGeom>
              <a:rect b="b" l="l" r="r" t="t"/>
              <a:pathLst>
                <a:path extrusionOk="0" h="1040" w="1437">
                  <a:moveTo>
                    <a:pt x="201" y="1"/>
                  </a:moveTo>
                  <a:cubicBezTo>
                    <a:pt x="0" y="1"/>
                    <a:pt x="0" y="335"/>
                    <a:pt x="201" y="335"/>
                  </a:cubicBezTo>
                  <a:cubicBezTo>
                    <a:pt x="601" y="368"/>
                    <a:pt x="868" y="568"/>
                    <a:pt x="1001" y="935"/>
                  </a:cubicBezTo>
                  <a:cubicBezTo>
                    <a:pt x="1033" y="1008"/>
                    <a:pt x="1091" y="1039"/>
                    <a:pt x="1152" y="1039"/>
                  </a:cubicBezTo>
                  <a:cubicBezTo>
                    <a:pt x="1286" y="1039"/>
                    <a:pt x="1437" y="895"/>
                    <a:pt x="1368" y="735"/>
                  </a:cubicBezTo>
                  <a:cubicBezTo>
                    <a:pt x="1135" y="268"/>
                    <a:pt x="734" y="1"/>
                    <a:pt x="2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47"/>
            <p:cNvSpPr/>
            <p:nvPr/>
          </p:nvSpPr>
          <p:spPr>
            <a:xfrm>
              <a:off x="2434375" y="4589075"/>
              <a:ext cx="34850" cy="42300"/>
            </a:xfrm>
            <a:custGeom>
              <a:rect b="b" l="l" r="r" t="t"/>
              <a:pathLst>
                <a:path extrusionOk="0" h="1692" w="1394">
                  <a:moveTo>
                    <a:pt x="380" y="0"/>
                  </a:moveTo>
                  <a:cubicBezTo>
                    <a:pt x="184" y="0"/>
                    <a:pt x="0" y="195"/>
                    <a:pt x="135" y="420"/>
                  </a:cubicBezTo>
                  <a:cubicBezTo>
                    <a:pt x="335" y="821"/>
                    <a:pt x="502" y="1221"/>
                    <a:pt x="769" y="1554"/>
                  </a:cubicBezTo>
                  <a:cubicBezTo>
                    <a:pt x="844" y="1650"/>
                    <a:pt x="939" y="1692"/>
                    <a:pt x="1029" y="1692"/>
                  </a:cubicBezTo>
                  <a:cubicBezTo>
                    <a:pt x="1222" y="1692"/>
                    <a:pt x="1394" y="1504"/>
                    <a:pt x="1303" y="1254"/>
                  </a:cubicBezTo>
                  <a:cubicBezTo>
                    <a:pt x="1103" y="854"/>
                    <a:pt x="869" y="520"/>
                    <a:pt x="636" y="153"/>
                  </a:cubicBezTo>
                  <a:cubicBezTo>
                    <a:pt x="571" y="45"/>
                    <a:pt x="474" y="0"/>
                    <a:pt x="3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47"/>
            <p:cNvSpPr/>
            <p:nvPr/>
          </p:nvSpPr>
          <p:spPr>
            <a:xfrm>
              <a:off x="2268450" y="4446125"/>
              <a:ext cx="50900" cy="8375"/>
            </a:xfrm>
            <a:custGeom>
              <a:rect b="b" l="l" r="r" t="t"/>
              <a:pathLst>
                <a:path extrusionOk="0" h="335" w="2036">
                  <a:moveTo>
                    <a:pt x="1802" y="0"/>
                  </a:moveTo>
                  <a:cubicBezTo>
                    <a:pt x="1268" y="0"/>
                    <a:pt x="735" y="34"/>
                    <a:pt x="168" y="34"/>
                  </a:cubicBezTo>
                  <a:cubicBezTo>
                    <a:pt x="1" y="34"/>
                    <a:pt x="1" y="301"/>
                    <a:pt x="168" y="301"/>
                  </a:cubicBezTo>
                  <a:cubicBezTo>
                    <a:pt x="735" y="301"/>
                    <a:pt x="1268" y="334"/>
                    <a:pt x="1802" y="334"/>
                  </a:cubicBezTo>
                  <a:cubicBezTo>
                    <a:pt x="2036" y="334"/>
                    <a:pt x="2036" y="0"/>
                    <a:pt x="180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47"/>
            <p:cNvSpPr/>
            <p:nvPr/>
          </p:nvSpPr>
          <p:spPr>
            <a:xfrm>
              <a:off x="2382850" y="4481000"/>
              <a:ext cx="53650" cy="37250"/>
            </a:xfrm>
            <a:custGeom>
              <a:rect b="b" l="l" r="r" t="t"/>
              <a:pathLst>
                <a:path extrusionOk="0" h="1490" w="2146">
                  <a:moveTo>
                    <a:pt x="302" y="0"/>
                  </a:moveTo>
                  <a:cubicBezTo>
                    <a:pt x="107" y="0"/>
                    <a:pt x="0" y="301"/>
                    <a:pt x="195" y="440"/>
                  </a:cubicBezTo>
                  <a:cubicBezTo>
                    <a:pt x="662" y="774"/>
                    <a:pt x="1129" y="1107"/>
                    <a:pt x="1629" y="1441"/>
                  </a:cubicBezTo>
                  <a:cubicBezTo>
                    <a:pt x="1680" y="1475"/>
                    <a:pt x="1731" y="1490"/>
                    <a:pt x="1777" y="1490"/>
                  </a:cubicBezTo>
                  <a:cubicBezTo>
                    <a:pt x="2004" y="1490"/>
                    <a:pt x="2145" y="1140"/>
                    <a:pt x="1896" y="974"/>
                  </a:cubicBezTo>
                  <a:cubicBezTo>
                    <a:pt x="1396" y="674"/>
                    <a:pt x="929" y="340"/>
                    <a:pt x="428" y="40"/>
                  </a:cubicBezTo>
                  <a:cubicBezTo>
                    <a:pt x="384" y="12"/>
                    <a:pt x="341" y="0"/>
                    <a:pt x="30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47"/>
            <p:cNvSpPr/>
            <p:nvPr/>
          </p:nvSpPr>
          <p:spPr>
            <a:xfrm>
              <a:off x="2472825" y="4537625"/>
              <a:ext cx="46625" cy="49475"/>
            </a:xfrm>
            <a:custGeom>
              <a:rect b="b" l="l" r="r" t="t"/>
              <a:pathLst>
                <a:path extrusionOk="0" h="1979" w="1865">
                  <a:moveTo>
                    <a:pt x="279" y="1"/>
                  </a:moveTo>
                  <a:cubicBezTo>
                    <a:pt x="107" y="1"/>
                    <a:pt x="1" y="273"/>
                    <a:pt x="165" y="410"/>
                  </a:cubicBezTo>
                  <a:cubicBezTo>
                    <a:pt x="699" y="777"/>
                    <a:pt x="1032" y="1277"/>
                    <a:pt x="1299" y="1844"/>
                  </a:cubicBezTo>
                  <a:cubicBezTo>
                    <a:pt x="1346" y="1938"/>
                    <a:pt x="1434" y="1978"/>
                    <a:pt x="1523" y="1978"/>
                  </a:cubicBezTo>
                  <a:cubicBezTo>
                    <a:pt x="1690" y="1978"/>
                    <a:pt x="1865" y="1839"/>
                    <a:pt x="1800" y="1644"/>
                  </a:cubicBezTo>
                  <a:cubicBezTo>
                    <a:pt x="1499" y="977"/>
                    <a:pt x="1032" y="443"/>
                    <a:pt x="399" y="43"/>
                  </a:cubicBezTo>
                  <a:cubicBezTo>
                    <a:pt x="357" y="13"/>
                    <a:pt x="317" y="1"/>
                    <a:pt x="27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47"/>
            <p:cNvSpPr/>
            <p:nvPr/>
          </p:nvSpPr>
          <p:spPr>
            <a:xfrm>
              <a:off x="2340200" y="4413550"/>
              <a:ext cx="49225" cy="21700"/>
            </a:xfrm>
            <a:custGeom>
              <a:rect b="b" l="l" r="r" t="t"/>
              <a:pathLst>
                <a:path extrusionOk="0" h="868" w="1969">
                  <a:moveTo>
                    <a:pt x="201" y="0"/>
                  </a:moveTo>
                  <a:cubicBezTo>
                    <a:pt x="0" y="0"/>
                    <a:pt x="11" y="304"/>
                    <a:pt x="233" y="336"/>
                  </a:cubicBezTo>
                  <a:cubicBezTo>
                    <a:pt x="733" y="403"/>
                    <a:pt x="1167" y="570"/>
                    <a:pt x="1601" y="836"/>
                  </a:cubicBezTo>
                  <a:cubicBezTo>
                    <a:pt x="1633" y="858"/>
                    <a:pt x="1665" y="867"/>
                    <a:pt x="1696" y="867"/>
                  </a:cubicBezTo>
                  <a:cubicBezTo>
                    <a:pt x="1855" y="867"/>
                    <a:pt x="1969" y="615"/>
                    <a:pt x="1801" y="503"/>
                  </a:cubicBezTo>
                  <a:cubicBezTo>
                    <a:pt x="1300" y="203"/>
                    <a:pt x="800" y="36"/>
                    <a:pt x="233" y="3"/>
                  </a:cubicBezTo>
                  <a:cubicBezTo>
                    <a:pt x="222" y="1"/>
                    <a:pt x="211" y="0"/>
                    <a:pt x="2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47"/>
            <p:cNvSpPr/>
            <p:nvPr/>
          </p:nvSpPr>
          <p:spPr>
            <a:xfrm>
              <a:off x="2458400" y="4466625"/>
              <a:ext cx="40800" cy="22850"/>
            </a:xfrm>
            <a:custGeom>
              <a:rect b="b" l="l" r="r" t="t"/>
              <a:pathLst>
                <a:path extrusionOk="0" h="914" w="1632">
                  <a:moveTo>
                    <a:pt x="392" y="0"/>
                  </a:moveTo>
                  <a:cubicBezTo>
                    <a:pt x="141" y="0"/>
                    <a:pt x="0" y="394"/>
                    <a:pt x="242" y="515"/>
                  </a:cubicBezTo>
                  <a:cubicBezTo>
                    <a:pt x="509" y="648"/>
                    <a:pt x="775" y="782"/>
                    <a:pt x="1042" y="882"/>
                  </a:cubicBezTo>
                  <a:cubicBezTo>
                    <a:pt x="1087" y="904"/>
                    <a:pt x="1130" y="914"/>
                    <a:pt x="1172" y="914"/>
                  </a:cubicBezTo>
                  <a:cubicBezTo>
                    <a:pt x="1444" y="914"/>
                    <a:pt x="1632" y="497"/>
                    <a:pt x="1343" y="381"/>
                  </a:cubicBezTo>
                  <a:cubicBezTo>
                    <a:pt x="1042" y="248"/>
                    <a:pt x="775" y="114"/>
                    <a:pt x="475" y="14"/>
                  </a:cubicBezTo>
                  <a:cubicBezTo>
                    <a:pt x="447" y="5"/>
                    <a:pt x="419" y="0"/>
                    <a:pt x="39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7" name="Google Shape;677;p47"/>
          <p:cNvSpPr/>
          <p:nvPr/>
        </p:nvSpPr>
        <p:spPr>
          <a:xfrm>
            <a:off x="296400" y="1312087"/>
            <a:ext cx="1319014" cy="151829"/>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47"/>
          <p:cNvSpPr txBox="1"/>
          <p:nvPr>
            <p:ph idx="4294967295" type="title"/>
          </p:nvPr>
        </p:nvSpPr>
        <p:spPr>
          <a:xfrm>
            <a:off x="519150" y="694353"/>
            <a:ext cx="959700" cy="83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8000"/>
              <a:buNone/>
            </a:pPr>
            <a:r>
              <a:rPr lang="en"/>
              <a:t>06</a:t>
            </a:r>
            <a:endParaRPr/>
          </a:p>
        </p:txBody>
      </p:sp>
      <p:sp>
        <p:nvSpPr>
          <p:cNvPr id="679" name="Google Shape;679;p47"/>
          <p:cNvSpPr/>
          <p:nvPr/>
        </p:nvSpPr>
        <p:spPr>
          <a:xfrm>
            <a:off x="256676" y="195513"/>
            <a:ext cx="1222164" cy="735805"/>
          </a:xfrm>
          <a:custGeom>
            <a:rect b="b" l="l" r="r" t="t"/>
            <a:pathLst>
              <a:path extrusionOk="0" h="17964" w="29838">
                <a:moveTo>
                  <a:pt x="14247" y="261"/>
                </a:moveTo>
                <a:cubicBezTo>
                  <a:pt x="14292" y="261"/>
                  <a:pt x="14337" y="264"/>
                  <a:pt x="14384" y="270"/>
                </a:cubicBezTo>
                <a:cubicBezTo>
                  <a:pt x="15253" y="425"/>
                  <a:pt x="16134" y="425"/>
                  <a:pt x="17015" y="520"/>
                </a:cubicBezTo>
                <a:cubicBezTo>
                  <a:pt x="18098" y="627"/>
                  <a:pt x="19182" y="746"/>
                  <a:pt x="20265" y="865"/>
                </a:cubicBezTo>
                <a:cubicBezTo>
                  <a:pt x="20623" y="901"/>
                  <a:pt x="20968" y="949"/>
                  <a:pt x="21325" y="985"/>
                </a:cubicBezTo>
                <a:cubicBezTo>
                  <a:pt x="22409" y="1080"/>
                  <a:pt x="23504" y="1163"/>
                  <a:pt x="24587" y="1282"/>
                </a:cubicBezTo>
                <a:cubicBezTo>
                  <a:pt x="25516" y="1377"/>
                  <a:pt x="26445" y="1520"/>
                  <a:pt x="27373" y="1627"/>
                </a:cubicBezTo>
                <a:cubicBezTo>
                  <a:pt x="27826" y="1687"/>
                  <a:pt x="28278" y="1735"/>
                  <a:pt x="28719" y="1794"/>
                </a:cubicBezTo>
                <a:cubicBezTo>
                  <a:pt x="28862" y="1806"/>
                  <a:pt x="29028" y="1794"/>
                  <a:pt x="29159" y="1937"/>
                </a:cubicBezTo>
                <a:cubicBezTo>
                  <a:pt x="29100" y="2056"/>
                  <a:pt x="28981" y="2104"/>
                  <a:pt x="28874" y="2151"/>
                </a:cubicBezTo>
                <a:cubicBezTo>
                  <a:pt x="28124" y="2485"/>
                  <a:pt x="27362" y="2818"/>
                  <a:pt x="26611" y="3140"/>
                </a:cubicBezTo>
                <a:cubicBezTo>
                  <a:pt x="26004" y="3401"/>
                  <a:pt x="25397" y="3663"/>
                  <a:pt x="24790" y="3913"/>
                </a:cubicBezTo>
                <a:cubicBezTo>
                  <a:pt x="23766" y="4342"/>
                  <a:pt x="22742" y="4759"/>
                  <a:pt x="21718" y="5187"/>
                </a:cubicBezTo>
                <a:cubicBezTo>
                  <a:pt x="20861" y="5556"/>
                  <a:pt x="20003" y="5937"/>
                  <a:pt x="19146" y="6318"/>
                </a:cubicBezTo>
                <a:cubicBezTo>
                  <a:pt x="18372" y="6652"/>
                  <a:pt x="17598" y="7009"/>
                  <a:pt x="16836" y="7354"/>
                </a:cubicBezTo>
                <a:cubicBezTo>
                  <a:pt x="16574" y="7461"/>
                  <a:pt x="16313" y="7581"/>
                  <a:pt x="16062" y="7712"/>
                </a:cubicBezTo>
                <a:cubicBezTo>
                  <a:pt x="15907" y="7794"/>
                  <a:pt x="15744" y="7827"/>
                  <a:pt x="15568" y="7827"/>
                </a:cubicBezTo>
                <a:cubicBezTo>
                  <a:pt x="15516" y="7827"/>
                  <a:pt x="15462" y="7824"/>
                  <a:pt x="15408" y="7819"/>
                </a:cubicBezTo>
                <a:cubicBezTo>
                  <a:pt x="13765" y="7664"/>
                  <a:pt x="12122" y="7521"/>
                  <a:pt x="10478" y="7354"/>
                </a:cubicBezTo>
                <a:cubicBezTo>
                  <a:pt x="9407" y="7247"/>
                  <a:pt x="8347" y="7116"/>
                  <a:pt x="7288" y="6997"/>
                </a:cubicBezTo>
                <a:cubicBezTo>
                  <a:pt x="6871" y="6950"/>
                  <a:pt x="6466" y="6926"/>
                  <a:pt x="6049" y="6878"/>
                </a:cubicBezTo>
                <a:cubicBezTo>
                  <a:pt x="5966" y="6866"/>
                  <a:pt x="5859" y="6890"/>
                  <a:pt x="5799" y="6795"/>
                </a:cubicBezTo>
                <a:cubicBezTo>
                  <a:pt x="5966" y="6676"/>
                  <a:pt x="6156" y="6664"/>
                  <a:pt x="6335" y="6616"/>
                </a:cubicBezTo>
                <a:cubicBezTo>
                  <a:pt x="7395" y="6354"/>
                  <a:pt x="8442" y="6033"/>
                  <a:pt x="9466" y="5687"/>
                </a:cubicBezTo>
                <a:cubicBezTo>
                  <a:pt x="10074" y="5485"/>
                  <a:pt x="10657" y="5235"/>
                  <a:pt x="11264" y="5033"/>
                </a:cubicBezTo>
                <a:cubicBezTo>
                  <a:pt x="12086" y="4759"/>
                  <a:pt x="12919" y="4509"/>
                  <a:pt x="13741" y="4247"/>
                </a:cubicBezTo>
                <a:cubicBezTo>
                  <a:pt x="14074" y="4140"/>
                  <a:pt x="14408" y="4021"/>
                  <a:pt x="14741" y="3890"/>
                </a:cubicBezTo>
                <a:cubicBezTo>
                  <a:pt x="14884" y="3830"/>
                  <a:pt x="15003" y="3747"/>
                  <a:pt x="15122" y="3663"/>
                </a:cubicBezTo>
                <a:cubicBezTo>
                  <a:pt x="15265" y="3556"/>
                  <a:pt x="15289" y="3401"/>
                  <a:pt x="15217" y="3259"/>
                </a:cubicBezTo>
                <a:cubicBezTo>
                  <a:pt x="15146" y="3128"/>
                  <a:pt x="15039" y="3068"/>
                  <a:pt x="14896" y="3068"/>
                </a:cubicBezTo>
                <a:cubicBezTo>
                  <a:pt x="14836" y="3068"/>
                  <a:pt x="14789" y="3080"/>
                  <a:pt x="14729" y="3104"/>
                </a:cubicBezTo>
                <a:cubicBezTo>
                  <a:pt x="13693" y="3425"/>
                  <a:pt x="12657" y="3759"/>
                  <a:pt x="11610" y="4080"/>
                </a:cubicBezTo>
                <a:cubicBezTo>
                  <a:pt x="11002" y="4271"/>
                  <a:pt x="10395" y="4485"/>
                  <a:pt x="9788" y="4652"/>
                </a:cubicBezTo>
                <a:cubicBezTo>
                  <a:pt x="9074" y="4842"/>
                  <a:pt x="8383" y="5092"/>
                  <a:pt x="7692" y="5318"/>
                </a:cubicBezTo>
                <a:cubicBezTo>
                  <a:pt x="6835" y="5580"/>
                  <a:pt x="5966" y="5854"/>
                  <a:pt x="5109" y="6116"/>
                </a:cubicBezTo>
                <a:cubicBezTo>
                  <a:pt x="4680" y="6259"/>
                  <a:pt x="4251" y="6378"/>
                  <a:pt x="3823" y="6533"/>
                </a:cubicBezTo>
                <a:cubicBezTo>
                  <a:pt x="3699" y="6577"/>
                  <a:pt x="3582" y="6601"/>
                  <a:pt x="3457" y="6601"/>
                </a:cubicBezTo>
                <a:cubicBezTo>
                  <a:pt x="3413" y="6601"/>
                  <a:pt x="3369" y="6598"/>
                  <a:pt x="3323" y="6592"/>
                </a:cubicBezTo>
                <a:cubicBezTo>
                  <a:pt x="2525" y="6485"/>
                  <a:pt x="1727" y="6378"/>
                  <a:pt x="930" y="6271"/>
                </a:cubicBezTo>
                <a:cubicBezTo>
                  <a:pt x="822" y="6259"/>
                  <a:pt x="703" y="6259"/>
                  <a:pt x="620" y="6128"/>
                </a:cubicBezTo>
                <a:cubicBezTo>
                  <a:pt x="1025" y="5937"/>
                  <a:pt x="1442" y="5747"/>
                  <a:pt x="1846" y="5556"/>
                </a:cubicBezTo>
                <a:cubicBezTo>
                  <a:pt x="2918" y="5092"/>
                  <a:pt x="3978" y="4616"/>
                  <a:pt x="5049" y="4163"/>
                </a:cubicBezTo>
                <a:cubicBezTo>
                  <a:pt x="5954" y="3782"/>
                  <a:pt x="6859" y="3449"/>
                  <a:pt x="7764" y="3068"/>
                </a:cubicBezTo>
                <a:cubicBezTo>
                  <a:pt x="8847" y="2604"/>
                  <a:pt x="9931" y="2128"/>
                  <a:pt x="11014" y="1639"/>
                </a:cubicBezTo>
                <a:cubicBezTo>
                  <a:pt x="11955" y="1223"/>
                  <a:pt x="12895" y="782"/>
                  <a:pt x="13836" y="353"/>
                </a:cubicBezTo>
                <a:cubicBezTo>
                  <a:pt x="13971" y="290"/>
                  <a:pt x="14107" y="261"/>
                  <a:pt x="14247" y="261"/>
                </a:cubicBezTo>
                <a:close/>
                <a:moveTo>
                  <a:pt x="23685" y="4699"/>
                </a:moveTo>
                <a:cubicBezTo>
                  <a:pt x="23771" y="4699"/>
                  <a:pt x="23820" y="4759"/>
                  <a:pt x="23837" y="4890"/>
                </a:cubicBezTo>
                <a:cubicBezTo>
                  <a:pt x="23921" y="5461"/>
                  <a:pt x="24004" y="6045"/>
                  <a:pt x="24075" y="6628"/>
                </a:cubicBezTo>
                <a:cubicBezTo>
                  <a:pt x="24123" y="6938"/>
                  <a:pt x="24159" y="7259"/>
                  <a:pt x="24206" y="7569"/>
                </a:cubicBezTo>
                <a:lnTo>
                  <a:pt x="24218" y="7569"/>
                </a:lnTo>
                <a:cubicBezTo>
                  <a:pt x="24337" y="8426"/>
                  <a:pt x="24433" y="9295"/>
                  <a:pt x="24575" y="10140"/>
                </a:cubicBezTo>
                <a:cubicBezTo>
                  <a:pt x="24611" y="10414"/>
                  <a:pt x="24528" y="10569"/>
                  <a:pt x="24325" y="10712"/>
                </a:cubicBezTo>
                <a:cubicBezTo>
                  <a:pt x="23397" y="11367"/>
                  <a:pt x="22397" y="11879"/>
                  <a:pt x="21349" y="12284"/>
                </a:cubicBezTo>
                <a:cubicBezTo>
                  <a:pt x="20765" y="12510"/>
                  <a:pt x="20194" y="12760"/>
                  <a:pt x="19599" y="12926"/>
                </a:cubicBezTo>
                <a:cubicBezTo>
                  <a:pt x="18051" y="13343"/>
                  <a:pt x="16467" y="13617"/>
                  <a:pt x="14872" y="13700"/>
                </a:cubicBezTo>
                <a:cubicBezTo>
                  <a:pt x="14574" y="13720"/>
                  <a:pt x="14276" y="13729"/>
                  <a:pt x="13979" y="13729"/>
                </a:cubicBezTo>
                <a:cubicBezTo>
                  <a:pt x="13019" y="13729"/>
                  <a:pt x="12064" y="13634"/>
                  <a:pt x="11109" y="13498"/>
                </a:cubicBezTo>
                <a:cubicBezTo>
                  <a:pt x="10395" y="13391"/>
                  <a:pt x="9693" y="13260"/>
                  <a:pt x="9002" y="13069"/>
                </a:cubicBezTo>
                <a:cubicBezTo>
                  <a:pt x="8931" y="13046"/>
                  <a:pt x="8859" y="13034"/>
                  <a:pt x="8788" y="13010"/>
                </a:cubicBezTo>
                <a:cubicBezTo>
                  <a:pt x="8514" y="12950"/>
                  <a:pt x="8395" y="12795"/>
                  <a:pt x="8359" y="12510"/>
                </a:cubicBezTo>
                <a:cubicBezTo>
                  <a:pt x="8157" y="10926"/>
                  <a:pt x="7942" y="9343"/>
                  <a:pt x="7728" y="7747"/>
                </a:cubicBezTo>
                <a:cubicBezTo>
                  <a:pt x="7716" y="7676"/>
                  <a:pt x="7704" y="7604"/>
                  <a:pt x="7704" y="7533"/>
                </a:cubicBezTo>
                <a:cubicBezTo>
                  <a:pt x="7704" y="7424"/>
                  <a:pt x="7754" y="7365"/>
                  <a:pt x="7845" y="7365"/>
                </a:cubicBezTo>
                <a:cubicBezTo>
                  <a:pt x="7853" y="7365"/>
                  <a:pt x="7862" y="7365"/>
                  <a:pt x="7871" y="7366"/>
                </a:cubicBezTo>
                <a:cubicBezTo>
                  <a:pt x="8157" y="7378"/>
                  <a:pt x="8431" y="7402"/>
                  <a:pt x="8716" y="7426"/>
                </a:cubicBezTo>
                <a:cubicBezTo>
                  <a:pt x="9966" y="7569"/>
                  <a:pt x="11217" y="7723"/>
                  <a:pt x="12467" y="7819"/>
                </a:cubicBezTo>
                <a:cubicBezTo>
                  <a:pt x="13395" y="7878"/>
                  <a:pt x="14300" y="7962"/>
                  <a:pt x="15229" y="8033"/>
                </a:cubicBezTo>
                <a:cubicBezTo>
                  <a:pt x="15397" y="8052"/>
                  <a:pt x="15580" y="8107"/>
                  <a:pt x="15749" y="8107"/>
                </a:cubicBezTo>
                <a:cubicBezTo>
                  <a:pt x="15795" y="8107"/>
                  <a:pt x="15840" y="8103"/>
                  <a:pt x="15884" y="8093"/>
                </a:cubicBezTo>
                <a:cubicBezTo>
                  <a:pt x="16122" y="8057"/>
                  <a:pt x="16336" y="7914"/>
                  <a:pt x="16563" y="7807"/>
                </a:cubicBezTo>
                <a:cubicBezTo>
                  <a:pt x="18587" y="6866"/>
                  <a:pt x="20611" y="5926"/>
                  <a:pt x="22682" y="5092"/>
                </a:cubicBezTo>
                <a:cubicBezTo>
                  <a:pt x="22980" y="4973"/>
                  <a:pt x="23278" y="4842"/>
                  <a:pt x="23575" y="4723"/>
                </a:cubicBezTo>
                <a:cubicBezTo>
                  <a:pt x="23617" y="4707"/>
                  <a:pt x="23654" y="4699"/>
                  <a:pt x="23685" y="4699"/>
                </a:cubicBezTo>
                <a:close/>
                <a:moveTo>
                  <a:pt x="14765" y="3408"/>
                </a:moveTo>
                <a:cubicBezTo>
                  <a:pt x="14790" y="3408"/>
                  <a:pt x="14816" y="3413"/>
                  <a:pt x="14848" y="3413"/>
                </a:cubicBezTo>
                <a:cubicBezTo>
                  <a:pt x="14872" y="3532"/>
                  <a:pt x="14777" y="3568"/>
                  <a:pt x="14705" y="3592"/>
                </a:cubicBezTo>
                <a:cubicBezTo>
                  <a:pt x="14110" y="3818"/>
                  <a:pt x="13515" y="4044"/>
                  <a:pt x="12895" y="4211"/>
                </a:cubicBezTo>
                <a:cubicBezTo>
                  <a:pt x="12372" y="4354"/>
                  <a:pt x="11848" y="4533"/>
                  <a:pt x="11336" y="4711"/>
                </a:cubicBezTo>
                <a:cubicBezTo>
                  <a:pt x="10490" y="5009"/>
                  <a:pt x="9645" y="5330"/>
                  <a:pt x="8800" y="5628"/>
                </a:cubicBezTo>
                <a:cubicBezTo>
                  <a:pt x="8300" y="5795"/>
                  <a:pt x="7788" y="5926"/>
                  <a:pt x="7288" y="6068"/>
                </a:cubicBezTo>
                <a:cubicBezTo>
                  <a:pt x="6573" y="6271"/>
                  <a:pt x="5871" y="6473"/>
                  <a:pt x="5168" y="6664"/>
                </a:cubicBezTo>
                <a:cubicBezTo>
                  <a:pt x="5002" y="6711"/>
                  <a:pt x="4835" y="6735"/>
                  <a:pt x="4668" y="6771"/>
                </a:cubicBezTo>
                <a:cubicBezTo>
                  <a:pt x="4418" y="6830"/>
                  <a:pt x="4323" y="6938"/>
                  <a:pt x="4359" y="7211"/>
                </a:cubicBezTo>
                <a:cubicBezTo>
                  <a:pt x="4418" y="7866"/>
                  <a:pt x="4502" y="8521"/>
                  <a:pt x="4585" y="9176"/>
                </a:cubicBezTo>
                <a:cubicBezTo>
                  <a:pt x="4740" y="10236"/>
                  <a:pt x="4894" y="11295"/>
                  <a:pt x="5061" y="12355"/>
                </a:cubicBezTo>
                <a:cubicBezTo>
                  <a:pt x="5168" y="13022"/>
                  <a:pt x="5299" y="13688"/>
                  <a:pt x="5323" y="14367"/>
                </a:cubicBezTo>
                <a:cubicBezTo>
                  <a:pt x="5335" y="14450"/>
                  <a:pt x="5371" y="14558"/>
                  <a:pt x="5228" y="14665"/>
                </a:cubicBezTo>
                <a:cubicBezTo>
                  <a:pt x="5192" y="14558"/>
                  <a:pt x="5168" y="14486"/>
                  <a:pt x="5156" y="14415"/>
                </a:cubicBezTo>
                <a:cubicBezTo>
                  <a:pt x="5037" y="13593"/>
                  <a:pt x="4906" y="12784"/>
                  <a:pt x="4787" y="11962"/>
                </a:cubicBezTo>
                <a:cubicBezTo>
                  <a:pt x="4561" y="10414"/>
                  <a:pt x="4347" y="8866"/>
                  <a:pt x="4121" y="7331"/>
                </a:cubicBezTo>
                <a:cubicBezTo>
                  <a:pt x="4097" y="7211"/>
                  <a:pt x="4085" y="7104"/>
                  <a:pt x="4073" y="6985"/>
                </a:cubicBezTo>
                <a:cubicBezTo>
                  <a:pt x="4049" y="6807"/>
                  <a:pt x="4073" y="6759"/>
                  <a:pt x="4251" y="6688"/>
                </a:cubicBezTo>
                <a:cubicBezTo>
                  <a:pt x="4525" y="6580"/>
                  <a:pt x="4823" y="6509"/>
                  <a:pt x="5097" y="6414"/>
                </a:cubicBezTo>
                <a:cubicBezTo>
                  <a:pt x="6240" y="6045"/>
                  <a:pt x="7407" y="5711"/>
                  <a:pt x="8550" y="5354"/>
                </a:cubicBezTo>
                <a:cubicBezTo>
                  <a:pt x="9788" y="4973"/>
                  <a:pt x="11026" y="4580"/>
                  <a:pt x="12252" y="4187"/>
                </a:cubicBezTo>
                <a:cubicBezTo>
                  <a:pt x="13086" y="3925"/>
                  <a:pt x="13907" y="3663"/>
                  <a:pt x="14729" y="3413"/>
                </a:cubicBezTo>
                <a:cubicBezTo>
                  <a:pt x="14741" y="3409"/>
                  <a:pt x="14753" y="3408"/>
                  <a:pt x="14765" y="3408"/>
                </a:cubicBezTo>
                <a:close/>
                <a:moveTo>
                  <a:pt x="24587" y="10843"/>
                </a:moveTo>
                <a:cubicBezTo>
                  <a:pt x="24718" y="11033"/>
                  <a:pt x="24730" y="11212"/>
                  <a:pt x="24718" y="11391"/>
                </a:cubicBezTo>
                <a:cubicBezTo>
                  <a:pt x="24695" y="11557"/>
                  <a:pt x="24564" y="11652"/>
                  <a:pt x="24444" y="11736"/>
                </a:cubicBezTo>
                <a:cubicBezTo>
                  <a:pt x="23825" y="12200"/>
                  <a:pt x="23182" y="12629"/>
                  <a:pt x="22468" y="12926"/>
                </a:cubicBezTo>
                <a:cubicBezTo>
                  <a:pt x="21777" y="13212"/>
                  <a:pt x="21087" y="13522"/>
                  <a:pt x="20373" y="13748"/>
                </a:cubicBezTo>
                <a:cubicBezTo>
                  <a:pt x="19682" y="13974"/>
                  <a:pt x="18956" y="14129"/>
                  <a:pt x="18241" y="14272"/>
                </a:cubicBezTo>
                <a:cubicBezTo>
                  <a:pt x="16967" y="14534"/>
                  <a:pt x="15681" y="14724"/>
                  <a:pt x="14384" y="14736"/>
                </a:cubicBezTo>
                <a:cubicBezTo>
                  <a:pt x="12610" y="14736"/>
                  <a:pt x="10859" y="14522"/>
                  <a:pt x="9157" y="14034"/>
                </a:cubicBezTo>
                <a:cubicBezTo>
                  <a:pt x="9097" y="14022"/>
                  <a:pt x="9038" y="14010"/>
                  <a:pt x="8990" y="13986"/>
                </a:cubicBezTo>
                <a:cubicBezTo>
                  <a:pt x="8514" y="13831"/>
                  <a:pt x="8514" y="13831"/>
                  <a:pt x="8514" y="13212"/>
                </a:cubicBezTo>
                <a:lnTo>
                  <a:pt x="8514" y="13212"/>
                </a:lnTo>
                <a:cubicBezTo>
                  <a:pt x="9300" y="13355"/>
                  <a:pt x="10038" y="13617"/>
                  <a:pt x="10824" y="13712"/>
                </a:cubicBezTo>
                <a:cubicBezTo>
                  <a:pt x="11621" y="13808"/>
                  <a:pt x="12419" y="13915"/>
                  <a:pt x="13229" y="13950"/>
                </a:cubicBezTo>
                <a:cubicBezTo>
                  <a:pt x="13622" y="13962"/>
                  <a:pt x="14018" y="13977"/>
                  <a:pt x="14413" y="13977"/>
                </a:cubicBezTo>
                <a:cubicBezTo>
                  <a:pt x="14809" y="13977"/>
                  <a:pt x="15205" y="13962"/>
                  <a:pt x="15598" y="13915"/>
                </a:cubicBezTo>
                <a:cubicBezTo>
                  <a:pt x="16396" y="13808"/>
                  <a:pt x="17194" y="13653"/>
                  <a:pt x="17991" y="13546"/>
                </a:cubicBezTo>
                <a:cubicBezTo>
                  <a:pt x="18777" y="13438"/>
                  <a:pt x="19539" y="13236"/>
                  <a:pt x="20289" y="12974"/>
                </a:cubicBezTo>
                <a:cubicBezTo>
                  <a:pt x="21039" y="12700"/>
                  <a:pt x="21801" y="12403"/>
                  <a:pt x="22528" y="12057"/>
                </a:cubicBezTo>
                <a:cubicBezTo>
                  <a:pt x="23242" y="11712"/>
                  <a:pt x="23909" y="11307"/>
                  <a:pt x="24587" y="10843"/>
                </a:cubicBezTo>
                <a:close/>
                <a:moveTo>
                  <a:pt x="5307" y="15033"/>
                </a:moveTo>
                <a:cubicBezTo>
                  <a:pt x="5350" y="15033"/>
                  <a:pt x="5388" y="15069"/>
                  <a:pt x="5406" y="15105"/>
                </a:cubicBezTo>
                <a:cubicBezTo>
                  <a:pt x="5490" y="15272"/>
                  <a:pt x="5597" y="15427"/>
                  <a:pt x="5645" y="15605"/>
                </a:cubicBezTo>
                <a:cubicBezTo>
                  <a:pt x="5799" y="16129"/>
                  <a:pt x="6037" y="16617"/>
                  <a:pt x="6240" y="17117"/>
                </a:cubicBezTo>
                <a:cubicBezTo>
                  <a:pt x="6276" y="17189"/>
                  <a:pt x="6299" y="17260"/>
                  <a:pt x="6311" y="17332"/>
                </a:cubicBezTo>
                <a:cubicBezTo>
                  <a:pt x="6323" y="17415"/>
                  <a:pt x="6287" y="17487"/>
                  <a:pt x="6204" y="17510"/>
                </a:cubicBezTo>
                <a:cubicBezTo>
                  <a:pt x="6026" y="17546"/>
                  <a:pt x="5835" y="17570"/>
                  <a:pt x="5645" y="17606"/>
                </a:cubicBezTo>
                <a:cubicBezTo>
                  <a:pt x="5626" y="17603"/>
                  <a:pt x="5608" y="17601"/>
                  <a:pt x="5589" y="17601"/>
                </a:cubicBezTo>
                <a:cubicBezTo>
                  <a:pt x="5452" y="17601"/>
                  <a:pt x="5301" y="17670"/>
                  <a:pt x="5165" y="17670"/>
                </a:cubicBezTo>
                <a:cubicBezTo>
                  <a:pt x="5089" y="17670"/>
                  <a:pt x="5017" y="17649"/>
                  <a:pt x="4954" y="17582"/>
                </a:cubicBezTo>
                <a:cubicBezTo>
                  <a:pt x="4799" y="17415"/>
                  <a:pt x="4942" y="17153"/>
                  <a:pt x="4942" y="16927"/>
                </a:cubicBezTo>
                <a:cubicBezTo>
                  <a:pt x="4930" y="16415"/>
                  <a:pt x="5049" y="15927"/>
                  <a:pt x="5085" y="15415"/>
                </a:cubicBezTo>
                <a:cubicBezTo>
                  <a:pt x="5097" y="15332"/>
                  <a:pt x="5121" y="15236"/>
                  <a:pt x="5156" y="15153"/>
                </a:cubicBezTo>
                <a:cubicBezTo>
                  <a:pt x="5168" y="15105"/>
                  <a:pt x="5228" y="15070"/>
                  <a:pt x="5264" y="15046"/>
                </a:cubicBezTo>
                <a:cubicBezTo>
                  <a:pt x="5278" y="15037"/>
                  <a:pt x="5293" y="15033"/>
                  <a:pt x="5307" y="15033"/>
                </a:cubicBezTo>
                <a:close/>
                <a:moveTo>
                  <a:pt x="14145" y="1"/>
                </a:moveTo>
                <a:cubicBezTo>
                  <a:pt x="13994" y="1"/>
                  <a:pt x="13859" y="37"/>
                  <a:pt x="13717" y="103"/>
                </a:cubicBezTo>
                <a:cubicBezTo>
                  <a:pt x="12705" y="568"/>
                  <a:pt x="11681" y="1044"/>
                  <a:pt x="10645" y="1496"/>
                </a:cubicBezTo>
                <a:cubicBezTo>
                  <a:pt x="9621" y="1961"/>
                  <a:pt x="8597" y="2437"/>
                  <a:pt x="7550" y="2842"/>
                </a:cubicBezTo>
                <a:cubicBezTo>
                  <a:pt x="6490" y="3271"/>
                  <a:pt x="5430" y="3711"/>
                  <a:pt x="4371" y="4163"/>
                </a:cubicBezTo>
                <a:cubicBezTo>
                  <a:pt x="3489" y="4533"/>
                  <a:pt x="2608" y="4914"/>
                  <a:pt x="1727" y="5295"/>
                </a:cubicBezTo>
                <a:cubicBezTo>
                  <a:pt x="1251" y="5497"/>
                  <a:pt x="775" y="5723"/>
                  <a:pt x="299" y="5949"/>
                </a:cubicBezTo>
                <a:cubicBezTo>
                  <a:pt x="168" y="6009"/>
                  <a:pt x="1" y="6092"/>
                  <a:pt x="13" y="6259"/>
                </a:cubicBezTo>
                <a:cubicBezTo>
                  <a:pt x="37" y="6449"/>
                  <a:pt x="227" y="6449"/>
                  <a:pt x="370" y="6473"/>
                </a:cubicBezTo>
                <a:cubicBezTo>
                  <a:pt x="406" y="6485"/>
                  <a:pt x="441" y="6485"/>
                  <a:pt x="477" y="6485"/>
                </a:cubicBezTo>
                <a:cubicBezTo>
                  <a:pt x="1108" y="6580"/>
                  <a:pt x="1751" y="6664"/>
                  <a:pt x="2382" y="6747"/>
                </a:cubicBezTo>
                <a:cubicBezTo>
                  <a:pt x="2763" y="6795"/>
                  <a:pt x="3156" y="6854"/>
                  <a:pt x="3549" y="6914"/>
                </a:cubicBezTo>
                <a:cubicBezTo>
                  <a:pt x="3704" y="6938"/>
                  <a:pt x="3787" y="7021"/>
                  <a:pt x="3811" y="7164"/>
                </a:cubicBezTo>
                <a:cubicBezTo>
                  <a:pt x="3823" y="7235"/>
                  <a:pt x="3835" y="7319"/>
                  <a:pt x="3847" y="7390"/>
                </a:cubicBezTo>
                <a:cubicBezTo>
                  <a:pt x="3978" y="8319"/>
                  <a:pt x="4121" y="9247"/>
                  <a:pt x="4251" y="10176"/>
                </a:cubicBezTo>
                <a:cubicBezTo>
                  <a:pt x="4287" y="10438"/>
                  <a:pt x="4335" y="10700"/>
                  <a:pt x="4371" y="10962"/>
                </a:cubicBezTo>
                <a:cubicBezTo>
                  <a:pt x="4537" y="12176"/>
                  <a:pt x="4716" y="13379"/>
                  <a:pt x="4883" y="14593"/>
                </a:cubicBezTo>
                <a:cubicBezTo>
                  <a:pt x="4918" y="14784"/>
                  <a:pt x="4894" y="14962"/>
                  <a:pt x="4859" y="15153"/>
                </a:cubicBezTo>
                <a:cubicBezTo>
                  <a:pt x="4752" y="15879"/>
                  <a:pt x="4656" y="16605"/>
                  <a:pt x="4632" y="17344"/>
                </a:cubicBezTo>
                <a:cubicBezTo>
                  <a:pt x="4621" y="17475"/>
                  <a:pt x="4621" y="17606"/>
                  <a:pt x="4632" y="17737"/>
                </a:cubicBezTo>
                <a:cubicBezTo>
                  <a:pt x="4644" y="17882"/>
                  <a:pt x="4718" y="17964"/>
                  <a:pt x="4854" y="17964"/>
                </a:cubicBezTo>
                <a:cubicBezTo>
                  <a:pt x="4863" y="17964"/>
                  <a:pt x="4873" y="17964"/>
                  <a:pt x="4883" y="17963"/>
                </a:cubicBezTo>
                <a:cubicBezTo>
                  <a:pt x="5264" y="17939"/>
                  <a:pt x="5645" y="17915"/>
                  <a:pt x="6014" y="17856"/>
                </a:cubicBezTo>
                <a:cubicBezTo>
                  <a:pt x="6680" y="17737"/>
                  <a:pt x="6776" y="17558"/>
                  <a:pt x="6490" y="16951"/>
                </a:cubicBezTo>
                <a:cubicBezTo>
                  <a:pt x="6180" y="16308"/>
                  <a:pt x="5954" y="15629"/>
                  <a:pt x="5692" y="14962"/>
                </a:cubicBezTo>
                <a:cubicBezTo>
                  <a:pt x="5633" y="14820"/>
                  <a:pt x="5621" y="14677"/>
                  <a:pt x="5609" y="14522"/>
                </a:cubicBezTo>
                <a:cubicBezTo>
                  <a:pt x="5561" y="13760"/>
                  <a:pt x="5502" y="12986"/>
                  <a:pt x="5335" y="12224"/>
                </a:cubicBezTo>
                <a:cubicBezTo>
                  <a:pt x="5252" y="11843"/>
                  <a:pt x="5192" y="11450"/>
                  <a:pt x="5121" y="11069"/>
                </a:cubicBezTo>
                <a:cubicBezTo>
                  <a:pt x="5085" y="10807"/>
                  <a:pt x="5061" y="10545"/>
                  <a:pt x="5013" y="10283"/>
                </a:cubicBezTo>
                <a:cubicBezTo>
                  <a:pt x="4859" y="9331"/>
                  <a:pt x="4752" y="8378"/>
                  <a:pt x="4668" y="7426"/>
                </a:cubicBezTo>
                <a:cubicBezTo>
                  <a:pt x="4638" y="7132"/>
                  <a:pt x="4685" y="7036"/>
                  <a:pt x="4905" y="7036"/>
                </a:cubicBezTo>
                <a:cubicBezTo>
                  <a:pt x="4944" y="7036"/>
                  <a:pt x="4988" y="7039"/>
                  <a:pt x="5037" y="7045"/>
                </a:cubicBezTo>
                <a:cubicBezTo>
                  <a:pt x="5668" y="7128"/>
                  <a:pt x="6299" y="7211"/>
                  <a:pt x="6930" y="7295"/>
                </a:cubicBezTo>
                <a:cubicBezTo>
                  <a:pt x="6942" y="7296"/>
                  <a:pt x="6954" y="7296"/>
                  <a:pt x="6966" y="7296"/>
                </a:cubicBezTo>
                <a:cubicBezTo>
                  <a:pt x="7031" y="7296"/>
                  <a:pt x="7100" y="7284"/>
                  <a:pt x="7165" y="7284"/>
                </a:cubicBezTo>
                <a:cubicBezTo>
                  <a:pt x="7235" y="7284"/>
                  <a:pt x="7303" y="7298"/>
                  <a:pt x="7359" y="7354"/>
                </a:cubicBezTo>
                <a:cubicBezTo>
                  <a:pt x="7466" y="7473"/>
                  <a:pt x="7442" y="7640"/>
                  <a:pt x="7478" y="7783"/>
                </a:cubicBezTo>
                <a:cubicBezTo>
                  <a:pt x="7490" y="7842"/>
                  <a:pt x="7490" y="7902"/>
                  <a:pt x="7502" y="7950"/>
                </a:cubicBezTo>
                <a:cubicBezTo>
                  <a:pt x="7740" y="9724"/>
                  <a:pt x="7990" y="11498"/>
                  <a:pt x="8228" y="13272"/>
                </a:cubicBezTo>
                <a:cubicBezTo>
                  <a:pt x="8252" y="13415"/>
                  <a:pt x="8276" y="13569"/>
                  <a:pt x="8300" y="13712"/>
                </a:cubicBezTo>
                <a:cubicBezTo>
                  <a:pt x="8312" y="13903"/>
                  <a:pt x="8419" y="14034"/>
                  <a:pt x="8585" y="14093"/>
                </a:cubicBezTo>
                <a:cubicBezTo>
                  <a:pt x="8871" y="14189"/>
                  <a:pt x="9157" y="14296"/>
                  <a:pt x="9443" y="14367"/>
                </a:cubicBezTo>
                <a:cubicBezTo>
                  <a:pt x="11016" y="14784"/>
                  <a:pt x="12605" y="14990"/>
                  <a:pt x="14205" y="14990"/>
                </a:cubicBezTo>
                <a:cubicBezTo>
                  <a:pt x="15075" y="14990"/>
                  <a:pt x="15948" y="14929"/>
                  <a:pt x="16824" y="14808"/>
                </a:cubicBezTo>
                <a:cubicBezTo>
                  <a:pt x="17253" y="14748"/>
                  <a:pt x="17670" y="14629"/>
                  <a:pt x="18098" y="14558"/>
                </a:cubicBezTo>
                <a:cubicBezTo>
                  <a:pt x="19396" y="14319"/>
                  <a:pt x="20658" y="13974"/>
                  <a:pt x="21885" y="13462"/>
                </a:cubicBezTo>
                <a:cubicBezTo>
                  <a:pt x="22825" y="13069"/>
                  <a:pt x="23718" y="12605"/>
                  <a:pt x="24540" y="11986"/>
                </a:cubicBezTo>
                <a:cubicBezTo>
                  <a:pt x="24873" y="11736"/>
                  <a:pt x="25052" y="11450"/>
                  <a:pt x="24945" y="11033"/>
                </a:cubicBezTo>
                <a:cubicBezTo>
                  <a:pt x="24921" y="10938"/>
                  <a:pt x="24909" y="10843"/>
                  <a:pt x="24897" y="10748"/>
                </a:cubicBezTo>
                <a:cubicBezTo>
                  <a:pt x="24635" y="8831"/>
                  <a:pt x="24361" y="6914"/>
                  <a:pt x="24099" y="4997"/>
                </a:cubicBezTo>
                <a:cubicBezTo>
                  <a:pt x="24087" y="4914"/>
                  <a:pt x="24075" y="4842"/>
                  <a:pt x="24063" y="4771"/>
                </a:cubicBezTo>
                <a:cubicBezTo>
                  <a:pt x="24052" y="4568"/>
                  <a:pt x="24087" y="4509"/>
                  <a:pt x="24290" y="4425"/>
                </a:cubicBezTo>
                <a:cubicBezTo>
                  <a:pt x="24456" y="4354"/>
                  <a:pt x="24635" y="4306"/>
                  <a:pt x="24814" y="4223"/>
                </a:cubicBezTo>
                <a:cubicBezTo>
                  <a:pt x="25468" y="3949"/>
                  <a:pt x="26123" y="3663"/>
                  <a:pt x="26766" y="3378"/>
                </a:cubicBezTo>
                <a:cubicBezTo>
                  <a:pt x="27600" y="3009"/>
                  <a:pt x="28421" y="2651"/>
                  <a:pt x="29255" y="2282"/>
                </a:cubicBezTo>
                <a:cubicBezTo>
                  <a:pt x="29421" y="2211"/>
                  <a:pt x="29576" y="2104"/>
                  <a:pt x="29743" y="2008"/>
                </a:cubicBezTo>
                <a:cubicBezTo>
                  <a:pt x="29802" y="1973"/>
                  <a:pt x="29838" y="1901"/>
                  <a:pt x="29826" y="1818"/>
                </a:cubicBezTo>
                <a:cubicBezTo>
                  <a:pt x="29814" y="1723"/>
                  <a:pt x="29743" y="1687"/>
                  <a:pt x="29671" y="1675"/>
                </a:cubicBezTo>
                <a:cubicBezTo>
                  <a:pt x="29207" y="1604"/>
                  <a:pt x="28743" y="1508"/>
                  <a:pt x="28278" y="1449"/>
                </a:cubicBezTo>
                <a:cubicBezTo>
                  <a:pt x="27266" y="1330"/>
                  <a:pt x="26266" y="1223"/>
                  <a:pt x="25254" y="1104"/>
                </a:cubicBezTo>
                <a:cubicBezTo>
                  <a:pt x="24159" y="985"/>
                  <a:pt x="23051" y="854"/>
                  <a:pt x="21944" y="734"/>
                </a:cubicBezTo>
                <a:cubicBezTo>
                  <a:pt x="20861" y="627"/>
                  <a:pt x="19777" y="544"/>
                  <a:pt x="18694" y="413"/>
                </a:cubicBezTo>
                <a:cubicBezTo>
                  <a:pt x="17217" y="223"/>
                  <a:pt x="15741" y="187"/>
                  <a:pt x="14265" y="8"/>
                </a:cubicBezTo>
                <a:cubicBezTo>
                  <a:pt x="14223" y="3"/>
                  <a:pt x="14183" y="1"/>
                  <a:pt x="1414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715500" y="590125"/>
            <a:ext cx="7713000" cy="47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What we do ?</a:t>
            </a:r>
            <a:endParaRPr/>
          </a:p>
        </p:txBody>
      </p:sp>
      <p:sp>
        <p:nvSpPr>
          <p:cNvPr id="135" name="Google Shape;135;p25"/>
          <p:cNvSpPr txBox="1"/>
          <p:nvPr>
            <p:ph idx="1" type="body"/>
          </p:nvPr>
        </p:nvSpPr>
        <p:spPr>
          <a:xfrm>
            <a:off x="583600" y="1451725"/>
            <a:ext cx="7879500" cy="3481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 sz="1200">
                <a:solidFill>
                  <a:schemeClr val="dk1"/>
                </a:solidFill>
                <a:latin typeface="Quicksand"/>
                <a:ea typeface="Quicksand"/>
                <a:cs typeface="Quicksand"/>
                <a:sym typeface="Quicksand"/>
              </a:rPr>
              <a:t>CoronaUpdate</a:t>
            </a:r>
            <a:r>
              <a:rPr lang="en" sz="1200">
                <a:solidFill>
                  <a:schemeClr val="dk1"/>
                </a:solidFill>
              </a:rPr>
              <a:t> is non-profit tool that gives the Update of </a:t>
            </a:r>
            <a:r>
              <a:rPr b="1" lang="en" sz="1200">
                <a:solidFill>
                  <a:schemeClr val="dk1"/>
                </a:solidFill>
                <a:latin typeface="Quicksand"/>
                <a:ea typeface="Quicksand"/>
                <a:cs typeface="Quicksand"/>
                <a:sym typeface="Quicksand"/>
              </a:rPr>
              <a:t>COVID19</a:t>
            </a:r>
            <a:r>
              <a:rPr lang="en" sz="1200">
                <a:solidFill>
                  <a:schemeClr val="dk1"/>
                </a:solidFill>
              </a:rPr>
              <a:t> in India </a:t>
            </a:r>
            <a:endParaRPr sz="1200">
              <a:solidFill>
                <a:schemeClr val="dk1"/>
              </a:solidFill>
            </a:endParaRPr>
          </a:p>
          <a:p>
            <a:pPr indent="0" lvl="0" marL="0" rtl="0" algn="ctr">
              <a:lnSpc>
                <a:spcPct val="100000"/>
              </a:lnSpc>
              <a:spcBef>
                <a:spcPts val="0"/>
              </a:spcBef>
              <a:spcAft>
                <a:spcPts val="0"/>
              </a:spcAft>
              <a:buSzPts val="1400"/>
              <a:buNone/>
            </a:pPr>
            <a:r>
              <a:rPr lang="en" sz="1200">
                <a:solidFill>
                  <a:schemeClr val="dk1"/>
                </a:solidFill>
              </a:rPr>
              <a:t>and its States. </a:t>
            </a:r>
            <a:endParaRPr sz="1200">
              <a:solidFill>
                <a:schemeClr val="dk1"/>
              </a:solidFill>
            </a:endParaRPr>
          </a:p>
          <a:p>
            <a:pPr indent="0" lvl="0" marL="0" rtl="0" algn="ctr">
              <a:spcBef>
                <a:spcPts val="0"/>
              </a:spcBef>
              <a:spcAft>
                <a:spcPts val="0"/>
              </a:spcAft>
              <a:buSzPts val="1400"/>
              <a:buNone/>
            </a:pPr>
            <a:r>
              <a:rPr lang="en" sz="1200">
                <a:solidFill>
                  <a:schemeClr val="dk1"/>
                </a:solidFill>
              </a:rPr>
              <a:t>and also predicts the next 15 days </a:t>
            </a:r>
            <a:r>
              <a:rPr b="1" lang="en" sz="1200">
                <a:solidFill>
                  <a:schemeClr val="dk1"/>
                </a:solidFill>
                <a:latin typeface="Quicksand"/>
                <a:ea typeface="Quicksand"/>
                <a:cs typeface="Quicksand"/>
                <a:sym typeface="Quicksand"/>
              </a:rPr>
              <a:t>COVID19 Situation</a:t>
            </a:r>
            <a:r>
              <a:rPr lang="en" sz="1200">
                <a:solidFill>
                  <a:schemeClr val="dk1"/>
                </a:solidFill>
              </a:rPr>
              <a:t> in India. .</a:t>
            </a:r>
            <a:endParaRPr sz="1200">
              <a:solidFill>
                <a:schemeClr val="dk1"/>
              </a:solidFill>
            </a:endParaRPr>
          </a:p>
          <a:p>
            <a:pPr indent="0" lvl="0" marL="0" rtl="0" algn="ctr">
              <a:lnSpc>
                <a:spcPct val="100000"/>
              </a:lnSpc>
              <a:spcBef>
                <a:spcPts val="0"/>
              </a:spcBef>
              <a:spcAft>
                <a:spcPts val="0"/>
              </a:spcAft>
              <a:buSzPts val="1400"/>
              <a:buNone/>
            </a:pPr>
            <a:r>
              <a:rPr lang="en" sz="1200">
                <a:solidFill>
                  <a:schemeClr val="dk1"/>
                </a:solidFill>
              </a:rPr>
              <a:t>We send daily Update of </a:t>
            </a:r>
            <a:r>
              <a:rPr b="1" lang="en" sz="1200">
                <a:solidFill>
                  <a:schemeClr val="dk1"/>
                </a:solidFill>
                <a:latin typeface="Quicksand"/>
                <a:ea typeface="Quicksand"/>
                <a:cs typeface="Quicksand"/>
                <a:sym typeface="Quicksand"/>
              </a:rPr>
              <a:t>COVID19</a:t>
            </a:r>
            <a:r>
              <a:rPr lang="en" sz="1200">
                <a:solidFill>
                  <a:schemeClr val="dk1"/>
                </a:solidFill>
              </a:rPr>
              <a:t> situation to Clients Mail .</a:t>
            </a:r>
            <a:endParaRPr sz="1200">
              <a:solidFill>
                <a:schemeClr val="dk1"/>
              </a:solidFill>
            </a:endParaRPr>
          </a:p>
          <a:p>
            <a:pPr indent="0" lvl="0" marL="0" rtl="0" algn="ctr">
              <a:lnSpc>
                <a:spcPct val="100000"/>
              </a:lnSpc>
              <a:spcBef>
                <a:spcPts val="0"/>
              </a:spcBef>
              <a:spcAft>
                <a:spcPts val="0"/>
              </a:spcAft>
              <a:buSzPts val="1400"/>
              <a:buNone/>
            </a:pPr>
            <a:r>
              <a:t/>
            </a:r>
            <a:endParaRPr sz="1200">
              <a:solidFill>
                <a:schemeClr val="dk1"/>
              </a:solidFill>
            </a:endParaRPr>
          </a:p>
          <a:p>
            <a:pPr indent="0" lvl="0" marL="0" rtl="0" algn="l">
              <a:lnSpc>
                <a:spcPct val="100000"/>
              </a:lnSpc>
              <a:spcBef>
                <a:spcPts val="0"/>
              </a:spcBef>
              <a:spcAft>
                <a:spcPts val="0"/>
              </a:spcAft>
              <a:buSzPts val="1400"/>
              <a:buNone/>
            </a:pPr>
            <a:r>
              <a:t/>
            </a:r>
            <a:endParaRPr sz="1200">
              <a:solidFill>
                <a:schemeClr val="dk1"/>
              </a:solidFill>
            </a:endParaRPr>
          </a:p>
          <a:p>
            <a:pPr indent="0" lvl="0" marL="0" rtl="0" algn="ctr">
              <a:lnSpc>
                <a:spcPct val="100000"/>
              </a:lnSpc>
              <a:spcBef>
                <a:spcPts val="0"/>
              </a:spcBef>
              <a:spcAft>
                <a:spcPts val="0"/>
              </a:spcAft>
              <a:buSzPts val="1400"/>
              <a:buNone/>
            </a:pPr>
            <a:r>
              <a:rPr lang="en" sz="1200">
                <a:solidFill>
                  <a:schemeClr val="dk1"/>
                </a:solidFill>
              </a:rPr>
              <a:t>In the form of Plots and Bars. For easily </a:t>
            </a:r>
            <a:r>
              <a:rPr b="1" lang="en" sz="1200">
                <a:solidFill>
                  <a:schemeClr val="dk1"/>
                </a:solidFill>
                <a:latin typeface="Quicksand"/>
                <a:ea typeface="Quicksand"/>
                <a:cs typeface="Quicksand"/>
                <a:sym typeface="Quicksand"/>
              </a:rPr>
              <a:t>Understand</a:t>
            </a:r>
            <a:r>
              <a:rPr lang="en" sz="1200">
                <a:solidFill>
                  <a:schemeClr val="dk1"/>
                </a:solidFill>
              </a:rPr>
              <a:t> and Seeing .</a:t>
            </a:r>
            <a:endParaRPr sz="1200">
              <a:solidFill>
                <a:schemeClr val="dk1"/>
              </a:solidFill>
            </a:endParaRPr>
          </a:p>
          <a:p>
            <a:pPr indent="0" lvl="0" marL="0" rtl="0" algn="l">
              <a:lnSpc>
                <a:spcPct val="100000"/>
              </a:lnSpc>
              <a:spcBef>
                <a:spcPts val="0"/>
              </a:spcBef>
              <a:spcAft>
                <a:spcPts val="0"/>
              </a:spcAft>
              <a:buSzPts val="1400"/>
              <a:buNone/>
            </a:pPr>
            <a:r>
              <a:t/>
            </a:r>
            <a:endParaRPr sz="1200">
              <a:solidFill>
                <a:schemeClr val="dk1"/>
              </a:solidFill>
            </a:endParaRPr>
          </a:p>
          <a:p>
            <a:pPr indent="0" lvl="0" marL="0" rtl="0" algn="ctr">
              <a:lnSpc>
                <a:spcPct val="100000"/>
              </a:lnSpc>
              <a:spcBef>
                <a:spcPts val="0"/>
              </a:spcBef>
              <a:spcAft>
                <a:spcPts val="0"/>
              </a:spcAft>
              <a:buNone/>
            </a:pPr>
            <a:r>
              <a:rPr lang="en" sz="1200">
                <a:solidFill>
                  <a:schemeClr val="dk1"/>
                </a:solidFill>
              </a:rPr>
              <a:t>Technical Aspects :   </a:t>
            </a:r>
            <a:endParaRPr sz="1200">
              <a:solidFill>
                <a:schemeClr val="dk1"/>
              </a:solidFill>
            </a:endParaRPr>
          </a:p>
          <a:p>
            <a:pPr indent="0" lvl="0" marL="0" rtl="0" algn="ctr">
              <a:lnSpc>
                <a:spcPct val="100000"/>
              </a:lnSpc>
              <a:spcBef>
                <a:spcPts val="0"/>
              </a:spcBef>
              <a:spcAft>
                <a:spcPts val="0"/>
              </a:spcAft>
              <a:buNone/>
            </a:pPr>
            <a:r>
              <a:rPr lang="en" sz="1200">
                <a:solidFill>
                  <a:schemeClr val="dk1"/>
                </a:solidFill>
              </a:rPr>
              <a:t>it uses simple </a:t>
            </a:r>
            <a:r>
              <a:rPr b="1" lang="en" sz="1200">
                <a:solidFill>
                  <a:schemeClr val="dk1"/>
                </a:solidFill>
                <a:latin typeface="Quicksand"/>
                <a:ea typeface="Quicksand"/>
                <a:cs typeface="Quicksand"/>
                <a:sym typeface="Quicksand"/>
              </a:rPr>
              <a:t>Machine learning</a:t>
            </a:r>
            <a:r>
              <a:rPr lang="en" sz="1200">
                <a:solidFill>
                  <a:schemeClr val="dk1"/>
                </a:solidFill>
              </a:rPr>
              <a:t> and </a:t>
            </a:r>
            <a:r>
              <a:rPr b="1" lang="en" sz="1200">
                <a:solidFill>
                  <a:schemeClr val="dk1"/>
                </a:solidFill>
                <a:latin typeface="Quicksand"/>
                <a:ea typeface="Quicksand"/>
                <a:cs typeface="Quicksand"/>
                <a:sym typeface="Quicksand"/>
              </a:rPr>
              <a:t>Data Science</a:t>
            </a:r>
            <a:r>
              <a:rPr lang="en" sz="1200">
                <a:solidFill>
                  <a:schemeClr val="dk1"/>
                </a:solidFill>
              </a:rPr>
              <a:t> Algorithm for</a:t>
            </a:r>
            <a:endParaRPr sz="1200">
              <a:solidFill>
                <a:schemeClr val="dk1"/>
              </a:solidFill>
            </a:endParaRPr>
          </a:p>
          <a:p>
            <a:pPr indent="0" lvl="0" marL="0" rtl="0" algn="ctr">
              <a:lnSpc>
                <a:spcPct val="100000"/>
              </a:lnSpc>
              <a:spcBef>
                <a:spcPts val="0"/>
              </a:spcBef>
              <a:spcAft>
                <a:spcPts val="0"/>
              </a:spcAft>
              <a:buNone/>
            </a:pPr>
            <a:r>
              <a:rPr lang="en" sz="1200">
                <a:solidFill>
                  <a:schemeClr val="dk1"/>
                </a:solidFill>
              </a:rPr>
              <a:t> Analysing , Processing and Predicting Data .</a:t>
            </a:r>
            <a:endParaRPr sz="1200">
              <a:solidFill>
                <a:schemeClr val="dk1"/>
              </a:solidFill>
            </a:endParaRPr>
          </a:p>
        </p:txBody>
      </p:sp>
      <p:grpSp>
        <p:nvGrpSpPr>
          <p:cNvPr id="136" name="Google Shape;136;p25"/>
          <p:cNvGrpSpPr/>
          <p:nvPr/>
        </p:nvGrpSpPr>
        <p:grpSpPr>
          <a:xfrm rot="2137176">
            <a:off x="8105180" y="275576"/>
            <a:ext cx="590274" cy="1107898"/>
            <a:chOff x="2643175" y="1839050"/>
            <a:chExt cx="590275" cy="1107900"/>
          </a:xfrm>
        </p:grpSpPr>
        <p:sp>
          <p:nvSpPr>
            <p:cNvPr id="137" name="Google Shape;137;p25"/>
            <p:cNvSpPr/>
            <p:nvPr/>
          </p:nvSpPr>
          <p:spPr>
            <a:xfrm>
              <a:off x="2643175" y="1839050"/>
              <a:ext cx="590275" cy="1107900"/>
            </a:xfrm>
            <a:custGeom>
              <a:rect b="b" l="l" r="r" t="t"/>
              <a:pathLst>
                <a:path extrusionOk="0" h="44316" w="23611">
                  <a:moveTo>
                    <a:pt x="962" y="210"/>
                  </a:moveTo>
                  <a:cubicBezTo>
                    <a:pt x="1119" y="210"/>
                    <a:pt x="1256" y="271"/>
                    <a:pt x="1358" y="393"/>
                  </a:cubicBezTo>
                  <a:cubicBezTo>
                    <a:pt x="1489" y="572"/>
                    <a:pt x="1632" y="750"/>
                    <a:pt x="1727" y="941"/>
                  </a:cubicBezTo>
                  <a:cubicBezTo>
                    <a:pt x="2025" y="1536"/>
                    <a:pt x="2298" y="2132"/>
                    <a:pt x="2596" y="2727"/>
                  </a:cubicBezTo>
                  <a:cubicBezTo>
                    <a:pt x="2584" y="2727"/>
                    <a:pt x="2572" y="2727"/>
                    <a:pt x="2560" y="2739"/>
                  </a:cubicBezTo>
                  <a:cubicBezTo>
                    <a:pt x="2775" y="3167"/>
                    <a:pt x="2989" y="3596"/>
                    <a:pt x="3191" y="4025"/>
                  </a:cubicBezTo>
                  <a:cubicBezTo>
                    <a:pt x="3239" y="4120"/>
                    <a:pt x="3287" y="4203"/>
                    <a:pt x="3322" y="4299"/>
                  </a:cubicBezTo>
                  <a:cubicBezTo>
                    <a:pt x="3537" y="4846"/>
                    <a:pt x="3537" y="4858"/>
                    <a:pt x="2977" y="5061"/>
                  </a:cubicBezTo>
                  <a:cubicBezTo>
                    <a:pt x="2584" y="5203"/>
                    <a:pt x="2191" y="5334"/>
                    <a:pt x="1786" y="5465"/>
                  </a:cubicBezTo>
                  <a:cubicBezTo>
                    <a:pt x="1742" y="5484"/>
                    <a:pt x="1701" y="5493"/>
                    <a:pt x="1664" y="5493"/>
                  </a:cubicBezTo>
                  <a:cubicBezTo>
                    <a:pt x="1584" y="5493"/>
                    <a:pt x="1525" y="5448"/>
                    <a:pt x="1501" y="5358"/>
                  </a:cubicBezTo>
                  <a:cubicBezTo>
                    <a:pt x="1120" y="4060"/>
                    <a:pt x="620" y="2786"/>
                    <a:pt x="286" y="1477"/>
                  </a:cubicBezTo>
                  <a:cubicBezTo>
                    <a:pt x="227" y="1239"/>
                    <a:pt x="191" y="1000"/>
                    <a:pt x="251" y="762"/>
                  </a:cubicBezTo>
                  <a:cubicBezTo>
                    <a:pt x="346" y="429"/>
                    <a:pt x="572" y="227"/>
                    <a:pt x="882" y="215"/>
                  </a:cubicBezTo>
                  <a:cubicBezTo>
                    <a:pt x="909" y="211"/>
                    <a:pt x="936" y="210"/>
                    <a:pt x="962" y="210"/>
                  </a:cubicBezTo>
                  <a:close/>
                  <a:moveTo>
                    <a:pt x="4116" y="4856"/>
                  </a:moveTo>
                  <a:cubicBezTo>
                    <a:pt x="4218" y="4856"/>
                    <a:pt x="4284" y="4920"/>
                    <a:pt x="4370" y="5061"/>
                  </a:cubicBezTo>
                  <a:cubicBezTo>
                    <a:pt x="4525" y="5311"/>
                    <a:pt x="4668" y="5572"/>
                    <a:pt x="4811" y="5834"/>
                  </a:cubicBezTo>
                  <a:cubicBezTo>
                    <a:pt x="5763" y="7525"/>
                    <a:pt x="6728" y="9204"/>
                    <a:pt x="7680" y="10883"/>
                  </a:cubicBezTo>
                  <a:cubicBezTo>
                    <a:pt x="7918" y="11323"/>
                    <a:pt x="8168" y="11752"/>
                    <a:pt x="8394" y="12204"/>
                  </a:cubicBezTo>
                  <a:cubicBezTo>
                    <a:pt x="8597" y="12609"/>
                    <a:pt x="8573" y="12645"/>
                    <a:pt x="8180" y="12835"/>
                  </a:cubicBezTo>
                  <a:cubicBezTo>
                    <a:pt x="7418" y="13169"/>
                    <a:pt x="6644" y="13514"/>
                    <a:pt x="5882" y="13847"/>
                  </a:cubicBezTo>
                  <a:cubicBezTo>
                    <a:pt x="5882" y="13847"/>
                    <a:pt x="5882" y="13835"/>
                    <a:pt x="5870" y="13835"/>
                  </a:cubicBezTo>
                  <a:cubicBezTo>
                    <a:pt x="5108" y="14181"/>
                    <a:pt x="4346" y="14514"/>
                    <a:pt x="3572" y="14859"/>
                  </a:cubicBezTo>
                  <a:cubicBezTo>
                    <a:pt x="3525" y="14883"/>
                    <a:pt x="3465" y="14895"/>
                    <a:pt x="3406" y="14919"/>
                  </a:cubicBezTo>
                  <a:cubicBezTo>
                    <a:pt x="3383" y="14923"/>
                    <a:pt x="3361" y="14926"/>
                    <a:pt x="3341" y="14926"/>
                  </a:cubicBezTo>
                  <a:cubicBezTo>
                    <a:pt x="3257" y="14926"/>
                    <a:pt x="3199" y="14884"/>
                    <a:pt x="3179" y="14788"/>
                  </a:cubicBezTo>
                  <a:cubicBezTo>
                    <a:pt x="3144" y="14657"/>
                    <a:pt x="3120" y="14514"/>
                    <a:pt x="3096" y="14383"/>
                  </a:cubicBezTo>
                  <a:cubicBezTo>
                    <a:pt x="2751" y="12800"/>
                    <a:pt x="2358" y="11240"/>
                    <a:pt x="1953" y="9680"/>
                  </a:cubicBezTo>
                  <a:cubicBezTo>
                    <a:pt x="1679" y="8632"/>
                    <a:pt x="1429" y="7585"/>
                    <a:pt x="1167" y="6537"/>
                  </a:cubicBezTo>
                  <a:cubicBezTo>
                    <a:pt x="1072" y="6156"/>
                    <a:pt x="1120" y="6049"/>
                    <a:pt x="1477" y="5870"/>
                  </a:cubicBezTo>
                  <a:cubicBezTo>
                    <a:pt x="1786" y="5703"/>
                    <a:pt x="2120" y="5537"/>
                    <a:pt x="2465" y="5442"/>
                  </a:cubicBezTo>
                  <a:cubicBezTo>
                    <a:pt x="2953" y="5287"/>
                    <a:pt x="3441" y="5108"/>
                    <a:pt x="3918" y="4906"/>
                  </a:cubicBezTo>
                  <a:cubicBezTo>
                    <a:pt x="3999" y="4873"/>
                    <a:pt x="4063" y="4856"/>
                    <a:pt x="4116" y="4856"/>
                  </a:cubicBezTo>
                  <a:close/>
                  <a:moveTo>
                    <a:pt x="8588" y="12892"/>
                  </a:moveTo>
                  <a:cubicBezTo>
                    <a:pt x="8670" y="12892"/>
                    <a:pt x="8735" y="12930"/>
                    <a:pt x="8787" y="13026"/>
                  </a:cubicBezTo>
                  <a:cubicBezTo>
                    <a:pt x="8847" y="13157"/>
                    <a:pt x="8823" y="13240"/>
                    <a:pt x="8680" y="13312"/>
                  </a:cubicBezTo>
                  <a:cubicBezTo>
                    <a:pt x="8537" y="13383"/>
                    <a:pt x="8394" y="13442"/>
                    <a:pt x="8252" y="13514"/>
                  </a:cubicBezTo>
                  <a:cubicBezTo>
                    <a:pt x="7561" y="13823"/>
                    <a:pt x="6859" y="14121"/>
                    <a:pt x="6168" y="14431"/>
                  </a:cubicBezTo>
                  <a:cubicBezTo>
                    <a:pt x="6180" y="14455"/>
                    <a:pt x="6192" y="14478"/>
                    <a:pt x="6204" y="14502"/>
                  </a:cubicBezTo>
                  <a:cubicBezTo>
                    <a:pt x="5418" y="14847"/>
                    <a:pt x="4632" y="15193"/>
                    <a:pt x="3846" y="15538"/>
                  </a:cubicBezTo>
                  <a:cubicBezTo>
                    <a:pt x="3775" y="15562"/>
                    <a:pt x="3703" y="15598"/>
                    <a:pt x="3632" y="15621"/>
                  </a:cubicBezTo>
                  <a:cubicBezTo>
                    <a:pt x="3585" y="15635"/>
                    <a:pt x="3545" y="15641"/>
                    <a:pt x="3510" y="15641"/>
                  </a:cubicBezTo>
                  <a:cubicBezTo>
                    <a:pt x="3421" y="15641"/>
                    <a:pt x="3369" y="15597"/>
                    <a:pt x="3334" y="15502"/>
                  </a:cubicBezTo>
                  <a:cubicBezTo>
                    <a:pt x="3275" y="15324"/>
                    <a:pt x="3287" y="15205"/>
                    <a:pt x="3394" y="15133"/>
                  </a:cubicBezTo>
                  <a:cubicBezTo>
                    <a:pt x="3489" y="15086"/>
                    <a:pt x="3572" y="15038"/>
                    <a:pt x="3668" y="15002"/>
                  </a:cubicBezTo>
                  <a:cubicBezTo>
                    <a:pt x="5204" y="14335"/>
                    <a:pt x="6728" y="13657"/>
                    <a:pt x="8263" y="12990"/>
                  </a:cubicBezTo>
                  <a:cubicBezTo>
                    <a:pt x="8335" y="12966"/>
                    <a:pt x="8418" y="12931"/>
                    <a:pt x="8490" y="12907"/>
                  </a:cubicBezTo>
                  <a:cubicBezTo>
                    <a:pt x="8525" y="12897"/>
                    <a:pt x="8558" y="12892"/>
                    <a:pt x="8588" y="12892"/>
                  </a:cubicBezTo>
                  <a:close/>
                  <a:moveTo>
                    <a:pt x="8498" y="13660"/>
                  </a:moveTo>
                  <a:cubicBezTo>
                    <a:pt x="8569" y="13660"/>
                    <a:pt x="8636" y="13689"/>
                    <a:pt x="8680" y="13752"/>
                  </a:cubicBezTo>
                  <a:cubicBezTo>
                    <a:pt x="8954" y="14145"/>
                    <a:pt x="9228" y="14538"/>
                    <a:pt x="9502" y="14931"/>
                  </a:cubicBezTo>
                  <a:cubicBezTo>
                    <a:pt x="10073" y="15776"/>
                    <a:pt x="10645" y="16610"/>
                    <a:pt x="11216" y="17455"/>
                  </a:cubicBezTo>
                  <a:cubicBezTo>
                    <a:pt x="11907" y="18479"/>
                    <a:pt x="12597" y="19503"/>
                    <a:pt x="13300" y="20527"/>
                  </a:cubicBezTo>
                  <a:cubicBezTo>
                    <a:pt x="13812" y="21289"/>
                    <a:pt x="14336" y="22039"/>
                    <a:pt x="14848" y="22801"/>
                  </a:cubicBezTo>
                  <a:cubicBezTo>
                    <a:pt x="15586" y="23872"/>
                    <a:pt x="16312" y="24944"/>
                    <a:pt x="17038" y="26015"/>
                  </a:cubicBezTo>
                  <a:cubicBezTo>
                    <a:pt x="17562" y="26789"/>
                    <a:pt x="18086" y="27575"/>
                    <a:pt x="18646" y="28325"/>
                  </a:cubicBezTo>
                  <a:cubicBezTo>
                    <a:pt x="18848" y="28599"/>
                    <a:pt x="18848" y="28813"/>
                    <a:pt x="18658" y="29075"/>
                  </a:cubicBezTo>
                  <a:cubicBezTo>
                    <a:pt x="18617" y="29139"/>
                    <a:pt x="18576" y="29172"/>
                    <a:pt x="18534" y="29172"/>
                  </a:cubicBezTo>
                  <a:cubicBezTo>
                    <a:pt x="18490" y="29172"/>
                    <a:pt x="18444" y="29136"/>
                    <a:pt x="18396" y="29063"/>
                  </a:cubicBezTo>
                  <a:cubicBezTo>
                    <a:pt x="18110" y="28647"/>
                    <a:pt x="17836" y="28242"/>
                    <a:pt x="17550" y="27825"/>
                  </a:cubicBezTo>
                  <a:cubicBezTo>
                    <a:pt x="16753" y="26635"/>
                    <a:pt x="15955" y="25432"/>
                    <a:pt x="15157" y="24241"/>
                  </a:cubicBezTo>
                  <a:cubicBezTo>
                    <a:pt x="14407" y="23110"/>
                    <a:pt x="13657" y="21979"/>
                    <a:pt x="12895" y="20860"/>
                  </a:cubicBezTo>
                  <a:cubicBezTo>
                    <a:pt x="12371" y="20062"/>
                    <a:pt x="11823" y="19265"/>
                    <a:pt x="11288" y="18479"/>
                  </a:cubicBezTo>
                  <a:cubicBezTo>
                    <a:pt x="10549" y="17360"/>
                    <a:pt x="9811" y="16252"/>
                    <a:pt x="9061" y="15145"/>
                  </a:cubicBezTo>
                  <a:cubicBezTo>
                    <a:pt x="8811" y="14764"/>
                    <a:pt x="8549" y="14383"/>
                    <a:pt x="8347" y="14085"/>
                  </a:cubicBezTo>
                  <a:cubicBezTo>
                    <a:pt x="8263" y="13907"/>
                    <a:pt x="8204" y="13812"/>
                    <a:pt x="8311" y="13728"/>
                  </a:cubicBezTo>
                  <a:cubicBezTo>
                    <a:pt x="8367" y="13683"/>
                    <a:pt x="8434" y="13660"/>
                    <a:pt x="8498" y="13660"/>
                  </a:cubicBezTo>
                  <a:close/>
                  <a:moveTo>
                    <a:pt x="19731" y="28574"/>
                  </a:moveTo>
                  <a:cubicBezTo>
                    <a:pt x="20109" y="28574"/>
                    <a:pt x="20478" y="28798"/>
                    <a:pt x="20622" y="29159"/>
                  </a:cubicBezTo>
                  <a:cubicBezTo>
                    <a:pt x="20825" y="29635"/>
                    <a:pt x="20586" y="30218"/>
                    <a:pt x="20122" y="30421"/>
                  </a:cubicBezTo>
                  <a:cubicBezTo>
                    <a:pt x="19998" y="30472"/>
                    <a:pt x="19869" y="30497"/>
                    <a:pt x="19742" y="30497"/>
                  </a:cubicBezTo>
                  <a:cubicBezTo>
                    <a:pt x="19371" y="30497"/>
                    <a:pt x="19020" y="30287"/>
                    <a:pt x="18860" y="29933"/>
                  </a:cubicBezTo>
                  <a:cubicBezTo>
                    <a:pt x="18634" y="29421"/>
                    <a:pt x="18860" y="28861"/>
                    <a:pt x="19372" y="28647"/>
                  </a:cubicBezTo>
                  <a:cubicBezTo>
                    <a:pt x="19488" y="28597"/>
                    <a:pt x="19610" y="28574"/>
                    <a:pt x="19731" y="28574"/>
                  </a:cubicBezTo>
                  <a:close/>
                  <a:moveTo>
                    <a:pt x="19935" y="30676"/>
                  </a:moveTo>
                  <a:cubicBezTo>
                    <a:pt x="20014" y="30676"/>
                    <a:pt x="20093" y="30683"/>
                    <a:pt x="20170" y="30683"/>
                  </a:cubicBezTo>
                  <a:cubicBezTo>
                    <a:pt x="20229" y="30683"/>
                    <a:pt x="20301" y="30778"/>
                    <a:pt x="20336" y="30837"/>
                  </a:cubicBezTo>
                  <a:cubicBezTo>
                    <a:pt x="20575" y="31171"/>
                    <a:pt x="20801" y="31492"/>
                    <a:pt x="21015" y="31826"/>
                  </a:cubicBezTo>
                  <a:cubicBezTo>
                    <a:pt x="21408" y="32385"/>
                    <a:pt x="21789" y="32945"/>
                    <a:pt x="22158" y="33504"/>
                  </a:cubicBezTo>
                  <a:cubicBezTo>
                    <a:pt x="22360" y="33802"/>
                    <a:pt x="22349" y="33838"/>
                    <a:pt x="22051" y="34076"/>
                  </a:cubicBezTo>
                  <a:cubicBezTo>
                    <a:pt x="22003" y="34112"/>
                    <a:pt x="21944" y="34124"/>
                    <a:pt x="21872" y="34159"/>
                  </a:cubicBezTo>
                  <a:cubicBezTo>
                    <a:pt x="21408" y="33671"/>
                    <a:pt x="21098" y="33064"/>
                    <a:pt x="20705" y="32516"/>
                  </a:cubicBezTo>
                  <a:cubicBezTo>
                    <a:pt x="20301" y="31969"/>
                    <a:pt x="19955" y="31385"/>
                    <a:pt x="19562" y="30790"/>
                  </a:cubicBezTo>
                  <a:cubicBezTo>
                    <a:pt x="19680" y="30694"/>
                    <a:pt x="19807" y="30676"/>
                    <a:pt x="19935" y="30676"/>
                  </a:cubicBezTo>
                  <a:close/>
                  <a:moveTo>
                    <a:pt x="7907" y="13930"/>
                  </a:moveTo>
                  <a:cubicBezTo>
                    <a:pt x="8041" y="13930"/>
                    <a:pt x="8100" y="14068"/>
                    <a:pt x="8335" y="14407"/>
                  </a:cubicBezTo>
                  <a:cubicBezTo>
                    <a:pt x="9216" y="15693"/>
                    <a:pt x="10085" y="16991"/>
                    <a:pt x="10942" y="18288"/>
                  </a:cubicBezTo>
                  <a:cubicBezTo>
                    <a:pt x="11823" y="19598"/>
                    <a:pt x="12681" y="20908"/>
                    <a:pt x="13562" y="22217"/>
                  </a:cubicBezTo>
                  <a:cubicBezTo>
                    <a:pt x="14348" y="23396"/>
                    <a:pt x="15145" y="24563"/>
                    <a:pt x="15943" y="25742"/>
                  </a:cubicBezTo>
                  <a:cubicBezTo>
                    <a:pt x="16657" y="26825"/>
                    <a:pt x="17372" y="27909"/>
                    <a:pt x="18098" y="28980"/>
                  </a:cubicBezTo>
                  <a:cubicBezTo>
                    <a:pt x="18312" y="29313"/>
                    <a:pt x="18574" y="29623"/>
                    <a:pt x="18681" y="30016"/>
                  </a:cubicBezTo>
                  <a:cubicBezTo>
                    <a:pt x="18705" y="30111"/>
                    <a:pt x="18777" y="30206"/>
                    <a:pt x="18848" y="30266"/>
                  </a:cubicBezTo>
                  <a:cubicBezTo>
                    <a:pt x="19241" y="30587"/>
                    <a:pt x="19479" y="31040"/>
                    <a:pt x="19753" y="31445"/>
                  </a:cubicBezTo>
                  <a:cubicBezTo>
                    <a:pt x="20336" y="32278"/>
                    <a:pt x="20884" y="33135"/>
                    <a:pt x="21456" y="33981"/>
                  </a:cubicBezTo>
                  <a:cubicBezTo>
                    <a:pt x="21503" y="34052"/>
                    <a:pt x="21539" y="34112"/>
                    <a:pt x="21575" y="34183"/>
                  </a:cubicBezTo>
                  <a:cubicBezTo>
                    <a:pt x="21634" y="34278"/>
                    <a:pt x="21634" y="34386"/>
                    <a:pt x="21539" y="34457"/>
                  </a:cubicBezTo>
                  <a:cubicBezTo>
                    <a:pt x="21146" y="34755"/>
                    <a:pt x="20741" y="35052"/>
                    <a:pt x="20336" y="35338"/>
                  </a:cubicBezTo>
                  <a:cubicBezTo>
                    <a:pt x="20302" y="35364"/>
                    <a:pt x="20267" y="35376"/>
                    <a:pt x="20234" y="35376"/>
                  </a:cubicBezTo>
                  <a:cubicBezTo>
                    <a:pt x="20175" y="35376"/>
                    <a:pt x="20120" y="35339"/>
                    <a:pt x="20074" y="35278"/>
                  </a:cubicBezTo>
                  <a:cubicBezTo>
                    <a:pt x="19848" y="34957"/>
                    <a:pt x="19622" y="34624"/>
                    <a:pt x="19396" y="34290"/>
                  </a:cubicBezTo>
                  <a:cubicBezTo>
                    <a:pt x="18765" y="33350"/>
                    <a:pt x="18134" y="32397"/>
                    <a:pt x="17515" y="31457"/>
                  </a:cubicBezTo>
                  <a:cubicBezTo>
                    <a:pt x="16788" y="30349"/>
                    <a:pt x="16062" y="29254"/>
                    <a:pt x="15336" y="28159"/>
                  </a:cubicBezTo>
                  <a:cubicBezTo>
                    <a:pt x="14800" y="27337"/>
                    <a:pt x="14240" y="26539"/>
                    <a:pt x="13693" y="25718"/>
                  </a:cubicBezTo>
                  <a:cubicBezTo>
                    <a:pt x="12955" y="24611"/>
                    <a:pt x="12216" y="23491"/>
                    <a:pt x="11478" y="22384"/>
                  </a:cubicBezTo>
                  <a:cubicBezTo>
                    <a:pt x="10954" y="21586"/>
                    <a:pt x="10407" y="20789"/>
                    <a:pt x="9883" y="19991"/>
                  </a:cubicBezTo>
                  <a:cubicBezTo>
                    <a:pt x="9121" y="18848"/>
                    <a:pt x="8359" y="17705"/>
                    <a:pt x="7597" y="16562"/>
                  </a:cubicBezTo>
                  <a:cubicBezTo>
                    <a:pt x="7299" y="16109"/>
                    <a:pt x="6989" y="15669"/>
                    <a:pt x="6692" y="15217"/>
                  </a:cubicBezTo>
                  <a:cubicBezTo>
                    <a:pt x="6608" y="15097"/>
                    <a:pt x="6525" y="14990"/>
                    <a:pt x="6466" y="14871"/>
                  </a:cubicBezTo>
                  <a:cubicBezTo>
                    <a:pt x="6358" y="14681"/>
                    <a:pt x="6382" y="14597"/>
                    <a:pt x="6585" y="14490"/>
                  </a:cubicBezTo>
                  <a:cubicBezTo>
                    <a:pt x="6787" y="14395"/>
                    <a:pt x="6989" y="14312"/>
                    <a:pt x="7192" y="14228"/>
                  </a:cubicBezTo>
                  <a:lnTo>
                    <a:pt x="7192" y="14216"/>
                  </a:lnTo>
                  <a:cubicBezTo>
                    <a:pt x="7263" y="14181"/>
                    <a:pt x="7335" y="14145"/>
                    <a:pt x="7406" y="14121"/>
                  </a:cubicBezTo>
                  <a:cubicBezTo>
                    <a:pt x="7675" y="14001"/>
                    <a:pt x="7811" y="13930"/>
                    <a:pt x="7907" y="13930"/>
                  </a:cubicBezTo>
                  <a:close/>
                  <a:moveTo>
                    <a:pt x="21646" y="34755"/>
                  </a:moveTo>
                  <a:cubicBezTo>
                    <a:pt x="22027" y="35517"/>
                    <a:pt x="22527" y="36231"/>
                    <a:pt x="22861" y="37172"/>
                  </a:cubicBezTo>
                  <a:cubicBezTo>
                    <a:pt x="22372" y="36707"/>
                    <a:pt x="22110" y="36243"/>
                    <a:pt x="21777" y="35838"/>
                  </a:cubicBezTo>
                  <a:cubicBezTo>
                    <a:pt x="21610" y="35636"/>
                    <a:pt x="21467" y="35421"/>
                    <a:pt x="21313" y="35219"/>
                  </a:cubicBezTo>
                  <a:cubicBezTo>
                    <a:pt x="21194" y="35040"/>
                    <a:pt x="21206" y="34957"/>
                    <a:pt x="21396" y="34826"/>
                  </a:cubicBezTo>
                  <a:cubicBezTo>
                    <a:pt x="21432" y="34802"/>
                    <a:pt x="21467" y="34778"/>
                    <a:pt x="21503" y="34778"/>
                  </a:cubicBezTo>
                  <a:cubicBezTo>
                    <a:pt x="21539" y="34767"/>
                    <a:pt x="21575" y="34767"/>
                    <a:pt x="21646" y="34755"/>
                  </a:cubicBezTo>
                  <a:close/>
                  <a:moveTo>
                    <a:pt x="5918" y="34445"/>
                  </a:moveTo>
                  <a:cubicBezTo>
                    <a:pt x="6037" y="34445"/>
                    <a:pt x="6097" y="34528"/>
                    <a:pt x="6144" y="34612"/>
                  </a:cubicBezTo>
                  <a:cubicBezTo>
                    <a:pt x="6168" y="34695"/>
                    <a:pt x="6192" y="34767"/>
                    <a:pt x="6204" y="34850"/>
                  </a:cubicBezTo>
                  <a:cubicBezTo>
                    <a:pt x="6311" y="35576"/>
                    <a:pt x="6418" y="36291"/>
                    <a:pt x="6513" y="37017"/>
                  </a:cubicBezTo>
                  <a:cubicBezTo>
                    <a:pt x="6525" y="37136"/>
                    <a:pt x="6537" y="37267"/>
                    <a:pt x="6394" y="37326"/>
                  </a:cubicBezTo>
                  <a:cubicBezTo>
                    <a:pt x="6369" y="37336"/>
                    <a:pt x="6343" y="37341"/>
                    <a:pt x="6317" y="37341"/>
                  </a:cubicBezTo>
                  <a:cubicBezTo>
                    <a:pt x="6219" y="37341"/>
                    <a:pt x="6117" y="37273"/>
                    <a:pt x="6061" y="37160"/>
                  </a:cubicBezTo>
                  <a:cubicBezTo>
                    <a:pt x="6037" y="37124"/>
                    <a:pt x="6025" y="37088"/>
                    <a:pt x="6001" y="37017"/>
                  </a:cubicBezTo>
                  <a:cubicBezTo>
                    <a:pt x="5966" y="36922"/>
                    <a:pt x="5906" y="36791"/>
                    <a:pt x="5894" y="36660"/>
                  </a:cubicBezTo>
                  <a:cubicBezTo>
                    <a:pt x="5799" y="36148"/>
                    <a:pt x="5727" y="35648"/>
                    <a:pt x="5656" y="35136"/>
                  </a:cubicBezTo>
                  <a:cubicBezTo>
                    <a:pt x="5632" y="34981"/>
                    <a:pt x="5644" y="34814"/>
                    <a:pt x="5668" y="34659"/>
                  </a:cubicBezTo>
                  <a:cubicBezTo>
                    <a:pt x="5692" y="34540"/>
                    <a:pt x="5787" y="34457"/>
                    <a:pt x="5918" y="34445"/>
                  </a:cubicBezTo>
                  <a:close/>
                  <a:moveTo>
                    <a:pt x="5942" y="14812"/>
                  </a:moveTo>
                  <a:cubicBezTo>
                    <a:pt x="6061" y="14812"/>
                    <a:pt x="6085" y="14919"/>
                    <a:pt x="6108" y="15026"/>
                  </a:cubicBezTo>
                  <a:cubicBezTo>
                    <a:pt x="6216" y="15776"/>
                    <a:pt x="6323" y="16526"/>
                    <a:pt x="6442" y="17276"/>
                  </a:cubicBezTo>
                  <a:cubicBezTo>
                    <a:pt x="7025" y="21158"/>
                    <a:pt x="7621" y="25051"/>
                    <a:pt x="8204" y="28932"/>
                  </a:cubicBezTo>
                  <a:cubicBezTo>
                    <a:pt x="8704" y="32290"/>
                    <a:pt x="9216" y="35648"/>
                    <a:pt x="9716" y="39005"/>
                  </a:cubicBezTo>
                  <a:cubicBezTo>
                    <a:pt x="9764" y="39279"/>
                    <a:pt x="9811" y="39553"/>
                    <a:pt x="9847" y="39827"/>
                  </a:cubicBezTo>
                  <a:cubicBezTo>
                    <a:pt x="9871" y="40005"/>
                    <a:pt x="9823" y="40077"/>
                    <a:pt x="9645" y="40136"/>
                  </a:cubicBezTo>
                  <a:cubicBezTo>
                    <a:pt x="9609" y="40148"/>
                    <a:pt x="9573" y="40160"/>
                    <a:pt x="9537" y="40172"/>
                  </a:cubicBezTo>
                  <a:cubicBezTo>
                    <a:pt x="9501" y="40179"/>
                    <a:pt x="9468" y="40183"/>
                    <a:pt x="9439" y="40183"/>
                  </a:cubicBezTo>
                  <a:cubicBezTo>
                    <a:pt x="9323" y="40183"/>
                    <a:pt x="9259" y="40124"/>
                    <a:pt x="9240" y="39981"/>
                  </a:cubicBezTo>
                  <a:cubicBezTo>
                    <a:pt x="9168" y="39565"/>
                    <a:pt x="9121" y="39148"/>
                    <a:pt x="9049" y="38731"/>
                  </a:cubicBezTo>
                  <a:cubicBezTo>
                    <a:pt x="8502" y="34921"/>
                    <a:pt x="7942" y="31111"/>
                    <a:pt x="7382" y="27301"/>
                  </a:cubicBezTo>
                  <a:cubicBezTo>
                    <a:pt x="6811" y="23348"/>
                    <a:pt x="6239" y="19408"/>
                    <a:pt x="5668" y="15455"/>
                  </a:cubicBezTo>
                  <a:cubicBezTo>
                    <a:pt x="5644" y="15336"/>
                    <a:pt x="5632" y="15217"/>
                    <a:pt x="5620" y="15097"/>
                  </a:cubicBezTo>
                  <a:cubicBezTo>
                    <a:pt x="5620" y="15038"/>
                    <a:pt x="5644" y="14966"/>
                    <a:pt x="5680" y="14931"/>
                  </a:cubicBezTo>
                  <a:cubicBezTo>
                    <a:pt x="5751" y="14883"/>
                    <a:pt x="5846" y="14812"/>
                    <a:pt x="5942" y="14812"/>
                  </a:cubicBezTo>
                  <a:close/>
                  <a:moveTo>
                    <a:pt x="5335" y="15086"/>
                  </a:moveTo>
                  <a:cubicBezTo>
                    <a:pt x="5477" y="15288"/>
                    <a:pt x="5465" y="15490"/>
                    <a:pt x="5489" y="15681"/>
                  </a:cubicBezTo>
                  <a:cubicBezTo>
                    <a:pt x="5882" y="18336"/>
                    <a:pt x="6275" y="20979"/>
                    <a:pt x="6656" y="23622"/>
                  </a:cubicBezTo>
                  <a:cubicBezTo>
                    <a:pt x="7240" y="27635"/>
                    <a:pt x="7823" y="31635"/>
                    <a:pt x="8406" y="35648"/>
                  </a:cubicBezTo>
                  <a:cubicBezTo>
                    <a:pt x="8609" y="36993"/>
                    <a:pt x="8811" y="38338"/>
                    <a:pt x="9002" y="39684"/>
                  </a:cubicBezTo>
                  <a:cubicBezTo>
                    <a:pt x="9025" y="39815"/>
                    <a:pt x="9049" y="39958"/>
                    <a:pt x="9061" y="40089"/>
                  </a:cubicBezTo>
                  <a:cubicBezTo>
                    <a:pt x="9073" y="40208"/>
                    <a:pt x="9002" y="40291"/>
                    <a:pt x="8894" y="40315"/>
                  </a:cubicBezTo>
                  <a:cubicBezTo>
                    <a:pt x="8406" y="40410"/>
                    <a:pt x="7918" y="40493"/>
                    <a:pt x="7430" y="40577"/>
                  </a:cubicBezTo>
                  <a:cubicBezTo>
                    <a:pt x="7418" y="40578"/>
                    <a:pt x="7407" y="40578"/>
                    <a:pt x="7396" y="40578"/>
                  </a:cubicBezTo>
                  <a:cubicBezTo>
                    <a:pt x="7274" y="40578"/>
                    <a:pt x="7202" y="40516"/>
                    <a:pt x="7180" y="40374"/>
                  </a:cubicBezTo>
                  <a:cubicBezTo>
                    <a:pt x="7120" y="39946"/>
                    <a:pt x="7049" y="39505"/>
                    <a:pt x="6989" y="39077"/>
                  </a:cubicBezTo>
                  <a:cubicBezTo>
                    <a:pt x="6406" y="34909"/>
                    <a:pt x="5811" y="30730"/>
                    <a:pt x="5227" y="26563"/>
                  </a:cubicBezTo>
                  <a:cubicBezTo>
                    <a:pt x="4751" y="23182"/>
                    <a:pt x="4263" y="19800"/>
                    <a:pt x="3787" y="16431"/>
                  </a:cubicBezTo>
                  <a:cubicBezTo>
                    <a:pt x="3763" y="16217"/>
                    <a:pt x="3703" y="15990"/>
                    <a:pt x="3775" y="15728"/>
                  </a:cubicBezTo>
                  <a:cubicBezTo>
                    <a:pt x="4275" y="15538"/>
                    <a:pt x="4775" y="15252"/>
                    <a:pt x="5335" y="15086"/>
                  </a:cubicBezTo>
                  <a:close/>
                  <a:moveTo>
                    <a:pt x="9370" y="40420"/>
                  </a:moveTo>
                  <a:cubicBezTo>
                    <a:pt x="9470" y="40420"/>
                    <a:pt x="9540" y="40468"/>
                    <a:pt x="9561" y="40565"/>
                  </a:cubicBezTo>
                  <a:cubicBezTo>
                    <a:pt x="9609" y="40839"/>
                    <a:pt x="9656" y="41113"/>
                    <a:pt x="9692" y="41386"/>
                  </a:cubicBezTo>
                  <a:cubicBezTo>
                    <a:pt x="9704" y="41541"/>
                    <a:pt x="9656" y="41601"/>
                    <a:pt x="9454" y="41684"/>
                  </a:cubicBezTo>
                  <a:cubicBezTo>
                    <a:pt x="9014" y="41767"/>
                    <a:pt x="8513" y="41875"/>
                    <a:pt x="8002" y="41970"/>
                  </a:cubicBezTo>
                  <a:cubicBezTo>
                    <a:pt x="7983" y="41973"/>
                    <a:pt x="7965" y="41975"/>
                    <a:pt x="7948" y="41975"/>
                  </a:cubicBezTo>
                  <a:cubicBezTo>
                    <a:pt x="7845" y="41975"/>
                    <a:pt x="7770" y="41914"/>
                    <a:pt x="7740" y="41791"/>
                  </a:cubicBezTo>
                  <a:cubicBezTo>
                    <a:pt x="7704" y="41696"/>
                    <a:pt x="7668" y="41613"/>
                    <a:pt x="7656" y="41505"/>
                  </a:cubicBezTo>
                  <a:cubicBezTo>
                    <a:pt x="7573" y="40672"/>
                    <a:pt x="7406" y="40767"/>
                    <a:pt x="8275" y="40624"/>
                  </a:cubicBezTo>
                  <a:cubicBezTo>
                    <a:pt x="8633" y="40565"/>
                    <a:pt x="8978" y="40493"/>
                    <a:pt x="9335" y="40422"/>
                  </a:cubicBezTo>
                  <a:cubicBezTo>
                    <a:pt x="9347" y="40421"/>
                    <a:pt x="9358" y="40420"/>
                    <a:pt x="9370" y="40420"/>
                  </a:cubicBezTo>
                  <a:close/>
                  <a:moveTo>
                    <a:pt x="8862" y="42011"/>
                  </a:moveTo>
                  <a:cubicBezTo>
                    <a:pt x="8884" y="42011"/>
                    <a:pt x="8907" y="42013"/>
                    <a:pt x="8930" y="42017"/>
                  </a:cubicBezTo>
                  <a:cubicBezTo>
                    <a:pt x="8966" y="42017"/>
                    <a:pt x="9014" y="42053"/>
                    <a:pt x="9025" y="42077"/>
                  </a:cubicBezTo>
                  <a:cubicBezTo>
                    <a:pt x="9025" y="42529"/>
                    <a:pt x="9073" y="42994"/>
                    <a:pt x="8883" y="43458"/>
                  </a:cubicBezTo>
                  <a:cubicBezTo>
                    <a:pt x="8787" y="43053"/>
                    <a:pt x="8692" y="42660"/>
                    <a:pt x="8609" y="42256"/>
                  </a:cubicBezTo>
                  <a:cubicBezTo>
                    <a:pt x="8577" y="42119"/>
                    <a:pt x="8702" y="42011"/>
                    <a:pt x="8862" y="42011"/>
                  </a:cubicBezTo>
                  <a:close/>
                  <a:moveTo>
                    <a:pt x="929" y="1"/>
                  </a:moveTo>
                  <a:cubicBezTo>
                    <a:pt x="883" y="1"/>
                    <a:pt x="835" y="5"/>
                    <a:pt x="786" y="12"/>
                  </a:cubicBezTo>
                  <a:cubicBezTo>
                    <a:pt x="393" y="84"/>
                    <a:pt x="167" y="346"/>
                    <a:pt x="60" y="715"/>
                  </a:cubicBezTo>
                  <a:cubicBezTo>
                    <a:pt x="12" y="870"/>
                    <a:pt x="1" y="1036"/>
                    <a:pt x="36" y="1191"/>
                  </a:cubicBezTo>
                  <a:cubicBezTo>
                    <a:pt x="84" y="1405"/>
                    <a:pt x="120" y="1632"/>
                    <a:pt x="179" y="1834"/>
                  </a:cubicBezTo>
                  <a:cubicBezTo>
                    <a:pt x="548" y="2989"/>
                    <a:pt x="929" y="4156"/>
                    <a:pt x="1322" y="5311"/>
                  </a:cubicBezTo>
                  <a:cubicBezTo>
                    <a:pt x="1394" y="5525"/>
                    <a:pt x="1394" y="5680"/>
                    <a:pt x="1179" y="5811"/>
                  </a:cubicBezTo>
                  <a:cubicBezTo>
                    <a:pt x="905" y="6001"/>
                    <a:pt x="893" y="6263"/>
                    <a:pt x="965" y="6561"/>
                  </a:cubicBezTo>
                  <a:cubicBezTo>
                    <a:pt x="1096" y="7013"/>
                    <a:pt x="1203" y="7489"/>
                    <a:pt x="1310" y="7954"/>
                  </a:cubicBezTo>
                  <a:cubicBezTo>
                    <a:pt x="1596" y="9049"/>
                    <a:pt x="1906" y="10144"/>
                    <a:pt x="2167" y="11252"/>
                  </a:cubicBezTo>
                  <a:cubicBezTo>
                    <a:pt x="2513" y="12704"/>
                    <a:pt x="2894" y="14157"/>
                    <a:pt x="3156" y="15633"/>
                  </a:cubicBezTo>
                  <a:cubicBezTo>
                    <a:pt x="3179" y="15776"/>
                    <a:pt x="3227" y="15895"/>
                    <a:pt x="3406" y="15907"/>
                  </a:cubicBezTo>
                  <a:cubicBezTo>
                    <a:pt x="3525" y="15919"/>
                    <a:pt x="3537" y="16038"/>
                    <a:pt x="3560" y="16133"/>
                  </a:cubicBezTo>
                  <a:cubicBezTo>
                    <a:pt x="3596" y="16431"/>
                    <a:pt x="3644" y="16729"/>
                    <a:pt x="3691" y="17026"/>
                  </a:cubicBezTo>
                  <a:cubicBezTo>
                    <a:pt x="4299" y="21348"/>
                    <a:pt x="4906" y="25682"/>
                    <a:pt x="5525" y="30004"/>
                  </a:cubicBezTo>
                  <a:cubicBezTo>
                    <a:pt x="5704" y="31278"/>
                    <a:pt x="5870" y="32540"/>
                    <a:pt x="6049" y="33802"/>
                  </a:cubicBezTo>
                  <a:cubicBezTo>
                    <a:pt x="6097" y="34112"/>
                    <a:pt x="6108" y="34112"/>
                    <a:pt x="5787" y="34255"/>
                  </a:cubicBezTo>
                  <a:cubicBezTo>
                    <a:pt x="5608" y="34338"/>
                    <a:pt x="5501" y="34481"/>
                    <a:pt x="5465" y="34659"/>
                  </a:cubicBezTo>
                  <a:cubicBezTo>
                    <a:pt x="5442" y="34802"/>
                    <a:pt x="5442" y="34945"/>
                    <a:pt x="5454" y="35076"/>
                  </a:cubicBezTo>
                  <a:cubicBezTo>
                    <a:pt x="5537" y="35648"/>
                    <a:pt x="5620" y="36219"/>
                    <a:pt x="5716" y="36791"/>
                  </a:cubicBezTo>
                  <a:cubicBezTo>
                    <a:pt x="5739" y="36945"/>
                    <a:pt x="5811" y="37100"/>
                    <a:pt x="5870" y="37255"/>
                  </a:cubicBezTo>
                  <a:cubicBezTo>
                    <a:pt x="5927" y="37403"/>
                    <a:pt x="6039" y="37530"/>
                    <a:pt x="6195" y="37530"/>
                  </a:cubicBezTo>
                  <a:cubicBezTo>
                    <a:pt x="6202" y="37530"/>
                    <a:pt x="6208" y="37529"/>
                    <a:pt x="6216" y="37529"/>
                  </a:cubicBezTo>
                  <a:cubicBezTo>
                    <a:pt x="6235" y="37527"/>
                    <a:pt x="6254" y="37527"/>
                    <a:pt x="6271" y="37527"/>
                  </a:cubicBezTo>
                  <a:cubicBezTo>
                    <a:pt x="6567" y="37527"/>
                    <a:pt x="6622" y="37711"/>
                    <a:pt x="6644" y="37969"/>
                  </a:cubicBezTo>
                  <a:cubicBezTo>
                    <a:pt x="6644" y="38112"/>
                    <a:pt x="6680" y="38243"/>
                    <a:pt x="6704" y="38386"/>
                  </a:cubicBezTo>
                  <a:cubicBezTo>
                    <a:pt x="6799" y="39053"/>
                    <a:pt x="6894" y="39731"/>
                    <a:pt x="6989" y="40398"/>
                  </a:cubicBezTo>
                  <a:cubicBezTo>
                    <a:pt x="7001" y="40541"/>
                    <a:pt x="7001" y="40696"/>
                    <a:pt x="7156" y="40755"/>
                  </a:cubicBezTo>
                  <a:cubicBezTo>
                    <a:pt x="7370" y="40827"/>
                    <a:pt x="7406" y="40993"/>
                    <a:pt x="7430" y="41172"/>
                  </a:cubicBezTo>
                  <a:cubicBezTo>
                    <a:pt x="7478" y="41410"/>
                    <a:pt x="7501" y="41648"/>
                    <a:pt x="7549" y="41886"/>
                  </a:cubicBezTo>
                  <a:cubicBezTo>
                    <a:pt x="7594" y="42088"/>
                    <a:pt x="7701" y="42173"/>
                    <a:pt x="7891" y="42173"/>
                  </a:cubicBezTo>
                  <a:cubicBezTo>
                    <a:pt x="7904" y="42173"/>
                    <a:pt x="7917" y="42173"/>
                    <a:pt x="7930" y="42172"/>
                  </a:cubicBezTo>
                  <a:cubicBezTo>
                    <a:pt x="8013" y="42172"/>
                    <a:pt x="8097" y="42136"/>
                    <a:pt x="8168" y="42136"/>
                  </a:cubicBezTo>
                  <a:cubicBezTo>
                    <a:pt x="8189" y="42133"/>
                    <a:pt x="8208" y="42131"/>
                    <a:pt x="8226" y="42131"/>
                  </a:cubicBezTo>
                  <a:cubicBezTo>
                    <a:pt x="8334" y="42131"/>
                    <a:pt x="8398" y="42193"/>
                    <a:pt x="8418" y="42315"/>
                  </a:cubicBezTo>
                  <a:cubicBezTo>
                    <a:pt x="8513" y="42744"/>
                    <a:pt x="8621" y="43172"/>
                    <a:pt x="8716" y="43601"/>
                  </a:cubicBezTo>
                  <a:cubicBezTo>
                    <a:pt x="8775" y="43827"/>
                    <a:pt x="8835" y="44065"/>
                    <a:pt x="8954" y="44268"/>
                  </a:cubicBezTo>
                  <a:cubicBezTo>
                    <a:pt x="8970" y="44299"/>
                    <a:pt x="8991" y="44315"/>
                    <a:pt x="9018" y="44315"/>
                  </a:cubicBezTo>
                  <a:cubicBezTo>
                    <a:pt x="9031" y="44315"/>
                    <a:pt x="9045" y="44311"/>
                    <a:pt x="9061" y="44303"/>
                  </a:cubicBezTo>
                  <a:cubicBezTo>
                    <a:pt x="9085" y="44280"/>
                    <a:pt x="9133" y="44268"/>
                    <a:pt x="9145" y="44232"/>
                  </a:cubicBezTo>
                  <a:cubicBezTo>
                    <a:pt x="9228" y="44006"/>
                    <a:pt x="9204" y="43756"/>
                    <a:pt x="9204" y="43518"/>
                  </a:cubicBezTo>
                  <a:cubicBezTo>
                    <a:pt x="9216" y="43089"/>
                    <a:pt x="9228" y="42648"/>
                    <a:pt x="9240" y="42208"/>
                  </a:cubicBezTo>
                  <a:cubicBezTo>
                    <a:pt x="9240" y="42053"/>
                    <a:pt x="9311" y="41934"/>
                    <a:pt x="9466" y="41898"/>
                  </a:cubicBezTo>
                  <a:cubicBezTo>
                    <a:pt x="9526" y="41875"/>
                    <a:pt x="9585" y="41863"/>
                    <a:pt x="9633" y="41839"/>
                  </a:cubicBezTo>
                  <a:cubicBezTo>
                    <a:pt x="9859" y="41744"/>
                    <a:pt x="9918" y="41660"/>
                    <a:pt x="9907" y="41434"/>
                  </a:cubicBezTo>
                  <a:cubicBezTo>
                    <a:pt x="9871" y="41160"/>
                    <a:pt x="9823" y="40886"/>
                    <a:pt x="9787" y="40601"/>
                  </a:cubicBezTo>
                  <a:cubicBezTo>
                    <a:pt x="9764" y="40482"/>
                    <a:pt x="9752" y="40362"/>
                    <a:pt x="9895" y="40291"/>
                  </a:cubicBezTo>
                  <a:cubicBezTo>
                    <a:pt x="10061" y="40208"/>
                    <a:pt x="10073" y="40053"/>
                    <a:pt x="10049" y="39886"/>
                  </a:cubicBezTo>
                  <a:cubicBezTo>
                    <a:pt x="9978" y="39469"/>
                    <a:pt x="9930" y="39053"/>
                    <a:pt x="9859" y="38636"/>
                  </a:cubicBezTo>
                  <a:cubicBezTo>
                    <a:pt x="9359" y="35290"/>
                    <a:pt x="8847" y="31933"/>
                    <a:pt x="8347" y="28575"/>
                  </a:cubicBezTo>
                  <a:cubicBezTo>
                    <a:pt x="7978" y="26158"/>
                    <a:pt x="7609" y="23729"/>
                    <a:pt x="7240" y="21301"/>
                  </a:cubicBezTo>
                  <a:cubicBezTo>
                    <a:pt x="6942" y="19372"/>
                    <a:pt x="6656" y="17431"/>
                    <a:pt x="6370" y="15502"/>
                  </a:cubicBezTo>
                  <a:cubicBezTo>
                    <a:pt x="6358" y="15395"/>
                    <a:pt x="6323" y="15300"/>
                    <a:pt x="6442" y="15228"/>
                  </a:cubicBezTo>
                  <a:cubicBezTo>
                    <a:pt x="6585" y="15431"/>
                    <a:pt x="6728" y="15621"/>
                    <a:pt x="6870" y="15812"/>
                  </a:cubicBezTo>
                  <a:cubicBezTo>
                    <a:pt x="7835" y="17276"/>
                    <a:pt x="8799" y="18741"/>
                    <a:pt x="9776" y="20205"/>
                  </a:cubicBezTo>
                  <a:cubicBezTo>
                    <a:pt x="10538" y="21348"/>
                    <a:pt x="11311" y="22491"/>
                    <a:pt x="12073" y="23634"/>
                  </a:cubicBezTo>
                  <a:cubicBezTo>
                    <a:pt x="12621" y="24456"/>
                    <a:pt x="13157" y="25265"/>
                    <a:pt x="13693" y="26087"/>
                  </a:cubicBezTo>
                  <a:cubicBezTo>
                    <a:pt x="14455" y="27206"/>
                    <a:pt x="15205" y="28337"/>
                    <a:pt x="15955" y="29468"/>
                  </a:cubicBezTo>
                  <a:cubicBezTo>
                    <a:pt x="16503" y="30278"/>
                    <a:pt x="17038" y="31099"/>
                    <a:pt x="17586" y="31909"/>
                  </a:cubicBezTo>
                  <a:cubicBezTo>
                    <a:pt x="18193" y="32826"/>
                    <a:pt x="18800" y="33731"/>
                    <a:pt x="19408" y="34647"/>
                  </a:cubicBezTo>
                  <a:cubicBezTo>
                    <a:pt x="19586" y="34909"/>
                    <a:pt x="19765" y="35183"/>
                    <a:pt x="19943" y="35445"/>
                  </a:cubicBezTo>
                  <a:cubicBezTo>
                    <a:pt x="20017" y="35548"/>
                    <a:pt x="20081" y="35596"/>
                    <a:pt x="20164" y="35596"/>
                  </a:cubicBezTo>
                  <a:cubicBezTo>
                    <a:pt x="20216" y="35596"/>
                    <a:pt x="20275" y="35577"/>
                    <a:pt x="20348" y="35540"/>
                  </a:cubicBezTo>
                  <a:cubicBezTo>
                    <a:pt x="20515" y="35445"/>
                    <a:pt x="20658" y="35338"/>
                    <a:pt x="20801" y="35243"/>
                  </a:cubicBezTo>
                  <a:cubicBezTo>
                    <a:pt x="20851" y="35207"/>
                    <a:pt x="20900" y="35189"/>
                    <a:pt x="20946" y="35189"/>
                  </a:cubicBezTo>
                  <a:cubicBezTo>
                    <a:pt x="21009" y="35189"/>
                    <a:pt x="21068" y="35222"/>
                    <a:pt x="21122" y="35290"/>
                  </a:cubicBezTo>
                  <a:cubicBezTo>
                    <a:pt x="21444" y="35719"/>
                    <a:pt x="21765" y="36148"/>
                    <a:pt x="22099" y="36576"/>
                  </a:cubicBezTo>
                  <a:cubicBezTo>
                    <a:pt x="22444" y="37029"/>
                    <a:pt x="22813" y="37481"/>
                    <a:pt x="23170" y="37934"/>
                  </a:cubicBezTo>
                  <a:cubicBezTo>
                    <a:pt x="23253" y="38029"/>
                    <a:pt x="23349" y="38100"/>
                    <a:pt x="23444" y="38172"/>
                  </a:cubicBezTo>
                  <a:cubicBezTo>
                    <a:pt x="23456" y="38178"/>
                    <a:pt x="23477" y="38181"/>
                    <a:pt x="23497" y="38181"/>
                  </a:cubicBezTo>
                  <a:cubicBezTo>
                    <a:pt x="23518" y="38181"/>
                    <a:pt x="23539" y="38178"/>
                    <a:pt x="23551" y="38172"/>
                  </a:cubicBezTo>
                  <a:cubicBezTo>
                    <a:pt x="23575" y="38148"/>
                    <a:pt x="23611" y="38100"/>
                    <a:pt x="23599" y="38076"/>
                  </a:cubicBezTo>
                  <a:cubicBezTo>
                    <a:pt x="23575" y="37981"/>
                    <a:pt x="23551" y="37886"/>
                    <a:pt x="23503" y="37803"/>
                  </a:cubicBezTo>
                  <a:cubicBezTo>
                    <a:pt x="23015" y="36862"/>
                    <a:pt x="22515" y="35921"/>
                    <a:pt x="22015" y="34993"/>
                  </a:cubicBezTo>
                  <a:cubicBezTo>
                    <a:pt x="21956" y="34886"/>
                    <a:pt x="21908" y="34778"/>
                    <a:pt x="21848" y="34671"/>
                  </a:cubicBezTo>
                  <a:cubicBezTo>
                    <a:pt x="21813" y="34588"/>
                    <a:pt x="21837" y="34517"/>
                    <a:pt x="21908" y="34457"/>
                  </a:cubicBezTo>
                  <a:cubicBezTo>
                    <a:pt x="22075" y="34314"/>
                    <a:pt x="22253" y="34183"/>
                    <a:pt x="22420" y="34040"/>
                  </a:cubicBezTo>
                  <a:cubicBezTo>
                    <a:pt x="22575" y="33909"/>
                    <a:pt x="22587" y="33826"/>
                    <a:pt x="22480" y="33624"/>
                  </a:cubicBezTo>
                  <a:cubicBezTo>
                    <a:pt x="22456" y="33576"/>
                    <a:pt x="22420" y="33516"/>
                    <a:pt x="22384" y="33469"/>
                  </a:cubicBezTo>
                  <a:cubicBezTo>
                    <a:pt x="21860" y="32719"/>
                    <a:pt x="21337" y="31969"/>
                    <a:pt x="20825" y="31207"/>
                  </a:cubicBezTo>
                  <a:cubicBezTo>
                    <a:pt x="20670" y="30992"/>
                    <a:pt x="20551" y="30778"/>
                    <a:pt x="20408" y="30552"/>
                  </a:cubicBezTo>
                  <a:cubicBezTo>
                    <a:pt x="20479" y="30468"/>
                    <a:pt x="20527" y="30397"/>
                    <a:pt x="20563" y="30337"/>
                  </a:cubicBezTo>
                  <a:cubicBezTo>
                    <a:pt x="20610" y="30278"/>
                    <a:pt x="20670" y="30218"/>
                    <a:pt x="20717" y="30147"/>
                  </a:cubicBezTo>
                  <a:cubicBezTo>
                    <a:pt x="21075" y="29564"/>
                    <a:pt x="20860" y="28813"/>
                    <a:pt x="20265" y="28504"/>
                  </a:cubicBezTo>
                  <a:cubicBezTo>
                    <a:pt x="20096" y="28419"/>
                    <a:pt x="19931" y="28381"/>
                    <a:pt x="19763" y="28381"/>
                  </a:cubicBezTo>
                  <a:cubicBezTo>
                    <a:pt x="19623" y="28381"/>
                    <a:pt x="19482" y="28408"/>
                    <a:pt x="19336" y="28456"/>
                  </a:cubicBezTo>
                  <a:cubicBezTo>
                    <a:pt x="19220" y="28490"/>
                    <a:pt x="19144" y="28510"/>
                    <a:pt x="19087" y="28510"/>
                  </a:cubicBezTo>
                  <a:cubicBezTo>
                    <a:pt x="18980" y="28510"/>
                    <a:pt x="18936" y="28440"/>
                    <a:pt x="18812" y="28254"/>
                  </a:cubicBezTo>
                  <a:cubicBezTo>
                    <a:pt x="18265" y="27444"/>
                    <a:pt x="17705" y="26646"/>
                    <a:pt x="17157" y="25837"/>
                  </a:cubicBezTo>
                  <a:cubicBezTo>
                    <a:pt x="16717" y="25194"/>
                    <a:pt x="16276" y="24551"/>
                    <a:pt x="15836" y="23908"/>
                  </a:cubicBezTo>
                  <a:cubicBezTo>
                    <a:pt x="15133" y="22872"/>
                    <a:pt x="14431" y="21824"/>
                    <a:pt x="13717" y="20789"/>
                  </a:cubicBezTo>
                  <a:cubicBezTo>
                    <a:pt x="13193" y="20015"/>
                    <a:pt x="12657" y="19241"/>
                    <a:pt x="12121" y="18467"/>
                  </a:cubicBezTo>
                  <a:cubicBezTo>
                    <a:pt x="11407" y="17407"/>
                    <a:pt x="10692" y="16360"/>
                    <a:pt x="9966" y="15300"/>
                  </a:cubicBezTo>
                  <a:cubicBezTo>
                    <a:pt x="9609" y="14776"/>
                    <a:pt x="9264" y="14240"/>
                    <a:pt x="8906" y="13704"/>
                  </a:cubicBezTo>
                  <a:cubicBezTo>
                    <a:pt x="8811" y="13585"/>
                    <a:pt x="8835" y="13490"/>
                    <a:pt x="8966" y="13419"/>
                  </a:cubicBezTo>
                  <a:cubicBezTo>
                    <a:pt x="9121" y="13335"/>
                    <a:pt x="9121" y="13204"/>
                    <a:pt x="9049" y="13061"/>
                  </a:cubicBezTo>
                  <a:cubicBezTo>
                    <a:pt x="9025" y="13014"/>
                    <a:pt x="8990" y="12966"/>
                    <a:pt x="8966" y="12907"/>
                  </a:cubicBezTo>
                  <a:cubicBezTo>
                    <a:pt x="8383" y="11859"/>
                    <a:pt x="7847" y="10787"/>
                    <a:pt x="7240" y="9752"/>
                  </a:cubicBezTo>
                  <a:cubicBezTo>
                    <a:pt x="6335" y="8228"/>
                    <a:pt x="5489" y="6656"/>
                    <a:pt x="4620" y="5108"/>
                  </a:cubicBezTo>
                  <a:cubicBezTo>
                    <a:pt x="4422" y="4755"/>
                    <a:pt x="4361" y="4657"/>
                    <a:pt x="4135" y="4657"/>
                  </a:cubicBezTo>
                  <a:cubicBezTo>
                    <a:pt x="4049" y="4657"/>
                    <a:pt x="3938" y="4672"/>
                    <a:pt x="3787" y="4691"/>
                  </a:cubicBezTo>
                  <a:cubicBezTo>
                    <a:pt x="3763" y="4691"/>
                    <a:pt x="3739" y="4691"/>
                    <a:pt x="3691" y="4680"/>
                  </a:cubicBezTo>
                  <a:cubicBezTo>
                    <a:pt x="3596" y="4489"/>
                    <a:pt x="3477" y="4275"/>
                    <a:pt x="3382" y="4060"/>
                  </a:cubicBezTo>
                  <a:cubicBezTo>
                    <a:pt x="3025" y="3239"/>
                    <a:pt x="2668" y="2405"/>
                    <a:pt x="2287" y="1596"/>
                  </a:cubicBezTo>
                  <a:cubicBezTo>
                    <a:pt x="2096" y="1191"/>
                    <a:pt x="1870" y="822"/>
                    <a:pt x="1644" y="441"/>
                  </a:cubicBezTo>
                  <a:cubicBezTo>
                    <a:pt x="1478" y="171"/>
                    <a:pt x="1239" y="1"/>
                    <a:pt x="92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5"/>
            <p:cNvSpPr/>
            <p:nvPr/>
          </p:nvSpPr>
          <p:spPr>
            <a:xfrm>
              <a:off x="2724725" y="2132825"/>
              <a:ext cx="47350" cy="41450"/>
            </a:xfrm>
            <a:custGeom>
              <a:rect b="b" l="l" r="r" t="t"/>
              <a:pathLst>
                <a:path extrusionOk="0" h="1658" w="1894">
                  <a:moveTo>
                    <a:pt x="909" y="200"/>
                  </a:moveTo>
                  <a:cubicBezTo>
                    <a:pt x="1172" y="200"/>
                    <a:pt x="1447" y="353"/>
                    <a:pt x="1549" y="584"/>
                  </a:cubicBezTo>
                  <a:cubicBezTo>
                    <a:pt x="1680" y="870"/>
                    <a:pt x="1537" y="1251"/>
                    <a:pt x="1251" y="1394"/>
                  </a:cubicBezTo>
                  <a:cubicBezTo>
                    <a:pt x="1159" y="1440"/>
                    <a:pt x="1060" y="1461"/>
                    <a:pt x="963" y="1461"/>
                  </a:cubicBezTo>
                  <a:cubicBezTo>
                    <a:pt x="707" y="1461"/>
                    <a:pt x="458" y="1314"/>
                    <a:pt x="346" y="1072"/>
                  </a:cubicBezTo>
                  <a:cubicBezTo>
                    <a:pt x="203" y="751"/>
                    <a:pt x="358" y="370"/>
                    <a:pt x="691" y="239"/>
                  </a:cubicBezTo>
                  <a:cubicBezTo>
                    <a:pt x="760" y="213"/>
                    <a:pt x="834" y="200"/>
                    <a:pt x="909" y="200"/>
                  </a:cubicBezTo>
                  <a:close/>
                  <a:moveTo>
                    <a:pt x="917" y="0"/>
                  </a:moveTo>
                  <a:cubicBezTo>
                    <a:pt x="811" y="0"/>
                    <a:pt x="706" y="19"/>
                    <a:pt x="608" y="60"/>
                  </a:cubicBezTo>
                  <a:cubicBezTo>
                    <a:pt x="191" y="239"/>
                    <a:pt x="1" y="703"/>
                    <a:pt x="156" y="1108"/>
                  </a:cubicBezTo>
                  <a:cubicBezTo>
                    <a:pt x="274" y="1446"/>
                    <a:pt x="624" y="1658"/>
                    <a:pt x="979" y="1658"/>
                  </a:cubicBezTo>
                  <a:cubicBezTo>
                    <a:pt x="1087" y="1658"/>
                    <a:pt x="1196" y="1638"/>
                    <a:pt x="1299" y="1596"/>
                  </a:cubicBezTo>
                  <a:cubicBezTo>
                    <a:pt x="1680" y="1441"/>
                    <a:pt x="1894" y="941"/>
                    <a:pt x="1751" y="537"/>
                  </a:cubicBezTo>
                  <a:cubicBezTo>
                    <a:pt x="1632" y="215"/>
                    <a:pt x="1272" y="0"/>
                    <a:pt x="917"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5"/>
            <p:cNvSpPr/>
            <p:nvPr/>
          </p:nvSpPr>
          <p:spPr>
            <a:xfrm>
              <a:off x="2781000" y="2109100"/>
              <a:ext cx="45850" cy="39550"/>
            </a:xfrm>
            <a:custGeom>
              <a:rect b="b" l="l" r="r" t="t"/>
              <a:pathLst>
                <a:path extrusionOk="0" h="1582" w="1834">
                  <a:moveTo>
                    <a:pt x="830" y="187"/>
                  </a:moveTo>
                  <a:cubicBezTo>
                    <a:pt x="874" y="187"/>
                    <a:pt x="919" y="192"/>
                    <a:pt x="965" y="200"/>
                  </a:cubicBezTo>
                  <a:cubicBezTo>
                    <a:pt x="1226" y="235"/>
                    <a:pt x="1453" y="438"/>
                    <a:pt x="1512" y="676"/>
                  </a:cubicBezTo>
                  <a:cubicBezTo>
                    <a:pt x="1572" y="950"/>
                    <a:pt x="1417" y="1283"/>
                    <a:pt x="1179" y="1367"/>
                  </a:cubicBezTo>
                  <a:cubicBezTo>
                    <a:pt x="1119" y="1387"/>
                    <a:pt x="1057" y="1397"/>
                    <a:pt x="994" y="1397"/>
                  </a:cubicBezTo>
                  <a:cubicBezTo>
                    <a:pt x="730" y="1397"/>
                    <a:pt x="454" y="1220"/>
                    <a:pt x="310" y="902"/>
                  </a:cubicBezTo>
                  <a:cubicBezTo>
                    <a:pt x="250" y="759"/>
                    <a:pt x="298" y="557"/>
                    <a:pt x="441" y="378"/>
                  </a:cubicBezTo>
                  <a:cubicBezTo>
                    <a:pt x="542" y="240"/>
                    <a:pt x="679" y="187"/>
                    <a:pt x="830" y="187"/>
                  </a:cubicBezTo>
                  <a:close/>
                  <a:moveTo>
                    <a:pt x="890" y="1"/>
                  </a:moveTo>
                  <a:cubicBezTo>
                    <a:pt x="770" y="1"/>
                    <a:pt x="649" y="29"/>
                    <a:pt x="536" y="93"/>
                  </a:cubicBezTo>
                  <a:cubicBezTo>
                    <a:pt x="143" y="295"/>
                    <a:pt x="0" y="700"/>
                    <a:pt x="191" y="1105"/>
                  </a:cubicBezTo>
                  <a:cubicBezTo>
                    <a:pt x="336" y="1404"/>
                    <a:pt x="630" y="1581"/>
                    <a:pt x="938" y="1581"/>
                  </a:cubicBezTo>
                  <a:cubicBezTo>
                    <a:pt x="1059" y="1581"/>
                    <a:pt x="1181" y="1554"/>
                    <a:pt x="1298" y="1497"/>
                  </a:cubicBezTo>
                  <a:cubicBezTo>
                    <a:pt x="1691" y="1295"/>
                    <a:pt x="1834" y="890"/>
                    <a:pt x="1643" y="485"/>
                  </a:cubicBezTo>
                  <a:cubicBezTo>
                    <a:pt x="1506" y="194"/>
                    <a:pt x="1201" y="1"/>
                    <a:pt x="890"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25"/>
          <p:cNvGrpSpPr/>
          <p:nvPr/>
        </p:nvGrpSpPr>
        <p:grpSpPr>
          <a:xfrm>
            <a:off x="3875401" y="3890868"/>
            <a:ext cx="1295882" cy="646587"/>
            <a:chOff x="834100" y="3642869"/>
            <a:chExt cx="1259483" cy="628426"/>
          </a:xfrm>
        </p:grpSpPr>
        <p:sp>
          <p:nvSpPr>
            <p:cNvPr id="141" name="Google Shape;141;p25"/>
            <p:cNvSpPr/>
            <p:nvPr/>
          </p:nvSpPr>
          <p:spPr>
            <a:xfrm>
              <a:off x="1557115" y="4061516"/>
              <a:ext cx="127079" cy="163426"/>
            </a:xfrm>
            <a:custGeom>
              <a:rect b="b" l="l" r="r" t="t"/>
              <a:pathLst>
                <a:path extrusionOk="0" fill="none" h="37079" w="28816">
                  <a:moveTo>
                    <a:pt x="28815" y="37078"/>
                  </a:moveTo>
                  <a:lnTo>
                    <a:pt x="17922" y="37078"/>
                  </a:lnTo>
                  <a:cubicBezTo>
                    <a:pt x="14829" y="37078"/>
                    <a:pt x="14212" y="33613"/>
                    <a:pt x="14212" y="33613"/>
                  </a:cubicBezTo>
                  <a:lnTo>
                    <a:pt x="14212" y="10631"/>
                  </a:lnTo>
                  <a:lnTo>
                    <a:pt x="0" y="10631"/>
                  </a:lnTo>
                  <a:lnTo>
                    <a:pt x="0"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5"/>
            <p:cNvSpPr/>
            <p:nvPr/>
          </p:nvSpPr>
          <p:spPr>
            <a:xfrm>
              <a:off x="1847875" y="4224937"/>
              <a:ext cx="161119" cy="4"/>
            </a:xfrm>
            <a:custGeom>
              <a:rect b="b" l="l" r="r" t="t"/>
              <a:pathLst>
                <a:path extrusionOk="0" fill="none" h="1" w="36535">
                  <a:moveTo>
                    <a:pt x="1" y="0"/>
                  </a:moveTo>
                  <a:lnTo>
                    <a:pt x="36535"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5"/>
            <p:cNvSpPr/>
            <p:nvPr/>
          </p:nvSpPr>
          <p:spPr>
            <a:xfrm>
              <a:off x="1684189" y="4176763"/>
              <a:ext cx="163690" cy="94532"/>
            </a:xfrm>
            <a:custGeom>
              <a:rect b="b" l="l" r="r" t="t"/>
              <a:pathLst>
                <a:path extrusionOk="0" h="21448" w="37118">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5"/>
            <p:cNvSpPr/>
            <p:nvPr/>
          </p:nvSpPr>
          <p:spPr>
            <a:xfrm>
              <a:off x="1246916" y="3961205"/>
              <a:ext cx="77612" cy="4"/>
            </a:xfrm>
            <a:custGeom>
              <a:rect b="b" l="l" r="r" t="t"/>
              <a:pathLst>
                <a:path extrusionOk="0" fill="none" h="1" w="17599">
                  <a:moveTo>
                    <a:pt x="17598" y="0"/>
                  </a:moveTo>
                  <a:lnTo>
                    <a:pt x="1"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5"/>
            <p:cNvSpPr/>
            <p:nvPr/>
          </p:nvSpPr>
          <p:spPr>
            <a:xfrm>
              <a:off x="854078" y="3861292"/>
              <a:ext cx="154429" cy="4"/>
            </a:xfrm>
            <a:custGeom>
              <a:rect b="b" l="l" r="r" t="t"/>
              <a:pathLst>
                <a:path extrusionOk="0" fill="none" h="1" w="35018">
                  <a:moveTo>
                    <a:pt x="35017" y="1"/>
                  </a:moveTo>
                  <a:lnTo>
                    <a:pt x="1"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5"/>
            <p:cNvSpPr/>
            <p:nvPr/>
          </p:nvSpPr>
          <p:spPr>
            <a:xfrm>
              <a:off x="1164630" y="3861309"/>
              <a:ext cx="79574" cy="199792"/>
            </a:xfrm>
            <a:custGeom>
              <a:rect b="b" l="l" r="r" t="t"/>
              <a:pathLst>
                <a:path extrusionOk="0" fill="none" h="45330" w="18044">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5"/>
            <p:cNvSpPr/>
            <p:nvPr/>
          </p:nvSpPr>
          <p:spPr>
            <a:xfrm>
              <a:off x="854078" y="4061097"/>
              <a:ext cx="146866" cy="4"/>
            </a:xfrm>
            <a:custGeom>
              <a:rect b="b" l="l" r="r" t="t"/>
              <a:pathLst>
                <a:path extrusionOk="0" fill="none" h="1" w="33303">
                  <a:moveTo>
                    <a:pt x="1" y="1"/>
                  </a:moveTo>
                  <a:lnTo>
                    <a:pt x="33303"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5"/>
            <p:cNvSpPr/>
            <p:nvPr/>
          </p:nvSpPr>
          <p:spPr>
            <a:xfrm>
              <a:off x="1000939" y="4005884"/>
              <a:ext cx="163695" cy="94514"/>
            </a:xfrm>
            <a:custGeom>
              <a:rect b="b" l="l" r="r" t="t"/>
              <a:pathLst>
                <a:path extrusionOk="0" h="21444" w="37119">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5"/>
            <p:cNvSpPr/>
            <p:nvPr/>
          </p:nvSpPr>
          <p:spPr>
            <a:xfrm>
              <a:off x="1008502" y="3822418"/>
              <a:ext cx="163690" cy="94528"/>
            </a:xfrm>
            <a:custGeom>
              <a:rect b="b" l="l" r="r" t="t"/>
              <a:pathLst>
                <a:path extrusionOk="0" h="21447" w="37118">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5"/>
            <p:cNvSpPr/>
            <p:nvPr/>
          </p:nvSpPr>
          <p:spPr>
            <a:xfrm>
              <a:off x="1603156" y="3961205"/>
              <a:ext cx="77612" cy="4"/>
            </a:xfrm>
            <a:custGeom>
              <a:rect b="b" l="l" r="r" t="t"/>
              <a:pathLst>
                <a:path extrusionOk="0" fill="none" h="1" w="17599">
                  <a:moveTo>
                    <a:pt x="1" y="0"/>
                  </a:moveTo>
                  <a:lnTo>
                    <a:pt x="17598"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5"/>
            <p:cNvSpPr/>
            <p:nvPr/>
          </p:nvSpPr>
          <p:spPr>
            <a:xfrm>
              <a:off x="1926576" y="3861292"/>
              <a:ext cx="144308" cy="4"/>
            </a:xfrm>
            <a:custGeom>
              <a:rect b="b" l="l" r="r" t="t"/>
              <a:pathLst>
                <a:path extrusionOk="0" fill="none" h="1" w="32723">
                  <a:moveTo>
                    <a:pt x="1" y="1"/>
                  </a:moveTo>
                  <a:lnTo>
                    <a:pt x="32723"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5"/>
            <p:cNvSpPr/>
            <p:nvPr/>
          </p:nvSpPr>
          <p:spPr>
            <a:xfrm>
              <a:off x="1680763" y="3861309"/>
              <a:ext cx="82127" cy="199792"/>
            </a:xfrm>
            <a:custGeom>
              <a:rect b="b" l="l" r="r" t="t"/>
              <a:pathLst>
                <a:path extrusionOk="0" fill="none" h="45330" w="18623">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5"/>
            <p:cNvSpPr/>
            <p:nvPr/>
          </p:nvSpPr>
          <p:spPr>
            <a:xfrm>
              <a:off x="1926576" y="4061097"/>
              <a:ext cx="144308" cy="4"/>
            </a:xfrm>
            <a:custGeom>
              <a:rect b="b" l="l" r="r" t="t"/>
              <a:pathLst>
                <a:path extrusionOk="0" fill="none" h="1" w="32723">
                  <a:moveTo>
                    <a:pt x="32723" y="1"/>
                  </a:moveTo>
                  <a:lnTo>
                    <a:pt x="1"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5"/>
            <p:cNvSpPr/>
            <p:nvPr/>
          </p:nvSpPr>
          <p:spPr>
            <a:xfrm>
              <a:off x="1762436" y="3822418"/>
              <a:ext cx="163677" cy="94528"/>
            </a:xfrm>
            <a:custGeom>
              <a:rect b="b" l="l" r="r" t="t"/>
              <a:pathLst>
                <a:path extrusionOk="0" h="21447" w="37115">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5"/>
            <p:cNvSpPr/>
            <p:nvPr/>
          </p:nvSpPr>
          <p:spPr>
            <a:xfrm>
              <a:off x="1762886" y="4005884"/>
              <a:ext cx="163695" cy="94514"/>
            </a:xfrm>
            <a:custGeom>
              <a:rect b="b" l="l" r="r" t="t"/>
              <a:pathLst>
                <a:path extrusionOk="0" h="21444" w="37119">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5"/>
            <p:cNvSpPr/>
            <p:nvPr/>
          </p:nvSpPr>
          <p:spPr>
            <a:xfrm>
              <a:off x="1325004" y="3820086"/>
              <a:ext cx="278558" cy="278382"/>
            </a:xfrm>
            <a:custGeom>
              <a:rect b="b" l="l" r="r" t="t"/>
              <a:pathLst>
                <a:path extrusionOk="0" fill="none" h="63161" w="63165">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5"/>
            <p:cNvSpPr/>
            <p:nvPr/>
          </p:nvSpPr>
          <p:spPr>
            <a:xfrm>
              <a:off x="1235816" y="3689223"/>
              <a:ext cx="134752" cy="171223"/>
            </a:xfrm>
            <a:custGeom>
              <a:rect b="b" l="l" r="r" t="t"/>
              <a:pathLst>
                <a:path extrusionOk="0" fill="none" h="38848" w="30556">
                  <a:moveTo>
                    <a:pt x="1" y="1"/>
                  </a:moveTo>
                  <a:lnTo>
                    <a:pt x="12633" y="1"/>
                  </a:lnTo>
                  <a:cubicBezTo>
                    <a:pt x="15723" y="1"/>
                    <a:pt x="16343" y="3466"/>
                    <a:pt x="16343" y="3466"/>
                  </a:cubicBezTo>
                  <a:lnTo>
                    <a:pt x="16343" y="26448"/>
                  </a:lnTo>
                  <a:lnTo>
                    <a:pt x="30556" y="26448"/>
                  </a:lnTo>
                  <a:lnTo>
                    <a:pt x="30556" y="38848"/>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5"/>
            <p:cNvSpPr/>
            <p:nvPr/>
          </p:nvSpPr>
          <p:spPr>
            <a:xfrm>
              <a:off x="910512" y="3689223"/>
              <a:ext cx="161618" cy="4"/>
            </a:xfrm>
            <a:custGeom>
              <a:rect b="b" l="l" r="r" t="t"/>
              <a:pathLst>
                <a:path extrusionOk="0" fill="none" h="1" w="36648">
                  <a:moveTo>
                    <a:pt x="36648" y="1"/>
                  </a:moveTo>
                  <a:lnTo>
                    <a:pt x="1"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5"/>
            <p:cNvSpPr/>
            <p:nvPr/>
          </p:nvSpPr>
          <p:spPr>
            <a:xfrm>
              <a:off x="1072126" y="3642869"/>
              <a:ext cx="163695" cy="94532"/>
            </a:xfrm>
            <a:custGeom>
              <a:rect b="b" l="l" r="r" t="t"/>
              <a:pathLst>
                <a:path extrusionOk="0" h="21448" w="37119">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5"/>
            <p:cNvSpPr/>
            <p:nvPr/>
          </p:nvSpPr>
          <p:spPr>
            <a:xfrm>
              <a:off x="1235913" y="4073301"/>
              <a:ext cx="134655" cy="151640"/>
            </a:xfrm>
            <a:custGeom>
              <a:rect b="b" l="l" r="r" t="t"/>
              <a:pathLst>
                <a:path extrusionOk="0" fill="none" h="34405" w="30534">
                  <a:moveTo>
                    <a:pt x="0" y="34404"/>
                  </a:moveTo>
                  <a:lnTo>
                    <a:pt x="12611" y="34404"/>
                  </a:lnTo>
                  <a:cubicBezTo>
                    <a:pt x="15705" y="34404"/>
                    <a:pt x="16325" y="30939"/>
                    <a:pt x="16325" y="30939"/>
                  </a:cubicBezTo>
                  <a:lnTo>
                    <a:pt x="16325" y="7957"/>
                  </a:lnTo>
                  <a:lnTo>
                    <a:pt x="30534" y="7957"/>
                  </a:lnTo>
                  <a:lnTo>
                    <a:pt x="30534"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5"/>
            <p:cNvSpPr/>
            <p:nvPr/>
          </p:nvSpPr>
          <p:spPr>
            <a:xfrm>
              <a:off x="910512" y="4224937"/>
              <a:ext cx="161618" cy="4"/>
            </a:xfrm>
            <a:custGeom>
              <a:rect b="b" l="l" r="r" t="t"/>
              <a:pathLst>
                <a:path extrusionOk="0" fill="none" h="1" w="36648">
                  <a:moveTo>
                    <a:pt x="36648" y="0"/>
                  </a:moveTo>
                  <a:lnTo>
                    <a:pt x="1"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5"/>
            <p:cNvSpPr/>
            <p:nvPr/>
          </p:nvSpPr>
          <p:spPr>
            <a:xfrm>
              <a:off x="1072126" y="4176763"/>
              <a:ext cx="163695" cy="94532"/>
            </a:xfrm>
            <a:custGeom>
              <a:rect b="b" l="l" r="r" t="t"/>
              <a:pathLst>
                <a:path extrusionOk="0" h="21448" w="37119">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5"/>
            <p:cNvSpPr/>
            <p:nvPr/>
          </p:nvSpPr>
          <p:spPr>
            <a:xfrm>
              <a:off x="1562328" y="3689223"/>
              <a:ext cx="128816" cy="171223"/>
            </a:xfrm>
            <a:custGeom>
              <a:rect b="b" l="l" r="r" t="t"/>
              <a:pathLst>
                <a:path extrusionOk="0" fill="none" h="38848" w="29210">
                  <a:moveTo>
                    <a:pt x="29209" y="1"/>
                  </a:moveTo>
                  <a:lnTo>
                    <a:pt x="17922" y="1"/>
                  </a:lnTo>
                  <a:cubicBezTo>
                    <a:pt x="14829" y="1"/>
                    <a:pt x="14209" y="3466"/>
                    <a:pt x="14209" y="3466"/>
                  </a:cubicBezTo>
                  <a:lnTo>
                    <a:pt x="14209" y="26448"/>
                  </a:lnTo>
                  <a:lnTo>
                    <a:pt x="0" y="26448"/>
                  </a:lnTo>
                  <a:lnTo>
                    <a:pt x="0" y="38848"/>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5"/>
            <p:cNvSpPr/>
            <p:nvPr/>
          </p:nvSpPr>
          <p:spPr>
            <a:xfrm>
              <a:off x="1854826" y="3689223"/>
              <a:ext cx="154169" cy="4"/>
            </a:xfrm>
            <a:custGeom>
              <a:rect b="b" l="l" r="r" t="t"/>
              <a:pathLst>
                <a:path extrusionOk="0" fill="none" h="1" w="34959">
                  <a:moveTo>
                    <a:pt x="1" y="1"/>
                  </a:moveTo>
                  <a:lnTo>
                    <a:pt x="34959"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5"/>
            <p:cNvSpPr/>
            <p:nvPr/>
          </p:nvSpPr>
          <p:spPr>
            <a:xfrm>
              <a:off x="1691140" y="3642869"/>
              <a:ext cx="163690" cy="94532"/>
            </a:xfrm>
            <a:custGeom>
              <a:rect b="b" l="l" r="r" t="t"/>
              <a:pathLst>
                <a:path extrusionOk="0" h="21448" w="37118">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6" name="Google Shape;166;p25"/>
            <p:cNvGrpSpPr/>
            <p:nvPr/>
          </p:nvGrpSpPr>
          <p:grpSpPr>
            <a:xfrm>
              <a:off x="1360364" y="3847835"/>
              <a:ext cx="208119" cy="224359"/>
              <a:chOff x="1360769" y="3847100"/>
              <a:chExt cx="208119" cy="224359"/>
            </a:xfrm>
          </p:grpSpPr>
          <p:sp>
            <p:nvSpPr>
              <p:cNvPr id="167" name="Google Shape;167;p25"/>
              <p:cNvSpPr/>
              <p:nvPr/>
            </p:nvSpPr>
            <p:spPr>
              <a:xfrm>
                <a:off x="1360769" y="3847113"/>
                <a:ext cx="99163" cy="224346"/>
              </a:xfrm>
              <a:custGeom>
                <a:rect b="b" l="l" r="r" t="t"/>
                <a:pathLst>
                  <a:path extrusionOk="0" fill="none" h="50901" w="22486">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cap="flat" cmpd="sng" w="9525">
                <a:solidFill>
                  <a:srgbClr val="E4E9ED"/>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5"/>
              <p:cNvSpPr/>
              <p:nvPr/>
            </p:nvSpPr>
            <p:spPr>
              <a:xfrm>
                <a:off x="1418941" y="3907967"/>
                <a:ext cx="40718" cy="51312"/>
              </a:xfrm>
              <a:custGeom>
                <a:rect b="b" l="l" r="r" t="t"/>
                <a:pathLst>
                  <a:path extrusionOk="0" fill="none" h="11642" w="9233">
                    <a:moveTo>
                      <a:pt x="9233" y="1"/>
                    </a:moveTo>
                    <a:cubicBezTo>
                      <a:pt x="9233" y="1"/>
                      <a:pt x="0" y="570"/>
                      <a:pt x="2586" y="11641"/>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5"/>
              <p:cNvSpPr/>
              <p:nvPr/>
            </p:nvSpPr>
            <p:spPr>
              <a:xfrm>
                <a:off x="1432983" y="3877824"/>
                <a:ext cx="26566" cy="25035"/>
              </a:xfrm>
              <a:custGeom>
                <a:rect b="b" l="l" r="r" t="t"/>
                <a:pathLst>
                  <a:path extrusionOk="0" fill="none" h="5680" w="6024">
                    <a:moveTo>
                      <a:pt x="1" y="1795"/>
                    </a:moveTo>
                    <a:cubicBezTo>
                      <a:pt x="1" y="1795"/>
                      <a:pt x="6023" y="0"/>
                      <a:pt x="6023" y="5680"/>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5"/>
              <p:cNvSpPr/>
              <p:nvPr/>
            </p:nvSpPr>
            <p:spPr>
              <a:xfrm>
                <a:off x="1406421" y="3881663"/>
                <a:ext cx="8727" cy="21196"/>
              </a:xfrm>
              <a:custGeom>
                <a:rect b="b" l="l" r="r" t="t"/>
                <a:pathLst>
                  <a:path extrusionOk="0" fill="none" h="4809" w="1979">
                    <a:moveTo>
                      <a:pt x="1" y="1"/>
                    </a:moveTo>
                    <a:cubicBezTo>
                      <a:pt x="1" y="1"/>
                      <a:pt x="1" y="2730"/>
                      <a:pt x="1978" y="4809"/>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5"/>
              <p:cNvSpPr/>
              <p:nvPr/>
            </p:nvSpPr>
            <p:spPr>
              <a:xfrm>
                <a:off x="1372301" y="3910479"/>
                <a:ext cx="51967" cy="15131"/>
              </a:xfrm>
              <a:custGeom>
                <a:rect b="b" l="l" r="r" t="t"/>
                <a:pathLst>
                  <a:path extrusionOk="0" fill="none" h="3433" w="11784">
                    <a:moveTo>
                      <a:pt x="1" y="2663"/>
                    </a:moveTo>
                    <a:cubicBezTo>
                      <a:pt x="3364" y="0"/>
                      <a:pt x="6622" y="3433"/>
                      <a:pt x="6622" y="3433"/>
                    </a:cubicBezTo>
                    <a:cubicBezTo>
                      <a:pt x="6622" y="3433"/>
                      <a:pt x="7307" y="387"/>
                      <a:pt x="11783" y="1653"/>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5"/>
              <p:cNvSpPr/>
              <p:nvPr/>
            </p:nvSpPr>
            <p:spPr>
              <a:xfrm>
                <a:off x="1383436" y="3963823"/>
                <a:ext cx="27351" cy="50572"/>
              </a:xfrm>
              <a:custGeom>
                <a:rect b="b" l="l" r="r" t="t"/>
                <a:pathLst>
                  <a:path extrusionOk="0" fill="none" h="11474" w="6202">
                    <a:moveTo>
                      <a:pt x="22" y="11474"/>
                    </a:moveTo>
                    <a:cubicBezTo>
                      <a:pt x="22" y="11474"/>
                      <a:pt x="0" y="5735"/>
                      <a:pt x="4440" y="6297"/>
                    </a:cubicBezTo>
                    <a:cubicBezTo>
                      <a:pt x="4440" y="6297"/>
                      <a:pt x="2134" y="3149"/>
                      <a:pt x="6202" y="1"/>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5"/>
              <p:cNvSpPr/>
              <p:nvPr/>
            </p:nvSpPr>
            <p:spPr>
              <a:xfrm>
                <a:off x="1398461" y="4014391"/>
                <a:ext cx="12132" cy="31518"/>
              </a:xfrm>
              <a:custGeom>
                <a:rect b="b" l="l" r="r" t="t"/>
                <a:pathLst>
                  <a:path extrusionOk="0" fill="none" h="7151" w="2751">
                    <a:moveTo>
                      <a:pt x="2751" y="1"/>
                    </a:moveTo>
                    <a:cubicBezTo>
                      <a:pt x="2751" y="1"/>
                      <a:pt x="0" y="2963"/>
                      <a:pt x="1806" y="7151"/>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5"/>
              <p:cNvSpPr/>
              <p:nvPr/>
            </p:nvSpPr>
            <p:spPr>
              <a:xfrm>
                <a:off x="1424264" y="4012138"/>
                <a:ext cx="35284" cy="21165"/>
              </a:xfrm>
              <a:custGeom>
                <a:rect b="b" l="l" r="r" t="t"/>
                <a:pathLst>
                  <a:path extrusionOk="0" fill="none" h="4802" w="8001">
                    <a:moveTo>
                      <a:pt x="8000" y="512"/>
                    </a:moveTo>
                    <a:cubicBezTo>
                      <a:pt x="3783" y="1"/>
                      <a:pt x="1978" y="4087"/>
                      <a:pt x="1978" y="4087"/>
                    </a:cubicBezTo>
                    <a:cubicBezTo>
                      <a:pt x="1978" y="4087"/>
                      <a:pt x="858" y="3598"/>
                      <a:pt x="0" y="4802"/>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5"/>
              <p:cNvSpPr/>
              <p:nvPr/>
            </p:nvSpPr>
            <p:spPr>
              <a:xfrm>
                <a:off x="1397156" y="3942280"/>
                <a:ext cx="31183" cy="17449"/>
              </a:xfrm>
              <a:custGeom>
                <a:rect b="b" l="l" r="r" t="t"/>
                <a:pathLst>
                  <a:path extrusionOk="0" fill="none" h="3959" w="7071">
                    <a:moveTo>
                      <a:pt x="7070" y="1"/>
                    </a:moveTo>
                    <a:cubicBezTo>
                      <a:pt x="7070" y="1"/>
                      <a:pt x="2802" y="3959"/>
                      <a:pt x="1" y="1"/>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5"/>
              <p:cNvSpPr/>
              <p:nvPr/>
            </p:nvSpPr>
            <p:spPr>
              <a:xfrm>
                <a:off x="1428334" y="3973727"/>
                <a:ext cx="31214" cy="15378"/>
              </a:xfrm>
              <a:custGeom>
                <a:rect b="b" l="l" r="r" t="t"/>
                <a:pathLst>
                  <a:path extrusionOk="0" fill="none" h="3489" w="7078">
                    <a:moveTo>
                      <a:pt x="0" y="1125"/>
                    </a:moveTo>
                    <a:cubicBezTo>
                      <a:pt x="0" y="1125"/>
                      <a:pt x="4411" y="1"/>
                      <a:pt x="7077" y="3488"/>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5"/>
              <p:cNvSpPr/>
              <p:nvPr/>
            </p:nvSpPr>
            <p:spPr>
              <a:xfrm>
                <a:off x="1468924" y="3907967"/>
                <a:ext cx="40704" cy="51312"/>
              </a:xfrm>
              <a:custGeom>
                <a:rect b="b" l="l" r="r" t="t"/>
                <a:pathLst>
                  <a:path extrusionOk="0" fill="none" h="11642" w="9230">
                    <a:moveTo>
                      <a:pt x="0" y="1"/>
                    </a:moveTo>
                    <a:cubicBezTo>
                      <a:pt x="0" y="1"/>
                      <a:pt x="9229" y="570"/>
                      <a:pt x="6647" y="11641"/>
                    </a:cubicBezTo>
                  </a:path>
                </a:pathLst>
              </a:custGeom>
              <a:no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5"/>
              <p:cNvSpPr/>
              <p:nvPr/>
            </p:nvSpPr>
            <p:spPr>
              <a:xfrm>
                <a:off x="1469021" y="3877824"/>
                <a:ext cx="26561" cy="25035"/>
              </a:xfrm>
              <a:custGeom>
                <a:rect b="b" l="l" r="r" t="t"/>
                <a:pathLst>
                  <a:path extrusionOk="0" fill="none" h="5680" w="6023">
                    <a:moveTo>
                      <a:pt x="6023" y="1795"/>
                    </a:moveTo>
                    <a:cubicBezTo>
                      <a:pt x="6023" y="1795"/>
                      <a:pt x="0" y="0"/>
                      <a:pt x="0" y="5680"/>
                    </a:cubicBezTo>
                  </a:path>
                </a:pathLst>
              </a:custGeom>
              <a:no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5"/>
              <p:cNvSpPr/>
              <p:nvPr/>
            </p:nvSpPr>
            <p:spPr>
              <a:xfrm>
                <a:off x="1513434" y="3881663"/>
                <a:ext cx="8710" cy="21196"/>
              </a:xfrm>
              <a:custGeom>
                <a:rect b="b" l="l" r="r" t="t"/>
                <a:pathLst>
                  <a:path extrusionOk="0" fill="none" h="4809" w="1975">
                    <a:moveTo>
                      <a:pt x="1975" y="1"/>
                    </a:moveTo>
                    <a:cubicBezTo>
                      <a:pt x="1975" y="1"/>
                      <a:pt x="1975" y="2730"/>
                      <a:pt x="1" y="4809"/>
                    </a:cubicBezTo>
                  </a:path>
                </a:pathLst>
              </a:custGeom>
              <a:no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5"/>
              <p:cNvSpPr/>
              <p:nvPr/>
            </p:nvSpPr>
            <p:spPr>
              <a:xfrm>
                <a:off x="1517778" y="3963823"/>
                <a:ext cx="27355" cy="50572"/>
              </a:xfrm>
              <a:custGeom>
                <a:rect b="b" l="l" r="r" t="t"/>
                <a:pathLst>
                  <a:path extrusionOk="0" fill="none" h="11474" w="6203">
                    <a:moveTo>
                      <a:pt x="6181" y="11474"/>
                    </a:moveTo>
                    <a:cubicBezTo>
                      <a:pt x="6181" y="11474"/>
                      <a:pt x="6202" y="5735"/>
                      <a:pt x="1767" y="6297"/>
                    </a:cubicBezTo>
                    <a:cubicBezTo>
                      <a:pt x="1767" y="6297"/>
                      <a:pt x="4068" y="3149"/>
                      <a:pt x="1" y="1"/>
                    </a:cubicBezTo>
                  </a:path>
                </a:pathLst>
              </a:custGeom>
              <a:no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5"/>
              <p:cNvSpPr/>
              <p:nvPr/>
            </p:nvSpPr>
            <p:spPr>
              <a:xfrm>
                <a:off x="1517990" y="4014391"/>
                <a:ext cx="12119" cy="31518"/>
              </a:xfrm>
              <a:custGeom>
                <a:rect b="b" l="l" r="r" t="t"/>
                <a:pathLst>
                  <a:path extrusionOk="0" fill="none" h="7151" w="2748">
                    <a:moveTo>
                      <a:pt x="0" y="1"/>
                    </a:moveTo>
                    <a:cubicBezTo>
                      <a:pt x="0" y="1"/>
                      <a:pt x="2747" y="2963"/>
                      <a:pt x="942" y="7151"/>
                    </a:cubicBezTo>
                  </a:path>
                </a:pathLst>
              </a:custGeom>
              <a:no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5"/>
              <p:cNvSpPr/>
              <p:nvPr/>
            </p:nvSpPr>
            <p:spPr>
              <a:xfrm>
                <a:off x="1469021" y="4012138"/>
                <a:ext cx="35298" cy="21165"/>
              </a:xfrm>
              <a:custGeom>
                <a:rect b="b" l="l" r="r" t="t"/>
                <a:pathLst>
                  <a:path extrusionOk="0" fill="none" h="4802" w="8004">
                    <a:moveTo>
                      <a:pt x="0" y="512"/>
                    </a:moveTo>
                    <a:cubicBezTo>
                      <a:pt x="4217" y="1"/>
                      <a:pt x="6023" y="4087"/>
                      <a:pt x="6023" y="4087"/>
                    </a:cubicBezTo>
                    <a:cubicBezTo>
                      <a:pt x="6023" y="4087"/>
                      <a:pt x="7143" y="3598"/>
                      <a:pt x="8004" y="4802"/>
                    </a:cubicBezTo>
                  </a:path>
                </a:pathLst>
              </a:custGeom>
              <a:no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5"/>
              <p:cNvSpPr/>
              <p:nvPr/>
            </p:nvSpPr>
            <p:spPr>
              <a:xfrm>
                <a:off x="1500244" y="3942280"/>
                <a:ext cx="31183" cy="17449"/>
              </a:xfrm>
              <a:custGeom>
                <a:rect b="b" l="l" r="r" t="t"/>
                <a:pathLst>
                  <a:path extrusionOk="0" fill="none" h="3959" w="7071">
                    <a:moveTo>
                      <a:pt x="1" y="1"/>
                    </a:moveTo>
                    <a:cubicBezTo>
                      <a:pt x="1" y="1"/>
                      <a:pt x="4265" y="3959"/>
                      <a:pt x="7070" y="1"/>
                    </a:cubicBezTo>
                  </a:path>
                </a:pathLst>
              </a:custGeom>
              <a:no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5"/>
              <p:cNvSpPr/>
              <p:nvPr/>
            </p:nvSpPr>
            <p:spPr>
              <a:xfrm>
                <a:off x="1469021" y="3973727"/>
                <a:ext cx="31227" cy="15378"/>
              </a:xfrm>
              <a:custGeom>
                <a:rect b="b" l="l" r="r" t="t"/>
                <a:pathLst>
                  <a:path extrusionOk="0" fill="none" h="3489" w="7081">
                    <a:moveTo>
                      <a:pt x="7081" y="1125"/>
                    </a:moveTo>
                    <a:cubicBezTo>
                      <a:pt x="7081" y="1125"/>
                      <a:pt x="2670" y="1"/>
                      <a:pt x="0" y="3488"/>
                    </a:cubicBezTo>
                  </a:path>
                </a:pathLst>
              </a:custGeom>
              <a:no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5"/>
              <p:cNvSpPr/>
              <p:nvPr/>
            </p:nvSpPr>
            <p:spPr>
              <a:xfrm>
                <a:off x="1504314" y="3910479"/>
                <a:ext cx="51950" cy="15131"/>
              </a:xfrm>
              <a:custGeom>
                <a:rect b="b" l="l" r="r" t="t"/>
                <a:pathLst>
                  <a:path extrusionOk="0" fill="none" h="3433" w="11780">
                    <a:moveTo>
                      <a:pt x="11780" y="2663"/>
                    </a:moveTo>
                    <a:cubicBezTo>
                      <a:pt x="8420" y="0"/>
                      <a:pt x="5162" y="3433"/>
                      <a:pt x="5162" y="3433"/>
                    </a:cubicBezTo>
                    <a:cubicBezTo>
                      <a:pt x="5162" y="3433"/>
                      <a:pt x="4473" y="387"/>
                      <a:pt x="1" y="1653"/>
                    </a:cubicBezTo>
                  </a:path>
                </a:pathLst>
              </a:custGeom>
              <a:no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5"/>
              <p:cNvSpPr/>
              <p:nvPr/>
            </p:nvSpPr>
            <p:spPr>
              <a:xfrm>
                <a:off x="1469738" y="3847100"/>
                <a:ext cx="99150" cy="224346"/>
              </a:xfrm>
              <a:custGeom>
                <a:rect b="b" l="l" r="r" t="t"/>
                <a:pathLst>
                  <a:path extrusionOk="0" fill="none" h="50901" w="22483">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 name="Google Shape;187;p25"/>
            <p:cNvSpPr/>
            <p:nvPr/>
          </p:nvSpPr>
          <p:spPr>
            <a:xfrm>
              <a:off x="2008060" y="4212384"/>
              <a:ext cx="24537" cy="23585"/>
            </a:xfrm>
            <a:custGeom>
              <a:rect b="b" l="l" r="r" t="t"/>
              <a:pathLst>
                <a:path extrusionOk="0" h="5351" w="5564">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5"/>
            <p:cNvSpPr/>
            <p:nvPr/>
          </p:nvSpPr>
          <p:spPr>
            <a:xfrm>
              <a:off x="1545645" y="4049730"/>
              <a:ext cx="24520" cy="23576"/>
            </a:xfrm>
            <a:custGeom>
              <a:rect b="b" l="l" r="r" t="t"/>
              <a:pathLst>
                <a:path extrusionOk="0" h="5349" w="556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5"/>
            <p:cNvSpPr/>
            <p:nvPr/>
          </p:nvSpPr>
          <p:spPr>
            <a:xfrm>
              <a:off x="1231521" y="3947489"/>
              <a:ext cx="24524" cy="23576"/>
            </a:xfrm>
            <a:custGeom>
              <a:rect b="b" l="l" r="r" t="t"/>
              <a:pathLst>
                <a:path extrusionOk="0" h="5349" w="5561">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5"/>
            <p:cNvSpPr/>
            <p:nvPr/>
          </p:nvSpPr>
          <p:spPr>
            <a:xfrm>
              <a:off x="834100" y="4046742"/>
              <a:ext cx="24520" cy="23580"/>
            </a:xfrm>
            <a:custGeom>
              <a:rect b="b" l="l" r="r" t="t"/>
              <a:pathLst>
                <a:path extrusionOk="0" h="5350" w="556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5"/>
            <p:cNvSpPr/>
            <p:nvPr/>
          </p:nvSpPr>
          <p:spPr>
            <a:xfrm>
              <a:off x="834100" y="3849652"/>
              <a:ext cx="24520" cy="23580"/>
            </a:xfrm>
            <a:custGeom>
              <a:rect b="b" l="l" r="r" t="t"/>
              <a:pathLst>
                <a:path extrusionOk="0" h="5350" w="556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5"/>
            <p:cNvSpPr/>
            <p:nvPr/>
          </p:nvSpPr>
          <p:spPr>
            <a:xfrm>
              <a:off x="1668053" y="3947489"/>
              <a:ext cx="24520" cy="23576"/>
            </a:xfrm>
            <a:custGeom>
              <a:rect b="b" l="l" r="r" t="t"/>
              <a:pathLst>
                <a:path extrusionOk="0" h="5349" w="556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5"/>
            <p:cNvSpPr/>
            <p:nvPr/>
          </p:nvSpPr>
          <p:spPr>
            <a:xfrm>
              <a:off x="889649" y="3678195"/>
              <a:ext cx="23589" cy="23576"/>
            </a:xfrm>
            <a:custGeom>
              <a:rect b="b" l="l" r="r" t="t"/>
              <a:pathLst>
                <a:path extrusionOk="0" h="5349" w="5349">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5"/>
            <p:cNvSpPr/>
            <p:nvPr/>
          </p:nvSpPr>
          <p:spPr>
            <a:xfrm>
              <a:off x="1357708" y="3848642"/>
              <a:ext cx="24542" cy="23585"/>
            </a:xfrm>
            <a:custGeom>
              <a:rect b="b" l="l" r="r" t="t"/>
              <a:pathLst>
                <a:path extrusionOk="0" h="5351" w="5565">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5"/>
            <p:cNvSpPr/>
            <p:nvPr/>
          </p:nvSpPr>
          <p:spPr>
            <a:xfrm>
              <a:off x="1357708" y="4049730"/>
              <a:ext cx="24542" cy="23585"/>
            </a:xfrm>
            <a:custGeom>
              <a:rect b="b" l="l" r="r" t="t"/>
              <a:pathLst>
                <a:path extrusionOk="0" h="5351" w="5565">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5"/>
            <p:cNvSpPr/>
            <p:nvPr/>
          </p:nvSpPr>
          <p:spPr>
            <a:xfrm>
              <a:off x="889649" y="4212384"/>
              <a:ext cx="24520" cy="23585"/>
            </a:xfrm>
            <a:custGeom>
              <a:rect b="b" l="l" r="r" t="t"/>
              <a:pathLst>
                <a:path extrusionOk="0" h="5351" w="556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5"/>
            <p:cNvSpPr/>
            <p:nvPr/>
          </p:nvSpPr>
          <p:spPr>
            <a:xfrm>
              <a:off x="2008060" y="3678195"/>
              <a:ext cx="24537" cy="23576"/>
            </a:xfrm>
            <a:custGeom>
              <a:rect b="b" l="l" r="r" t="t"/>
              <a:pathLst>
                <a:path extrusionOk="0" h="5349" w="5564">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5"/>
            <p:cNvSpPr/>
            <p:nvPr/>
          </p:nvSpPr>
          <p:spPr>
            <a:xfrm>
              <a:off x="1548251" y="3848642"/>
              <a:ext cx="24520" cy="23580"/>
            </a:xfrm>
            <a:custGeom>
              <a:rect b="b" l="l" r="r" t="t"/>
              <a:pathLst>
                <a:path extrusionOk="0" h="5350" w="556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5"/>
            <p:cNvSpPr/>
            <p:nvPr/>
          </p:nvSpPr>
          <p:spPr>
            <a:xfrm>
              <a:off x="2069063" y="3847033"/>
              <a:ext cx="24520" cy="23585"/>
            </a:xfrm>
            <a:custGeom>
              <a:rect b="b" l="l" r="r" t="t"/>
              <a:pathLst>
                <a:path extrusionOk="0" h="5351" w="556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5"/>
            <p:cNvSpPr/>
            <p:nvPr/>
          </p:nvSpPr>
          <p:spPr>
            <a:xfrm>
              <a:off x="2069063" y="4046870"/>
              <a:ext cx="24520" cy="23576"/>
            </a:xfrm>
            <a:custGeom>
              <a:rect b="b" l="l" r="r" t="t"/>
              <a:pathLst>
                <a:path extrusionOk="0" h="5349" w="556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0" y="4209075"/>
            <a:ext cx="9014700" cy="74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b="1" lang="en" sz="1600">
                <a:solidFill>
                  <a:schemeClr val="accent2"/>
                </a:solidFill>
              </a:rPr>
              <a:t>A General Introduction to COVID-19</a:t>
            </a:r>
            <a:br>
              <a:rPr lang="en" sz="1200">
                <a:solidFill>
                  <a:schemeClr val="accent2"/>
                </a:solidFill>
              </a:rPr>
            </a:br>
            <a:br>
              <a:rPr lang="en" sz="1200">
                <a:solidFill>
                  <a:schemeClr val="accent2"/>
                </a:solidFill>
              </a:rPr>
            </a:br>
            <a:r>
              <a:rPr lang="en" sz="1200">
                <a:solidFill>
                  <a:schemeClr val="accent2"/>
                </a:solidFill>
                <a:latin typeface="Lora"/>
                <a:ea typeface="Lora"/>
                <a:cs typeface="Lora"/>
                <a:sym typeface="Lora"/>
              </a:rPr>
              <a:t>A novel coronavirus (CoV) named ‘2019-nCoV’ or ‘2019 novel coronavirus’ or ‘COVID-19’ by the </a:t>
            </a:r>
            <a:endParaRPr sz="1200">
              <a:solidFill>
                <a:schemeClr val="accent2"/>
              </a:solidFill>
              <a:latin typeface="Lora"/>
              <a:ea typeface="Lora"/>
              <a:cs typeface="Lora"/>
              <a:sym typeface="Lora"/>
            </a:endParaRPr>
          </a:p>
          <a:p>
            <a:pPr indent="0" lvl="0" marL="0" rtl="0" algn="ctr">
              <a:lnSpc>
                <a:spcPct val="100000"/>
              </a:lnSpc>
              <a:spcBef>
                <a:spcPts val="0"/>
              </a:spcBef>
              <a:spcAft>
                <a:spcPts val="0"/>
              </a:spcAft>
              <a:buSzPts val="3000"/>
              <a:buNone/>
            </a:pPr>
            <a:r>
              <a:rPr lang="en" sz="1200">
                <a:solidFill>
                  <a:schemeClr val="accent2"/>
                </a:solidFill>
                <a:latin typeface="Lora"/>
                <a:ea typeface="Lora"/>
                <a:cs typeface="Lora"/>
                <a:sym typeface="Lora"/>
              </a:rPr>
              <a:t>World Health Organization (WHO) is in charge of the current outbreak of pneumonia that began at the beginning of December 2019 near in Wuhan City, Hubei Province, China [1–4]. COVID-19 </a:t>
            </a:r>
            <a:endParaRPr sz="1200">
              <a:solidFill>
                <a:schemeClr val="accent2"/>
              </a:solidFill>
              <a:latin typeface="Lora"/>
              <a:ea typeface="Lora"/>
              <a:cs typeface="Lora"/>
              <a:sym typeface="Lora"/>
            </a:endParaRPr>
          </a:p>
          <a:p>
            <a:pPr indent="0" lvl="0" marL="0" rtl="0" algn="ctr">
              <a:lnSpc>
                <a:spcPct val="100000"/>
              </a:lnSpc>
              <a:spcBef>
                <a:spcPts val="0"/>
              </a:spcBef>
              <a:spcAft>
                <a:spcPts val="0"/>
              </a:spcAft>
              <a:buSzPts val="3000"/>
              <a:buNone/>
            </a:pPr>
            <a:r>
              <a:rPr lang="en" sz="1200">
                <a:solidFill>
                  <a:schemeClr val="accent2"/>
                </a:solidFill>
                <a:latin typeface="Lora"/>
                <a:ea typeface="Lora"/>
                <a:cs typeface="Lora"/>
                <a:sym typeface="Lora"/>
              </a:rPr>
              <a:t>is a pathogenic virus. From the phylogenetic analysis carried out with obtainable full genome sequences, bats occur to be the COVID-19 virus reservoir, but the intermediate host(s) has not been detected till now</a:t>
            </a:r>
            <a:br>
              <a:rPr lang="en" sz="1200">
                <a:solidFill>
                  <a:schemeClr val="accent2"/>
                </a:solidFill>
                <a:latin typeface="Lora"/>
                <a:ea typeface="Lora"/>
                <a:cs typeface="Lora"/>
                <a:sym typeface="Lora"/>
              </a:rPr>
            </a:br>
            <a:br>
              <a:rPr lang="en" sz="1200">
                <a:solidFill>
                  <a:schemeClr val="accent2"/>
                </a:solidFill>
                <a:latin typeface="Lora"/>
                <a:ea typeface="Lora"/>
                <a:cs typeface="Lora"/>
                <a:sym typeface="Lora"/>
              </a:rPr>
            </a:br>
            <a:r>
              <a:rPr lang="en" sz="1200">
                <a:solidFill>
                  <a:schemeClr val="accent2"/>
                </a:solidFill>
                <a:latin typeface="Lora"/>
                <a:ea typeface="Lora"/>
                <a:cs typeface="Lora"/>
                <a:sym typeface="Lora"/>
              </a:rPr>
              <a:t>Coronaviruses are a large family of viruses that are known to cause illness ranging from the</a:t>
            </a:r>
            <a:br>
              <a:rPr lang="en" sz="1200">
                <a:solidFill>
                  <a:schemeClr val="accent2"/>
                </a:solidFill>
                <a:latin typeface="Lora"/>
                <a:ea typeface="Lora"/>
                <a:cs typeface="Lora"/>
                <a:sym typeface="Lora"/>
              </a:rPr>
            </a:br>
            <a:r>
              <a:rPr lang="en" sz="1200">
                <a:solidFill>
                  <a:schemeClr val="accent2"/>
                </a:solidFill>
                <a:latin typeface="Lora"/>
                <a:ea typeface="Lora"/>
                <a:cs typeface="Lora"/>
                <a:sym typeface="Lora"/>
              </a:rPr>
              <a:t> common cold to more severe diseases such as Middle East Respiratory Syndrome (MERS)</a:t>
            </a:r>
            <a:br>
              <a:rPr lang="en" sz="1200">
                <a:solidFill>
                  <a:schemeClr val="accent2"/>
                </a:solidFill>
                <a:latin typeface="Lora"/>
                <a:ea typeface="Lora"/>
                <a:cs typeface="Lora"/>
                <a:sym typeface="Lora"/>
              </a:rPr>
            </a:br>
            <a:r>
              <a:rPr lang="en" sz="1200">
                <a:solidFill>
                  <a:schemeClr val="accent2"/>
                </a:solidFill>
                <a:latin typeface="Lora"/>
                <a:ea typeface="Lora"/>
                <a:cs typeface="Lora"/>
                <a:sym typeface="Lora"/>
              </a:rPr>
              <a:t> and Severe Acute Respiratory Syndrome (SARS).</a:t>
            </a:r>
            <a:br>
              <a:rPr lang="en" sz="1200">
                <a:solidFill>
                  <a:schemeClr val="accent2"/>
                </a:solidFill>
                <a:latin typeface="Lora"/>
                <a:ea typeface="Lora"/>
                <a:cs typeface="Lora"/>
                <a:sym typeface="Lora"/>
              </a:rPr>
            </a:br>
            <a:br>
              <a:rPr lang="en" sz="1200">
                <a:solidFill>
                  <a:schemeClr val="accent2"/>
                </a:solidFill>
                <a:latin typeface="Lora"/>
                <a:ea typeface="Lora"/>
                <a:cs typeface="Lora"/>
                <a:sym typeface="Lora"/>
              </a:rPr>
            </a:br>
            <a:br>
              <a:rPr lang="en" sz="1200">
                <a:solidFill>
                  <a:schemeClr val="accent2"/>
                </a:solidFill>
              </a:rPr>
            </a:br>
            <a:br>
              <a:rPr lang="en" sz="1200">
                <a:solidFill>
                  <a:schemeClr val="accent2"/>
                </a:solidFill>
              </a:rPr>
            </a:br>
            <a:br>
              <a:rPr lang="en" sz="1200">
                <a:solidFill>
                  <a:schemeClr val="accent2"/>
                </a:solidFill>
              </a:rPr>
            </a:br>
            <a:br>
              <a:rPr lang="en" sz="1200">
                <a:solidFill>
                  <a:schemeClr val="accent2"/>
                </a:solidFill>
              </a:rPr>
            </a:br>
            <a:br>
              <a:rPr lang="en" sz="1200">
                <a:solidFill>
                  <a:schemeClr val="accent2"/>
                </a:solidFill>
              </a:rPr>
            </a:br>
            <a:br>
              <a:rPr lang="en" sz="1200">
                <a:solidFill>
                  <a:schemeClr val="accent2"/>
                </a:solidFill>
              </a:rPr>
            </a:br>
            <a:br>
              <a:rPr lang="en" sz="1200">
                <a:solidFill>
                  <a:schemeClr val="accent2"/>
                </a:solidFill>
              </a:rPr>
            </a:br>
            <a:br>
              <a:rPr lang="en" sz="1200">
                <a:solidFill>
                  <a:schemeClr val="accent2"/>
                </a:solidFill>
              </a:rPr>
            </a:br>
            <a:br>
              <a:rPr lang="en" sz="1200">
                <a:solidFill>
                  <a:schemeClr val="accent2"/>
                </a:solidFill>
              </a:rPr>
            </a:br>
            <a:br>
              <a:rPr lang="en" sz="1200">
                <a:solidFill>
                  <a:schemeClr val="accent2"/>
                </a:solidFill>
              </a:rPr>
            </a:br>
            <a:br>
              <a:rPr lang="en" sz="1200">
                <a:solidFill>
                  <a:schemeClr val="accent2"/>
                </a:solidFill>
              </a:rPr>
            </a:br>
            <a:br>
              <a:rPr lang="en" sz="1200">
                <a:solidFill>
                  <a:schemeClr val="accent2"/>
                </a:solidFill>
              </a:rPr>
            </a:br>
            <a:br>
              <a:rPr lang="en" sz="1200">
                <a:solidFill>
                  <a:schemeClr val="accent2"/>
                </a:solidFill>
              </a:rPr>
            </a:br>
            <a:endParaRPr sz="1200">
              <a:solidFill>
                <a:schemeClr val="accent2"/>
              </a:solidFill>
            </a:endParaRPr>
          </a:p>
        </p:txBody>
      </p:sp>
      <p:pic>
        <p:nvPicPr>
          <p:cNvPr id="206" name="Google Shape;206;p26"/>
          <p:cNvPicPr preferRelativeResize="0"/>
          <p:nvPr/>
        </p:nvPicPr>
        <p:blipFill>
          <a:blip r:embed="rId3">
            <a:alphaModFix/>
          </a:blip>
          <a:stretch>
            <a:fillRect/>
          </a:stretch>
        </p:blipFill>
        <p:spPr>
          <a:xfrm>
            <a:off x="3757975" y="158250"/>
            <a:ext cx="1628050" cy="1628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grpSp>
        <p:nvGrpSpPr>
          <p:cNvPr id="211" name="Google Shape;211;p27"/>
          <p:cNvGrpSpPr/>
          <p:nvPr/>
        </p:nvGrpSpPr>
        <p:grpSpPr>
          <a:xfrm>
            <a:off x="1268795" y="1499550"/>
            <a:ext cx="936610" cy="800409"/>
            <a:chOff x="2794150" y="3804075"/>
            <a:chExt cx="936610" cy="800409"/>
          </a:xfrm>
        </p:grpSpPr>
        <p:sp>
          <p:nvSpPr>
            <p:cNvPr id="212" name="Google Shape;212;p27"/>
            <p:cNvSpPr/>
            <p:nvPr/>
          </p:nvSpPr>
          <p:spPr>
            <a:xfrm>
              <a:off x="2854033" y="3857379"/>
              <a:ext cx="816844" cy="693801"/>
            </a:xfrm>
            <a:custGeom>
              <a:rect b="b" l="l" r="r" t="t"/>
              <a:pathLst>
                <a:path extrusionOk="0" h="12749" w="15010">
                  <a:moveTo>
                    <a:pt x="12869" y="0"/>
                  </a:moveTo>
                  <a:cubicBezTo>
                    <a:pt x="12586" y="0"/>
                    <a:pt x="12303" y="10"/>
                    <a:pt x="12020" y="10"/>
                  </a:cubicBezTo>
                  <a:cubicBezTo>
                    <a:pt x="11565" y="14"/>
                    <a:pt x="11110" y="19"/>
                    <a:pt x="10655" y="19"/>
                  </a:cubicBezTo>
                  <a:lnTo>
                    <a:pt x="5118" y="53"/>
                  </a:lnTo>
                  <a:lnTo>
                    <a:pt x="2385" y="70"/>
                  </a:lnTo>
                  <a:cubicBezTo>
                    <a:pt x="1918" y="74"/>
                    <a:pt x="1450" y="79"/>
                    <a:pt x="983" y="83"/>
                  </a:cubicBezTo>
                  <a:cubicBezTo>
                    <a:pt x="956" y="83"/>
                    <a:pt x="929" y="83"/>
                    <a:pt x="902" y="83"/>
                  </a:cubicBezTo>
                  <a:cubicBezTo>
                    <a:pt x="637" y="83"/>
                    <a:pt x="322" y="93"/>
                    <a:pt x="159" y="319"/>
                  </a:cubicBezTo>
                  <a:cubicBezTo>
                    <a:pt x="60" y="456"/>
                    <a:pt x="60" y="611"/>
                    <a:pt x="65" y="765"/>
                  </a:cubicBezTo>
                  <a:cubicBezTo>
                    <a:pt x="26" y="791"/>
                    <a:pt x="0" y="829"/>
                    <a:pt x="4" y="885"/>
                  </a:cubicBezTo>
                  <a:cubicBezTo>
                    <a:pt x="86" y="2670"/>
                    <a:pt x="185" y="4454"/>
                    <a:pt x="305" y="6234"/>
                  </a:cubicBezTo>
                  <a:cubicBezTo>
                    <a:pt x="361" y="7114"/>
                    <a:pt x="425" y="7993"/>
                    <a:pt x="489" y="8872"/>
                  </a:cubicBezTo>
                  <a:cubicBezTo>
                    <a:pt x="558" y="9752"/>
                    <a:pt x="601" y="10644"/>
                    <a:pt x="704" y="11519"/>
                  </a:cubicBezTo>
                  <a:cubicBezTo>
                    <a:pt x="738" y="11815"/>
                    <a:pt x="820" y="12115"/>
                    <a:pt x="1077" y="12300"/>
                  </a:cubicBezTo>
                  <a:cubicBezTo>
                    <a:pt x="1373" y="12505"/>
                    <a:pt x="1793" y="12484"/>
                    <a:pt x="2141" y="12510"/>
                  </a:cubicBezTo>
                  <a:cubicBezTo>
                    <a:pt x="3059" y="12578"/>
                    <a:pt x="3972" y="12630"/>
                    <a:pt x="4890" y="12668"/>
                  </a:cubicBezTo>
                  <a:cubicBezTo>
                    <a:pt x="6152" y="12722"/>
                    <a:pt x="7415" y="12749"/>
                    <a:pt x="8677" y="12749"/>
                  </a:cubicBezTo>
                  <a:cubicBezTo>
                    <a:pt x="9238" y="12749"/>
                    <a:pt x="9799" y="12743"/>
                    <a:pt x="10360" y="12733"/>
                  </a:cubicBezTo>
                  <a:cubicBezTo>
                    <a:pt x="11273" y="12716"/>
                    <a:pt x="12191" y="12686"/>
                    <a:pt x="13109" y="12638"/>
                  </a:cubicBezTo>
                  <a:cubicBezTo>
                    <a:pt x="13328" y="12630"/>
                    <a:pt x="13547" y="12617"/>
                    <a:pt x="13770" y="12604"/>
                  </a:cubicBezTo>
                  <a:cubicBezTo>
                    <a:pt x="13971" y="12596"/>
                    <a:pt x="14194" y="12604"/>
                    <a:pt x="14396" y="12561"/>
                  </a:cubicBezTo>
                  <a:cubicBezTo>
                    <a:pt x="14791" y="12484"/>
                    <a:pt x="14816" y="12047"/>
                    <a:pt x="14872" y="11729"/>
                  </a:cubicBezTo>
                  <a:cubicBezTo>
                    <a:pt x="15009" y="10888"/>
                    <a:pt x="15009" y="10039"/>
                    <a:pt x="14992" y="9194"/>
                  </a:cubicBezTo>
                  <a:cubicBezTo>
                    <a:pt x="14979" y="8289"/>
                    <a:pt x="14941" y="7384"/>
                    <a:pt x="14894" y="6483"/>
                  </a:cubicBezTo>
                  <a:cubicBezTo>
                    <a:pt x="14795" y="4729"/>
                    <a:pt x="14662" y="2974"/>
                    <a:pt x="14499" y="1224"/>
                  </a:cubicBezTo>
                  <a:cubicBezTo>
                    <a:pt x="14469" y="907"/>
                    <a:pt x="14422" y="568"/>
                    <a:pt x="14186" y="327"/>
                  </a:cubicBezTo>
                  <a:cubicBezTo>
                    <a:pt x="13958" y="91"/>
                    <a:pt x="13615" y="27"/>
                    <a:pt x="13294" y="10"/>
                  </a:cubicBezTo>
                  <a:cubicBezTo>
                    <a:pt x="13152" y="3"/>
                    <a:pt x="13010" y="0"/>
                    <a:pt x="128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7"/>
            <p:cNvSpPr/>
            <p:nvPr/>
          </p:nvSpPr>
          <p:spPr>
            <a:xfrm>
              <a:off x="2794150" y="3804075"/>
              <a:ext cx="936610" cy="800409"/>
            </a:xfrm>
            <a:custGeom>
              <a:rect b="b" l="l" r="r" t="t"/>
              <a:pathLst>
                <a:path extrusionOk="0" h="14708" w="18459">
                  <a:moveTo>
                    <a:pt x="10256" y="1"/>
                  </a:moveTo>
                  <a:cubicBezTo>
                    <a:pt x="8554" y="1"/>
                    <a:pt x="6851" y="10"/>
                    <a:pt x="5148" y="29"/>
                  </a:cubicBezTo>
                  <a:cubicBezTo>
                    <a:pt x="4680" y="34"/>
                    <a:pt x="4213" y="38"/>
                    <a:pt x="3745" y="47"/>
                  </a:cubicBezTo>
                  <a:cubicBezTo>
                    <a:pt x="3557" y="47"/>
                    <a:pt x="3557" y="334"/>
                    <a:pt x="3745" y="334"/>
                  </a:cubicBezTo>
                  <a:cubicBezTo>
                    <a:pt x="5873" y="304"/>
                    <a:pt x="8002" y="289"/>
                    <a:pt x="10130" y="289"/>
                  </a:cubicBezTo>
                  <a:cubicBezTo>
                    <a:pt x="11652" y="289"/>
                    <a:pt x="13174" y="296"/>
                    <a:pt x="14697" y="313"/>
                  </a:cubicBezTo>
                  <a:cubicBezTo>
                    <a:pt x="15606" y="321"/>
                    <a:pt x="16515" y="334"/>
                    <a:pt x="17425" y="347"/>
                  </a:cubicBezTo>
                  <a:cubicBezTo>
                    <a:pt x="17436" y="347"/>
                    <a:pt x="17448" y="347"/>
                    <a:pt x="17460" y="347"/>
                  </a:cubicBezTo>
                  <a:cubicBezTo>
                    <a:pt x="17497" y="347"/>
                    <a:pt x="17534" y="346"/>
                    <a:pt x="17571" y="346"/>
                  </a:cubicBezTo>
                  <a:cubicBezTo>
                    <a:pt x="17738" y="346"/>
                    <a:pt x="17902" y="363"/>
                    <a:pt x="17948" y="548"/>
                  </a:cubicBezTo>
                  <a:cubicBezTo>
                    <a:pt x="17999" y="746"/>
                    <a:pt x="17978" y="973"/>
                    <a:pt x="17987" y="1175"/>
                  </a:cubicBezTo>
                  <a:cubicBezTo>
                    <a:pt x="18004" y="1625"/>
                    <a:pt x="18017" y="2080"/>
                    <a:pt x="18030" y="2535"/>
                  </a:cubicBezTo>
                  <a:cubicBezTo>
                    <a:pt x="18085" y="4306"/>
                    <a:pt x="18124" y="6073"/>
                    <a:pt x="18145" y="7845"/>
                  </a:cubicBezTo>
                  <a:cubicBezTo>
                    <a:pt x="18167" y="9595"/>
                    <a:pt x="18188" y="11345"/>
                    <a:pt x="18064" y="13091"/>
                  </a:cubicBezTo>
                  <a:cubicBezTo>
                    <a:pt x="18047" y="13306"/>
                    <a:pt x="18030" y="13516"/>
                    <a:pt x="18008" y="13726"/>
                  </a:cubicBezTo>
                  <a:cubicBezTo>
                    <a:pt x="17991" y="13902"/>
                    <a:pt x="18012" y="14189"/>
                    <a:pt x="17862" y="14318"/>
                  </a:cubicBezTo>
                  <a:cubicBezTo>
                    <a:pt x="17746" y="14417"/>
                    <a:pt x="17558" y="14417"/>
                    <a:pt x="17412" y="14417"/>
                  </a:cubicBezTo>
                  <a:cubicBezTo>
                    <a:pt x="17184" y="14417"/>
                    <a:pt x="16953" y="14412"/>
                    <a:pt x="16725" y="14408"/>
                  </a:cubicBezTo>
                  <a:cubicBezTo>
                    <a:pt x="15816" y="14404"/>
                    <a:pt x="14907" y="14391"/>
                    <a:pt x="13997" y="14378"/>
                  </a:cubicBezTo>
                  <a:cubicBezTo>
                    <a:pt x="12179" y="14357"/>
                    <a:pt x="10364" y="14322"/>
                    <a:pt x="8545" y="14279"/>
                  </a:cubicBezTo>
                  <a:cubicBezTo>
                    <a:pt x="6731" y="14236"/>
                    <a:pt x="4908" y="14224"/>
                    <a:pt x="3098" y="14099"/>
                  </a:cubicBezTo>
                  <a:cubicBezTo>
                    <a:pt x="2643" y="14065"/>
                    <a:pt x="2192" y="14026"/>
                    <a:pt x="1738" y="13962"/>
                  </a:cubicBezTo>
                  <a:cubicBezTo>
                    <a:pt x="1553" y="13932"/>
                    <a:pt x="1335" y="13928"/>
                    <a:pt x="1159" y="13855"/>
                  </a:cubicBezTo>
                  <a:cubicBezTo>
                    <a:pt x="927" y="13760"/>
                    <a:pt x="927" y="13499"/>
                    <a:pt x="901" y="13288"/>
                  </a:cubicBezTo>
                  <a:cubicBezTo>
                    <a:pt x="794" y="12431"/>
                    <a:pt x="751" y="11564"/>
                    <a:pt x="695" y="10698"/>
                  </a:cubicBezTo>
                  <a:lnTo>
                    <a:pt x="378" y="5391"/>
                  </a:lnTo>
                  <a:cubicBezTo>
                    <a:pt x="352" y="4967"/>
                    <a:pt x="326" y="4538"/>
                    <a:pt x="301" y="4113"/>
                  </a:cubicBezTo>
                  <a:cubicBezTo>
                    <a:pt x="296" y="4021"/>
                    <a:pt x="220" y="3975"/>
                    <a:pt x="146" y="3975"/>
                  </a:cubicBezTo>
                  <a:cubicBezTo>
                    <a:pt x="72" y="3975"/>
                    <a:pt x="0" y="4021"/>
                    <a:pt x="5" y="4113"/>
                  </a:cubicBezTo>
                  <a:lnTo>
                    <a:pt x="339" y="9668"/>
                  </a:lnTo>
                  <a:cubicBezTo>
                    <a:pt x="395" y="10586"/>
                    <a:pt x="438" y="11504"/>
                    <a:pt x="515" y="12418"/>
                  </a:cubicBezTo>
                  <a:cubicBezTo>
                    <a:pt x="550" y="12830"/>
                    <a:pt x="562" y="13271"/>
                    <a:pt x="661" y="13670"/>
                  </a:cubicBezTo>
                  <a:cubicBezTo>
                    <a:pt x="764" y="14078"/>
                    <a:pt x="1107" y="14155"/>
                    <a:pt x="1485" y="14211"/>
                  </a:cubicBezTo>
                  <a:cubicBezTo>
                    <a:pt x="3329" y="14494"/>
                    <a:pt x="5212" y="14481"/>
                    <a:pt x="7074" y="14528"/>
                  </a:cubicBezTo>
                  <a:cubicBezTo>
                    <a:pt x="8987" y="14580"/>
                    <a:pt x="10905" y="14618"/>
                    <a:pt x="12822" y="14648"/>
                  </a:cubicBezTo>
                  <a:cubicBezTo>
                    <a:pt x="13779" y="14665"/>
                    <a:pt x="14735" y="14678"/>
                    <a:pt x="15696" y="14687"/>
                  </a:cubicBezTo>
                  <a:cubicBezTo>
                    <a:pt x="16159" y="14691"/>
                    <a:pt x="16627" y="14695"/>
                    <a:pt x="17094" y="14700"/>
                  </a:cubicBezTo>
                  <a:cubicBezTo>
                    <a:pt x="17197" y="14701"/>
                    <a:pt x="17309" y="14707"/>
                    <a:pt x="17422" y="14707"/>
                  </a:cubicBezTo>
                  <a:cubicBezTo>
                    <a:pt x="17660" y="14707"/>
                    <a:pt x="17905" y="14680"/>
                    <a:pt x="18077" y="14520"/>
                  </a:cubicBezTo>
                  <a:cubicBezTo>
                    <a:pt x="18197" y="14408"/>
                    <a:pt x="18244" y="14258"/>
                    <a:pt x="18265" y="14099"/>
                  </a:cubicBezTo>
                  <a:cubicBezTo>
                    <a:pt x="18295" y="13880"/>
                    <a:pt x="18313" y="13662"/>
                    <a:pt x="18330" y="13443"/>
                  </a:cubicBezTo>
                  <a:cubicBezTo>
                    <a:pt x="18368" y="12984"/>
                    <a:pt x="18398" y="12525"/>
                    <a:pt x="18416" y="12066"/>
                  </a:cubicBezTo>
                  <a:cubicBezTo>
                    <a:pt x="18454" y="11157"/>
                    <a:pt x="18458" y="10251"/>
                    <a:pt x="18454" y="9342"/>
                  </a:cubicBezTo>
                  <a:cubicBezTo>
                    <a:pt x="18446" y="7480"/>
                    <a:pt x="18411" y="5614"/>
                    <a:pt x="18360" y="3753"/>
                  </a:cubicBezTo>
                  <a:cubicBezTo>
                    <a:pt x="18338" y="2822"/>
                    <a:pt x="18308" y="1887"/>
                    <a:pt x="18274" y="956"/>
                  </a:cubicBezTo>
                  <a:cubicBezTo>
                    <a:pt x="18265" y="651"/>
                    <a:pt x="18283" y="252"/>
                    <a:pt x="17944" y="111"/>
                  </a:cubicBezTo>
                  <a:cubicBezTo>
                    <a:pt x="17820" y="61"/>
                    <a:pt x="17677" y="55"/>
                    <a:pt x="17538" y="55"/>
                  </a:cubicBezTo>
                  <a:cubicBezTo>
                    <a:pt x="17497" y="55"/>
                    <a:pt x="17457" y="56"/>
                    <a:pt x="17417" y="56"/>
                  </a:cubicBezTo>
                  <a:cubicBezTo>
                    <a:pt x="17395" y="56"/>
                    <a:pt x="17373" y="56"/>
                    <a:pt x="17352" y="55"/>
                  </a:cubicBezTo>
                  <a:cubicBezTo>
                    <a:pt x="17107" y="55"/>
                    <a:pt x="16858" y="51"/>
                    <a:pt x="16614" y="47"/>
                  </a:cubicBezTo>
                  <a:cubicBezTo>
                    <a:pt x="14495" y="16"/>
                    <a:pt x="12376" y="1"/>
                    <a:pt x="102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27"/>
          <p:cNvGrpSpPr/>
          <p:nvPr/>
        </p:nvGrpSpPr>
        <p:grpSpPr>
          <a:xfrm>
            <a:off x="4103645" y="1499550"/>
            <a:ext cx="936610" cy="800409"/>
            <a:chOff x="2794150" y="3804075"/>
            <a:chExt cx="936610" cy="800409"/>
          </a:xfrm>
        </p:grpSpPr>
        <p:sp>
          <p:nvSpPr>
            <p:cNvPr id="215" name="Google Shape;215;p27"/>
            <p:cNvSpPr/>
            <p:nvPr/>
          </p:nvSpPr>
          <p:spPr>
            <a:xfrm>
              <a:off x="2854033" y="3857379"/>
              <a:ext cx="816844" cy="693801"/>
            </a:xfrm>
            <a:custGeom>
              <a:rect b="b" l="l" r="r" t="t"/>
              <a:pathLst>
                <a:path extrusionOk="0" h="12749" w="15010">
                  <a:moveTo>
                    <a:pt x="12869" y="0"/>
                  </a:moveTo>
                  <a:cubicBezTo>
                    <a:pt x="12586" y="0"/>
                    <a:pt x="12303" y="10"/>
                    <a:pt x="12020" y="10"/>
                  </a:cubicBezTo>
                  <a:cubicBezTo>
                    <a:pt x="11565" y="14"/>
                    <a:pt x="11110" y="19"/>
                    <a:pt x="10655" y="19"/>
                  </a:cubicBezTo>
                  <a:lnTo>
                    <a:pt x="5118" y="53"/>
                  </a:lnTo>
                  <a:lnTo>
                    <a:pt x="2385" y="70"/>
                  </a:lnTo>
                  <a:cubicBezTo>
                    <a:pt x="1918" y="74"/>
                    <a:pt x="1450" y="79"/>
                    <a:pt x="983" y="83"/>
                  </a:cubicBezTo>
                  <a:cubicBezTo>
                    <a:pt x="956" y="83"/>
                    <a:pt x="929" y="83"/>
                    <a:pt x="902" y="83"/>
                  </a:cubicBezTo>
                  <a:cubicBezTo>
                    <a:pt x="637" y="83"/>
                    <a:pt x="322" y="93"/>
                    <a:pt x="159" y="319"/>
                  </a:cubicBezTo>
                  <a:cubicBezTo>
                    <a:pt x="60" y="456"/>
                    <a:pt x="60" y="611"/>
                    <a:pt x="65" y="765"/>
                  </a:cubicBezTo>
                  <a:cubicBezTo>
                    <a:pt x="26" y="791"/>
                    <a:pt x="0" y="829"/>
                    <a:pt x="4" y="885"/>
                  </a:cubicBezTo>
                  <a:cubicBezTo>
                    <a:pt x="86" y="2670"/>
                    <a:pt x="185" y="4454"/>
                    <a:pt x="305" y="6234"/>
                  </a:cubicBezTo>
                  <a:cubicBezTo>
                    <a:pt x="361" y="7114"/>
                    <a:pt x="425" y="7993"/>
                    <a:pt x="489" y="8872"/>
                  </a:cubicBezTo>
                  <a:cubicBezTo>
                    <a:pt x="558" y="9752"/>
                    <a:pt x="601" y="10644"/>
                    <a:pt x="704" y="11519"/>
                  </a:cubicBezTo>
                  <a:cubicBezTo>
                    <a:pt x="738" y="11815"/>
                    <a:pt x="820" y="12115"/>
                    <a:pt x="1077" y="12300"/>
                  </a:cubicBezTo>
                  <a:cubicBezTo>
                    <a:pt x="1373" y="12505"/>
                    <a:pt x="1793" y="12484"/>
                    <a:pt x="2141" y="12510"/>
                  </a:cubicBezTo>
                  <a:cubicBezTo>
                    <a:pt x="3059" y="12578"/>
                    <a:pt x="3972" y="12630"/>
                    <a:pt x="4890" y="12668"/>
                  </a:cubicBezTo>
                  <a:cubicBezTo>
                    <a:pt x="6152" y="12722"/>
                    <a:pt x="7415" y="12749"/>
                    <a:pt x="8677" y="12749"/>
                  </a:cubicBezTo>
                  <a:cubicBezTo>
                    <a:pt x="9238" y="12749"/>
                    <a:pt x="9799" y="12743"/>
                    <a:pt x="10360" y="12733"/>
                  </a:cubicBezTo>
                  <a:cubicBezTo>
                    <a:pt x="11273" y="12716"/>
                    <a:pt x="12191" y="12686"/>
                    <a:pt x="13109" y="12638"/>
                  </a:cubicBezTo>
                  <a:cubicBezTo>
                    <a:pt x="13328" y="12630"/>
                    <a:pt x="13547" y="12617"/>
                    <a:pt x="13770" y="12604"/>
                  </a:cubicBezTo>
                  <a:cubicBezTo>
                    <a:pt x="13971" y="12596"/>
                    <a:pt x="14194" y="12604"/>
                    <a:pt x="14396" y="12561"/>
                  </a:cubicBezTo>
                  <a:cubicBezTo>
                    <a:pt x="14791" y="12484"/>
                    <a:pt x="14816" y="12047"/>
                    <a:pt x="14872" y="11729"/>
                  </a:cubicBezTo>
                  <a:cubicBezTo>
                    <a:pt x="15009" y="10888"/>
                    <a:pt x="15009" y="10039"/>
                    <a:pt x="14992" y="9194"/>
                  </a:cubicBezTo>
                  <a:cubicBezTo>
                    <a:pt x="14979" y="8289"/>
                    <a:pt x="14941" y="7384"/>
                    <a:pt x="14894" y="6483"/>
                  </a:cubicBezTo>
                  <a:cubicBezTo>
                    <a:pt x="14795" y="4729"/>
                    <a:pt x="14662" y="2974"/>
                    <a:pt x="14499" y="1224"/>
                  </a:cubicBezTo>
                  <a:cubicBezTo>
                    <a:pt x="14469" y="907"/>
                    <a:pt x="14422" y="568"/>
                    <a:pt x="14186" y="327"/>
                  </a:cubicBezTo>
                  <a:cubicBezTo>
                    <a:pt x="13958" y="91"/>
                    <a:pt x="13615" y="27"/>
                    <a:pt x="13294" y="10"/>
                  </a:cubicBezTo>
                  <a:cubicBezTo>
                    <a:pt x="13152" y="3"/>
                    <a:pt x="13010" y="0"/>
                    <a:pt x="128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7"/>
            <p:cNvSpPr/>
            <p:nvPr/>
          </p:nvSpPr>
          <p:spPr>
            <a:xfrm>
              <a:off x="2794150" y="3804075"/>
              <a:ext cx="936610" cy="800409"/>
            </a:xfrm>
            <a:custGeom>
              <a:rect b="b" l="l" r="r" t="t"/>
              <a:pathLst>
                <a:path extrusionOk="0" h="14708" w="18459">
                  <a:moveTo>
                    <a:pt x="10256" y="1"/>
                  </a:moveTo>
                  <a:cubicBezTo>
                    <a:pt x="8554" y="1"/>
                    <a:pt x="6851" y="10"/>
                    <a:pt x="5148" y="29"/>
                  </a:cubicBezTo>
                  <a:cubicBezTo>
                    <a:pt x="4680" y="34"/>
                    <a:pt x="4213" y="38"/>
                    <a:pt x="3745" y="47"/>
                  </a:cubicBezTo>
                  <a:cubicBezTo>
                    <a:pt x="3557" y="47"/>
                    <a:pt x="3557" y="334"/>
                    <a:pt x="3745" y="334"/>
                  </a:cubicBezTo>
                  <a:cubicBezTo>
                    <a:pt x="5873" y="304"/>
                    <a:pt x="8002" y="289"/>
                    <a:pt x="10130" y="289"/>
                  </a:cubicBezTo>
                  <a:cubicBezTo>
                    <a:pt x="11652" y="289"/>
                    <a:pt x="13174" y="296"/>
                    <a:pt x="14697" y="313"/>
                  </a:cubicBezTo>
                  <a:cubicBezTo>
                    <a:pt x="15606" y="321"/>
                    <a:pt x="16515" y="334"/>
                    <a:pt x="17425" y="347"/>
                  </a:cubicBezTo>
                  <a:cubicBezTo>
                    <a:pt x="17436" y="347"/>
                    <a:pt x="17448" y="347"/>
                    <a:pt x="17460" y="347"/>
                  </a:cubicBezTo>
                  <a:cubicBezTo>
                    <a:pt x="17497" y="347"/>
                    <a:pt x="17534" y="346"/>
                    <a:pt x="17571" y="346"/>
                  </a:cubicBezTo>
                  <a:cubicBezTo>
                    <a:pt x="17738" y="346"/>
                    <a:pt x="17902" y="363"/>
                    <a:pt x="17948" y="548"/>
                  </a:cubicBezTo>
                  <a:cubicBezTo>
                    <a:pt x="17999" y="746"/>
                    <a:pt x="17978" y="973"/>
                    <a:pt x="17987" y="1175"/>
                  </a:cubicBezTo>
                  <a:cubicBezTo>
                    <a:pt x="18004" y="1625"/>
                    <a:pt x="18017" y="2080"/>
                    <a:pt x="18030" y="2535"/>
                  </a:cubicBezTo>
                  <a:cubicBezTo>
                    <a:pt x="18085" y="4306"/>
                    <a:pt x="18124" y="6073"/>
                    <a:pt x="18145" y="7845"/>
                  </a:cubicBezTo>
                  <a:cubicBezTo>
                    <a:pt x="18167" y="9595"/>
                    <a:pt x="18188" y="11345"/>
                    <a:pt x="18064" y="13091"/>
                  </a:cubicBezTo>
                  <a:cubicBezTo>
                    <a:pt x="18047" y="13306"/>
                    <a:pt x="18030" y="13516"/>
                    <a:pt x="18008" y="13726"/>
                  </a:cubicBezTo>
                  <a:cubicBezTo>
                    <a:pt x="17991" y="13902"/>
                    <a:pt x="18012" y="14189"/>
                    <a:pt x="17862" y="14318"/>
                  </a:cubicBezTo>
                  <a:cubicBezTo>
                    <a:pt x="17746" y="14417"/>
                    <a:pt x="17558" y="14417"/>
                    <a:pt x="17412" y="14417"/>
                  </a:cubicBezTo>
                  <a:cubicBezTo>
                    <a:pt x="17184" y="14417"/>
                    <a:pt x="16953" y="14412"/>
                    <a:pt x="16725" y="14408"/>
                  </a:cubicBezTo>
                  <a:cubicBezTo>
                    <a:pt x="15816" y="14404"/>
                    <a:pt x="14907" y="14391"/>
                    <a:pt x="13997" y="14378"/>
                  </a:cubicBezTo>
                  <a:cubicBezTo>
                    <a:pt x="12179" y="14357"/>
                    <a:pt x="10364" y="14322"/>
                    <a:pt x="8545" y="14279"/>
                  </a:cubicBezTo>
                  <a:cubicBezTo>
                    <a:pt x="6731" y="14236"/>
                    <a:pt x="4908" y="14224"/>
                    <a:pt x="3098" y="14099"/>
                  </a:cubicBezTo>
                  <a:cubicBezTo>
                    <a:pt x="2643" y="14065"/>
                    <a:pt x="2192" y="14026"/>
                    <a:pt x="1738" y="13962"/>
                  </a:cubicBezTo>
                  <a:cubicBezTo>
                    <a:pt x="1553" y="13932"/>
                    <a:pt x="1335" y="13928"/>
                    <a:pt x="1159" y="13855"/>
                  </a:cubicBezTo>
                  <a:cubicBezTo>
                    <a:pt x="927" y="13760"/>
                    <a:pt x="927" y="13499"/>
                    <a:pt x="901" y="13288"/>
                  </a:cubicBezTo>
                  <a:cubicBezTo>
                    <a:pt x="794" y="12431"/>
                    <a:pt x="751" y="11564"/>
                    <a:pt x="695" y="10698"/>
                  </a:cubicBezTo>
                  <a:lnTo>
                    <a:pt x="378" y="5391"/>
                  </a:lnTo>
                  <a:cubicBezTo>
                    <a:pt x="352" y="4967"/>
                    <a:pt x="326" y="4538"/>
                    <a:pt x="301" y="4113"/>
                  </a:cubicBezTo>
                  <a:cubicBezTo>
                    <a:pt x="296" y="4021"/>
                    <a:pt x="220" y="3975"/>
                    <a:pt x="146" y="3975"/>
                  </a:cubicBezTo>
                  <a:cubicBezTo>
                    <a:pt x="72" y="3975"/>
                    <a:pt x="0" y="4021"/>
                    <a:pt x="5" y="4113"/>
                  </a:cubicBezTo>
                  <a:lnTo>
                    <a:pt x="339" y="9668"/>
                  </a:lnTo>
                  <a:cubicBezTo>
                    <a:pt x="395" y="10586"/>
                    <a:pt x="438" y="11504"/>
                    <a:pt x="515" y="12418"/>
                  </a:cubicBezTo>
                  <a:cubicBezTo>
                    <a:pt x="550" y="12830"/>
                    <a:pt x="562" y="13271"/>
                    <a:pt x="661" y="13670"/>
                  </a:cubicBezTo>
                  <a:cubicBezTo>
                    <a:pt x="764" y="14078"/>
                    <a:pt x="1107" y="14155"/>
                    <a:pt x="1485" y="14211"/>
                  </a:cubicBezTo>
                  <a:cubicBezTo>
                    <a:pt x="3329" y="14494"/>
                    <a:pt x="5212" y="14481"/>
                    <a:pt x="7074" y="14528"/>
                  </a:cubicBezTo>
                  <a:cubicBezTo>
                    <a:pt x="8987" y="14580"/>
                    <a:pt x="10905" y="14618"/>
                    <a:pt x="12822" y="14648"/>
                  </a:cubicBezTo>
                  <a:cubicBezTo>
                    <a:pt x="13779" y="14665"/>
                    <a:pt x="14735" y="14678"/>
                    <a:pt x="15696" y="14687"/>
                  </a:cubicBezTo>
                  <a:cubicBezTo>
                    <a:pt x="16159" y="14691"/>
                    <a:pt x="16627" y="14695"/>
                    <a:pt x="17094" y="14700"/>
                  </a:cubicBezTo>
                  <a:cubicBezTo>
                    <a:pt x="17197" y="14701"/>
                    <a:pt x="17309" y="14707"/>
                    <a:pt x="17422" y="14707"/>
                  </a:cubicBezTo>
                  <a:cubicBezTo>
                    <a:pt x="17660" y="14707"/>
                    <a:pt x="17905" y="14680"/>
                    <a:pt x="18077" y="14520"/>
                  </a:cubicBezTo>
                  <a:cubicBezTo>
                    <a:pt x="18197" y="14408"/>
                    <a:pt x="18244" y="14258"/>
                    <a:pt x="18265" y="14099"/>
                  </a:cubicBezTo>
                  <a:cubicBezTo>
                    <a:pt x="18295" y="13880"/>
                    <a:pt x="18313" y="13662"/>
                    <a:pt x="18330" y="13443"/>
                  </a:cubicBezTo>
                  <a:cubicBezTo>
                    <a:pt x="18368" y="12984"/>
                    <a:pt x="18398" y="12525"/>
                    <a:pt x="18416" y="12066"/>
                  </a:cubicBezTo>
                  <a:cubicBezTo>
                    <a:pt x="18454" y="11157"/>
                    <a:pt x="18458" y="10251"/>
                    <a:pt x="18454" y="9342"/>
                  </a:cubicBezTo>
                  <a:cubicBezTo>
                    <a:pt x="18446" y="7480"/>
                    <a:pt x="18411" y="5614"/>
                    <a:pt x="18360" y="3753"/>
                  </a:cubicBezTo>
                  <a:cubicBezTo>
                    <a:pt x="18338" y="2822"/>
                    <a:pt x="18308" y="1887"/>
                    <a:pt x="18274" y="956"/>
                  </a:cubicBezTo>
                  <a:cubicBezTo>
                    <a:pt x="18265" y="651"/>
                    <a:pt x="18283" y="252"/>
                    <a:pt x="17944" y="111"/>
                  </a:cubicBezTo>
                  <a:cubicBezTo>
                    <a:pt x="17820" y="61"/>
                    <a:pt x="17677" y="55"/>
                    <a:pt x="17538" y="55"/>
                  </a:cubicBezTo>
                  <a:cubicBezTo>
                    <a:pt x="17497" y="55"/>
                    <a:pt x="17457" y="56"/>
                    <a:pt x="17417" y="56"/>
                  </a:cubicBezTo>
                  <a:cubicBezTo>
                    <a:pt x="17395" y="56"/>
                    <a:pt x="17373" y="56"/>
                    <a:pt x="17352" y="55"/>
                  </a:cubicBezTo>
                  <a:cubicBezTo>
                    <a:pt x="17107" y="55"/>
                    <a:pt x="16858" y="51"/>
                    <a:pt x="16614" y="47"/>
                  </a:cubicBezTo>
                  <a:cubicBezTo>
                    <a:pt x="14495" y="16"/>
                    <a:pt x="12376" y="1"/>
                    <a:pt x="102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 name="Google Shape;217;p27"/>
          <p:cNvGrpSpPr/>
          <p:nvPr/>
        </p:nvGrpSpPr>
        <p:grpSpPr>
          <a:xfrm>
            <a:off x="6938495" y="1499550"/>
            <a:ext cx="936610" cy="800409"/>
            <a:chOff x="2794150" y="3804075"/>
            <a:chExt cx="936610" cy="800409"/>
          </a:xfrm>
        </p:grpSpPr>
        <p:sp>
          <p:nvSpPr>
            <p:cNvPr id="218" name="Google Shape;218;p27"/>
            <p:cNvSpPr/>
            <p:nvPr/>
          </p:nvSpPr>
          <p:spPr>
            <a:xfrm>
              <a:off x="2854033" y="3857379"/>
              <a:ext cx="816844" cy="693801"/>
            </a:xfrm>
            <a:custGeom>
              <a:rect b="b" l="l" r="r" t="t"/>
              <a:pathLst>
                <a:path extrusionOk="0" h="12749" w="15010">
                  <a:moveTo>
                    <a:pt x="12869" y="0"/>
                  </a:moveTo>
                  <a:cubicBezTo>
                    <a:pt x="12586" y="0"/>
                    <a:pt x="12303" y="10"/>
                    <a:pt x="12020" y="10"/>
                  </a:cubicBezTo>
                  <a:cubicBezTo>
                    <a:pt x="11565" y="14"/>
                    <a:pt x="11110" y="19"/>
                    <a:pt x="10655" y="19"/>
                  </a:cubicBezTo>
                  <a:lnTo>
                    <a:pt x="5118" y="53"/>
                  </a:lnTo>
                  <a:lnTo>
                    <a:pt x="2385" y="70"/>
                  </a:lnTo>
                  <a:cubicBezTo>
                    <a:pt x="1918" y="74"/>
                    <a:pt x="1450" y="79"/>
                    <a:pt x="983" y="83"/>
                  </a:cubicBezTo>
                  <a:cubicBezTo>
                    <a:pt x="956" y="83"/>
                    <a:pt x="929" y="83"/>
                    <a:pt x="902" y="83"/>
                  </a:cubicBezTo>
                  <a:cubicBezTo>
                    <a:pt x="637" y="83"/>
                    <a:pt x="322" y="93"/>
                    <a:pt x="159" y="319"/>
                  </a:cubicBezTo>
                  <a:cubicBezTo>
                    <a:pt x="60" y="456"/>
                    <a:pt x="60" y="611"/>
                    <a:pt x="65" y="765"/>
                  </a:cubicBezTo>
                  <a:cubicBezTo>
                    <a:pt x="26" y="791"/>
                    <a:pt x="0" y="829"/>
                    <a:pt x="4" y="885"/>
                  </a:cubicBezTo>
                  <a:cubicBezTo>
                    <a:pt x="86" y="2670"/>
                    <a:pt x="185" y="4454"/>
                    <a:pt x="305" y="6234"/>
                  </a:cubicBezTo>
                  <a:cubicBezTo>
                    <a:pt x="361" y="7114"/>
                    <a:pt x="425" y="7993"/>
                    <a:pt x="489" y="8872"/>
                  </a:cubicBezTo>
                  <a:cubicBezTo>
                    <a:pt x="558" y="9752"/>
                    <a:pt x="601" y="10644"/>
                    <a:pt x="704" y="11519"/>
                  </a:cubicBezTo>
                  <a:cubicBezTo>
                    <a:pt x="738" y="11815"/>
                    <a:pt x="820" y="12115"/>
                    <a:pt x="1077" y="12300"/>
                  </a:cubicBezTo>
                  <a:cubicBezTo>
                    <a:pt x="1373" y="12505"/>
                    <a:pt x="1793" y="12484"/>
                    <a:pt x="2141" y="12510"/>
                  </a:cubicBezTo>
                  <a:cubicBezTo>
                    <a:pt x="3059" y="12578"/>
                    <a:pt x="3972" y="12630"/>
                    <a:pt x="4890" y="12668"/>
                  </a:cubicBezTo>
                  <a:cubicBezTo>
                    <a:pt x="6152" y="12722"/>
                    <a:pt x="7415" y="12749"/>
                    <a:pt x="8677" y="12749"/>
                  </a:cubicBezTo>
                  <a:cubicBezTo>
                    <a:pt x="9238" y="12749"/>
                    <a:pt x="9799" y="12743"/>
                    <a:pt x="10360" y="12733"/>
                  </a:cubicBezTo>
                  <a:cubicBezTo>
                    <a:pt x="11273" y="12716"/>
                    <a:pt x="12191" y="12686"/>
                    <a:pt x="13109" y="12638"/>
                  </a:cubicBezTo>
                  <a:cubicBezTo>
                    <a:pt x="13328" y="12630"/>
                    <a:pt x="13547" y="12617"/>
                    <a:pt x="13770" y="12604"/>
                  </a:cubicBezTo>
                  <a:cubicBezTo>
                    <a:pt x="13971" y="12596"/>
                    <a:pt x="14194" y="12604"/>
                    <a:pt x="14396" y="12561"/>
                  </a:cubicBezTo>
                  <a:cubicBezTo>
                    <a:pt x="14791" y="12484"/>
                    <a:pt x="14816" y="12047"/>
                    <a:pt x="14872" y="11729"/>
                  </a:cubicBezTo>
                  <a:cubicBezTo>
                    <a:pt x="15009" y="10888"/>
                    <a:pt x="15009" y="10039"/>
                    <a:pt x="14992" y="9194"/>
                  </a:cubicBezTo>
                  <a:cubicBezTo>
                    <a:pt x="14979" y="8289"/>
                    <a:pt x="14941" y="7384"/>
                    <a:pt x="14894" y="6483"/>
                  </a:cubicBezTo>
                  <a:cubicBezTo>
                    <a:pt x="14795" y="4729"/>
                    <a:pt x="14662" y="2974"/>
                    <a:pt x="14499" y="1224"/>
                  </a:cubicBezTo>
                  <a:cubicBezTo>
                    <a:pt x="14469" y="907"/>
                    <a:pt x="14422" y="568"/>
                    <a:pt x="14186" y="327"/>
                  </a:cubicBezTo>
                  <a:cubicBezTo>
                    <a:pt x="13958" y="91"/>
                    <a:pt x="13615" y="27"/>
                    <a:pt x="13294" y="10"/>
                  </a:cubicBezTo>
                  <a:cubicBezTo>
                    <a:pt x="13152" y="3"/>
                    <a:pt x="13010" y="0"/>
                    <a:pt x="128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7"/>
            <p:cNvSpPr/>
            <p:nvPr/>
          </p:nvSpPr>
          <p:spPr>
            <a:xfrm>
              <a:off x="2794150" y="3804075"/>
              <a:ext cx="936610" cy="800409"/>
            </a:xfrm>
            <a:custGeom>
              <a:rect b="b" l="l" r="r" t="t"/>
              <a:pathLst>
                <a:path extrusionOk="0" h="14708" w="18459">
                  <a:moveTo>
                    <a:pt x="10256" y="1"/>
                  </a:moveTo>
                  <a:cubicBezTo>
                    <a:pt x="8554" y="1"/>
                    <a:pt x="6851" y="10"/>
                    <a:pt x="5148" y="29"/>
                  </a:cubicBezTo>
                  <a:cubicBezTo>
                    <a:pt x="4680" y="34"/>
                    <a:pt x="4213" y="38"/>
                    <a:pt x="3745" y="47"/>
                  </a:cubicBezTo>
                  <a:cubicBezTo>
                    <a:pt x="3557" y="47"/>
                    <a:pt x="3557" y="334"/>
                    <a:pt x="3745" y="334"/>
                  </a:cubicBezTo>
                  <a:cubicBezTo>
                    <a:pt x="5873" y="304"/>
                    <a:pt x="8002" y="289"/>
                    <a:pt x="10130" y="289"/>
                  </a:cubicBezTo>
                  <a:cubicBezTo>
                    <a:pt x="11652" y="289"/>
                    <a:pt x="13174" y="296"/>
                    <a:pt x="14697" y="313"/>
                  </a:cubicBezTo>
                  <a:cubicBezTo>
                    <a:pt x="15606" y="321"/>
                    <a:pt x="16515" y="334"/>
                    <a:pt x="17425" y="347"/>
                  </a:cubicBezTo>
                  <a:cubicBezTo>
                    <a:pt x="17436" y="347"/>
                    <a:pt x="17448" y="347"/>
                    <a:pt x="17460" y="347"/>
                  </a:cubicBezTo>
                  <a:cubicBezTo>
                    <a:pt x="17497" y="347"/>
                    <a:pt x="17534" y="346"/>
                    <a:pt x="17571" y="346"/>
                  </a:cubicBezTo>
                  <a:cubicBezTo>
                    <a:pt x="17738" y="346"/>
                    <a:pt x="17902" y="363"/>
                    <a:pt x="17948" y="548"/>
                  </a:cubicBezTo>
                  <a:cubicBezTo>
                    <a:pt x="17999" y="746"/>
                    <a:pt x="17978" y="973"/>
                    <a:pt x="17987" y="1175"/>
                  </a:cubicBezTo>
                  <a:cubicBezTo>
                    <a:pt x="18004" y="1625"/>
                    <a:pt x="18017" y="2080"/>
                    <a:pt x="18030" y="2535"/>
                  </a:cubicBezTo>
                  <a:cubicBezTo>
                    <a:pt x="18085" y="4306"/>
                    <a:pt x="18124" y="6073"/>
                    <a:pt x="18145" y="7845"/>
                  </a:cubicBezTo>
                  <a:cubicBezTo>
                    <a:pt x="18167" y="9595"/>
                    <a:pt x="18188" y="11345"/>
                    <a:pt x="18064" y="13091"/>
                  </a:cubicBezTo>
                  <a:cubicBezTo>
                    <a:pt x="18047" y="13306"/>
                    <a:pt x="18030" y="13516"/>
                    <a:pt x="18008" y="13726"/>
                  </a:cubicBezTo>
                  <a:cubicBezTo>
                    <a:pt x="17991" y="13902"/>
                    <a:pt x="18012" y="14189"/>
                    <a:pt x="17862" y="14318"/>
                  </a:cubicBezTo>
                  <a:cubicBezTo>
                    <a:pt x="17746" y="14417"/>
                    <a:pt x="17558" y="14417"/>
                    <a:pt x="17412" y="14417"/>
                  </a:cubicBezTo>
                  <a:cubicBezTo>
                    <a:pt x="17184" y="14417"/>
                    <a:pt x="16953" y="14412"/>
                    <a:pt x="16725" y="14408"/>
                  </a:cubicBezTo>
                  <a:cubicBezTo>
                    <a:pt x="15816" y="14404"/>
                    <a:pt x="14907" y="14391"/>
                    <a:pt x="13997" y="14378"/>
                  </a:cubicBezTo>
                  <a:cubicBezTo>
                    <a:pt x="12179" y="14357"/>
                    <a:pt x="10364" y="14322"/>
                    <a:pt x="8545" y="14279"/>
                  </a:cubicBezTo>
                  <a:cubicBezTo>
                    <a:pt x="6731" y="14236"/>
                    <a:pt x="4908" y="14224"/>
                    <a:pt x="3098" y="14099"/>
                  </a:cubicBezTo>
                  <a:cubicBezTo>
                    <a:pt x="2643" y="14065"/>
                    <a:pt x="2192" y="14026"/>
                    <a:pt x="1738" y="13962"/>
                  </a:cubicBezTo>
                  <a:cubicBezTo>
                    <a:pt x="1553" y="13932"/>
                    <a:pt x="1335" y="13928"/>
                    <a:pt x="1159" y="13855"/>
                  </a:cubicBezTo>
                  <a:cubicBezTo>
                    <a:pt x="927" y="13760"/>
                    <a:pt x="927" y="13499"/>
                    <a:pt x="901" y="13288"/>
                  </a:cubicBezTo>
                  <a:cubicBezTo>
                    <a:pt x="794" y="12431"/>
                    <a:pt x="751" y="11564"/>
                    <a:pt x="695" y="10698"/>
                  </a:cubicBezTo>
                  <a:lnTo>
                    <a:pt x="378" y="5391"/>
                  </a:lnTo>
                  <a:cubicBezTo>
                    <a:pt x="352" y="4967"/>
                    <a:pt x="326" y="4538"/>
                    <a:pt x="301" y="4113"/>
                  </a:cubicBezTo>
                  <a:cubicBezTo>
                    <a:pt x="296" y="4021"/>
                    <a:pt x="220" y="3975"/>
                    <a:pt x="146" y="3975"/>
                  </a:cubicBezTo>
                  <a:cubicBezTo>
                    <a:pt x="72" y="3975"/>
                    <a:pt x="0" y="4021"/>
                    <a:pt x="5" y="4113"/>
                  </a:cubicBezTo>
                  <a:lnTo>
                    <a:pt x="339" y="9668"/>
                  </a:lnTo>
                  <a:cubicBezTo>
                    <a:pt x="395" y="10586"/>
                    <a:pt x="438" y="11504"/>
                    <a:pt x="515" y="12418"/>
                  </a:cubicBezTo>
                  <a:cubicBezTo>
                    <a:pt x="550" y="12830"/>
                    <a:pt x="562" y="13271"/>
                    <a:pt x="661" y="13670"/>
                  </a:cubicBezTo>
                  <a:cubicBezTo>
                    <a:pt x="764" y="14078"/>
                    <a:pt x="1107" y="14155"/>
                    <a:pt x="1485" y="14211"/>
                  </a:cubicBezTo>
                  <a:cubicBezTo>
                    <a:pt x="3329" y="14494"/>
                    <a:pt x="5212" y="14481"/>
                    <a:pt x="7074" y="14528"/>
                  </a:cubicBezTo>
                  <a:cubicBezTo>
                    <a:pt x="8987" y="14580"/>
                    <a:pt x="10905" y="14618"/>
                    <a:pt x="12822" y="14648"/>
                  </a:cubicBezTo>
                  <a:cubicBezTo>
                    <a:pt x="13779" y="14665"/>
                    <a:pt x="14735" y="14678"/>
                    <a:pt x="15696" y="14687"/>
                  </a:cubicBezTo>
                  <a:cubicBezTo>
                    <a:pt x="16159" y="14691"/>
                    <a:pt x="16627" y="14695"/>
                    <a:pt x="17094" y="14700"/>
                  </a:cubicBezTo>
                  <a:cubicBezTo>
                    <a:pt x="17197" y="14701"/>
                    <a:pt x="17309" y="14707"/>
                    <a:pt x="17422" y="14707"/>
                  </a:cubicBezTo>
                  <a:cubicBezTo>
                    <a:pt x="17660" y="14707"/>
                    <a:pt x="17905" y="14680"/>
                    <a:pt x="18077" y="14520"/>
                  </a:cubicBezTo>
                  <a:cubicBezTo>
                    <a:pt x="18197" y="14408"/>
                    <a:pt x="18244" y="14258"/>
                    <a:pt x="18265" y="14099"/>
                  </a:cubicBezTo>
                  <a:cubicBezTo>
                    <a:pt x="18295" y="13880"/>
                    <a:pt x="18313" y="13662"/>
                    <a:pt x="18330" y="13443"/>
                  </a:cubicBezTo>
                  <a:cubicBezTo>
                    <a:pt x="18368" y="12984"/>
                    <a:pt x="18398" y="12525"/>
                    <a:pt x="18416" y="12066"/>
                  </a:cubicBezTo>
                  <a:cubicBezTo>
                    <a:pt x="18454" y="11157"/>
                    <a:pt x="18458" y="10251"/>
                    <a:pt x="18454" y="9342"/>
                  </a:cubicBezTo>
                  <a:cubicBezTo>
                    <a:pt x="18446" y="7480"/>
                    <a:pt x="18411" y="5614"/>
                    <a:pt x="18360" y="3753"/>
                  </a:cubicBezTo>
                  <a:cubicBezTo>
                    <a:pt x="18338" y="2822"/>
                    <a:pt x="18308" y="1887"/>
                    <a:pt x="18274" y="956"/>
                  </a:cubicBezTo>
                  <a:cubicBezTo>
                    <a:pt x="18265" y="651"/>
                    <a:pt x="18283" y="252"/>
                    <a:pt x="17944" y="111"/>
                  </a:cubicBezTo>
                  <a:cubicBezTo>
                    <a:pt x="17820" y="61"/>
                    <a:pt x="17677" y="55"/>
                    <a:pt x="17538" y="55"/>
                  </a:cubicBezTo>
                  <a:cubicBezTo>
                    <a:pt x="17497" y="55"/>
                    <a:pt x="17457" y="56"/>
                    <a:pt x="17417" y="56"/>
                  </a:cubicBezTo>
                  <a:cubicBezTo>
                    <a:pt x="17395" y="56"/>
                    <a:pt x="17373" y="56"/>
                    <a:pt x="17352" y="55"/>
                  </a:cubicBezTo>
                  <a:cubicBezTo>
                    <a:pt x="17107" y="55"/>
                    <a:pt x="16858" y="51"/>
                    <a:pt x="16614" y="47"/>
                  </a:cubicBezTo>
                  <a:cubicBezTo>
                    <a:pt x="14495" y="16"/>
                    <a:pt x="12376" y="1"/>
                    <a:pt x="102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 name="Google Shape;220;p27"/>
          <p:cNvGrpSpPr/>
          <p:nvPr/>
        </p:nvGrpSpPr>
        <p:grpSpPr>
          <a:xfrm>
            <a:off x="1268795" y="3231475"/>
            <a:ext cx="936610" cy="800409"/>
            <a:chOff x="2794150" y="3804075"/>
            <a:chExt cx="936610" cy="800409"/>
          </a:xfrm>
        </p:grpSpPr>
        <p:sp>
          <p:nvSpPr>
            <p:cNvPr id="221" name="Google Shape;221;p27"/>
            <p:cNvSpPr/>
            <p:nvPr/>
          </p:nvSpPr>
          <p:spPr>
            <a:xfrm>
              <a:off x="2854033" y="3857379"/>
              <a:ext cx="816844" cy="693801"/>
            </a:xfrm>
            <a:custGeom>
              <a:rect b="b" l="l" r="r" t="t"/>
              <a:pathLst>
                <a:path extrusionOk="0" h="12749" w="15010">
                  <a:moveTo>
                    <a:pt x="12869" y="0"/>
                  </a:moveTo>
                  <a:cubicBezTo>
                    <a:pt x="12586" y="0"/>
                    <a:pt x="12303" y="10"/>
                    <a:pt x="12020" y="10"/>
                  </a:cubicBezTo>
                  <a:cubicBezTo>
                    <a:pt x="11565" y="14"/>
                    <a:pt x="11110" y="19"/>
                    <a:pt x="10655" y="19"/>
                  </a:cubicBezTo>
                  <a:lnTo>
                    <a:pt x="5118" y="53"/>
                  </a:lnTo>
                  <a:lnTo>
                    <a:pt x="2385" y="70"/>
                  </a:lnTo>
                  <a:cubicBezTo>
                    <a:pt x="1918" y="74"/>
                    <a:pt x="1450" y="79"/>
                    <a:pt x="983" y="83"/>
                  </a:cubicBezTo>
                  <a:cubicBezTo>
                    <a:pt x="956" y="83"/>
                    <a:pt x="929" y="83"/>
                    <a:pt x="902" y="83"/>
                  </a:cubicBezTo>
                  <a:cubicBezTo>
                    <a:pt x="637" y="83"/>
                    <a:pt x="322" y="93"/>
                    <a:pt x="159" y="319"/>
                  </a:cubicBezTo>
                  <a:cubicBezTo>
                    <a:pt x="60" y="456"/>
                    <a:pt x="60" y="611"/>
                    <a:pt x="65" y="765"/>
                  </a:cubicBezTo>
                  <a:cubicBezTo>
                    <a:pt x="26" y="791"/>
                    <a:pt x="0" y="829"/>
                    <a:pt x="4" y="885"/>
                  </a:cubicBezTo>
                  <a:cubicBezTo>
                    <a:pt x="86" y="2670"/>
                    <a:pt x="185" y="4454"/>
                    <a:pt x="305" y="6234"/>
                  </a:cubicBezTo>
                  <a:cubicBezTo>
                    <a:pt x="361" y="7114"/>
                    <a:pt x="425" y="7993"/>
                    <a:pt x="489" y="8872"/>
                  </a:cubicBezTo>
                  <a:cubicBezTo>
                    <a:pt x="558" y="9752"/>
                    <a:pt x="601" y="10644"/>
                    <a:pt x="704" y="11519"/>
                  </a:cubicBezTo>
                  <a:cubicBezTo>
                    <a:pt x="738" y="11815"/>
                    <a:pt x="820" y="12115"/>
                    <a:pt x="1077" y="12300"/>
                  </a:cubicBezTo>
                  <a:cubicBezTo>
                    <a:pt x="1373" y="12505"/>
                    <a:pt x="1793" y="12484"/>
                    <a:pt x="2141" y="12510"/>
                  </a:cubicBezTo>
                  <a:cubicBezTo>
                    <a:pt x="3059" y="12578"/>
                    <a:pt x="3972" y="12630"/>
                    <a:pt x="4890" y="12668"/>
                  </a:cubicBezTo>
                  <a:cubicBezTo>
                    <a:pt x="6152" y="12722"/>
                    <a:pt x="7415" y="12749"/>
                    <a:pt x="8677" y="12749"/>
                  </a:cubicBezTo>
                  <a:cubicBezTo>
                    <a:pt x="9238" y="12749"/>
                    <a:pt x="9799" y="12743"/>
                    <a:pt x="10360" y="12733"/>
                  </a:cubicBezTo>
                  <a:cubicBezTo>
                    <a:pt x="11273" y="12716"/>
                    <a:pt x="12191" y="12686"/>
                    <a:pt x="13109" y="12638"/>
                  </a:cubicBezTo>
                  <a:cubicBezTo>
                    <a:pt x="13328" y="12630"/>
                    <a:pt x="13547" y="12617"/>
                    <a:pt x="13770" y="12604"/>
                  </a:cubicBezTo>
                  <a:cubicBezTo>
                    <a:pt x="13971" y="12596"/>
                    <a:pt x="14194" y="12604"/>
                    <a:pt x="14396" y="12561"/>
                  </a:cubicBezTo>
                  <a:cubicBezTo>
                    <a:pt x="14791" y="12484"/>
                    <a:pt x="14816" y="12047"/>
                    <a:pt x="14872" y="11729"/>
                  </a:cubicBezTo>
                  <a:cubicBezTo>
                    <a:pt x="15009" y="10888"/>
                    <a:pt x="15009" y="10039"/>
                    <a:pt x="14992" y="9194"/>
                  </a:cubicBezTo>
                  <a:cubicBezTo>
                    <a:pt x="14979" y="8289"/>
                    <a:pt x="14941" y="7384"/>
                    <a:pt x="14894" y="6483"/>
                  </a:cubicBezTo>
                  <a:cubicBezTo>
                    <a:pt x="14795" y="4729"/>
                    <a:pt x="14662" y="2974"/>
                    <a:pt x="14499" y="1224"/>
                  </a:cubicBezTo>
                  <a:cubicBezTo>
                    <a:pt x="14469" y="907"/>
                    <a:pt x="14422" y="568"/>
                    <a:pt x="14186" y="327"/>
                  </a:cubicBezTo>
                  <a:cubicBezTo>
                    <a:pt x="13958" y="91"/>
                    <a:pt x="13615" y="27"/>
                    <a:pt x="13294" y="10"/>
                  </a:cubicBezTo>
                  <a:cubicBezTo>
                    <a:pt x="13152" y="3"/>
                    <a:pt x="13010" y="0"/>
                    <a:pt x="128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7"/>
            <p:cNvSpPr/>
            <p:nvPr/>
          </p:nvSpPr>
          <p:spPr>
            <a:xfrm>
              <a:off x="2794150" y="3804075"/>
              <a:ext cx="936610" cy="800409"/>
            </a:xfrm>
            <a:custGeom>
              <a:rect b="b" l="l" r="r" t="t"/>
              <a:pathLst>
                <a:path extrusionOk="0" h="14708" w="18459">
                  <a:moveTo>
                    <a:pt x="10256" y="1"/>
                  </a:moveTo>
                  <a:cubicBezTo>
                    <a:pt x="8554" y="1"/>
                    <a:pt x="6851" y="10"/>
                    <a:pt x="5148" y="29"/>
                  </a:cubicBezTo>
                  <a:cubicBezTo>
                    <a:pt x="4680" y="34"/>
                    <a:pt x="4213" y="38"/>
                    <a:pt x="3745" y="47"/>
                  </a:cubicBezTo>
                  <a:cubicBezTo>
                    <a:pt x="3557" y="47"/>
                    <a:pt x="3557" y="334"/>
                    <a:pt x="3745" y="334"/>
                  </a:cubicBezTo>
                  <a:cubicBezTo>
                    <a:pt x="5873" y="304"/>
                    <a:pt x="8002" y="289"/>
                    <a:pt x="10130" y="289"/>
                  </a:cubicBezTo>
                  <a:cubicBezTo>
                    <a:pt x="11652" y="289"/>
                    <a:pt x="13174" y="296"/>
                    <a:pt x="14697" y="313"/>
                  </a:cubicBezTo>
                  <a:cubicBezTo>
                    <a:pt x="15606" y="321"/>
                    <a:pt x="16515" y="334"/>
                    <a:pt x="17425" y="347"/>
                  </a:cubicBezTo>
                  <a:cubicBezTo>
                    <a:pt x="17436" y="347"/>
                    <a:pt x="17448" y="347"/>
                    <a:pt x="17460" y="347"/>
                  </a:cubicBezTo>
                  <a:cubicBezTo>
                    <a:pt x="17497" y="347"/>
                    <a:pt x="17534" y="346"/>
                    <a:pt x="17571" y="346"/>
                  </a:cubicBezTo>
                  <a:cubicBezTo>
                    <a:pt x="17738" y="346"/>
                    <a:pt x="17902" y="363"/>
                    <a:pt x="17948" y="548"/>
                  </a:cubicBezTo>
                  <a:cubicBezTo>
                    <a:pt x="17999" y="746"/>
                    <a:pt x="17978" y="973"/>
                    <a:pt x="17987" y="1175"/>
                  </a:cubicBezTo>
                  <a:cubicBezTo>
                    <a:pt x="18004" y="1625"/>
                    <a:pt x="18017" y="2080"/>
                    <a:pt x="18030" y="2535"/>
                  </a:cubicBezTo>
                  <a:cubicBezTo>
                    <a:pt x="18085" y="4306"/>
                    <a:pt x="18124" y="6073"/>
                    <a:pt x="18145" y="7845"/>
                  </a:cubicBezTo>
                  <a:cubicBezTo>
                    <a:pt x="18167" y="9595"/>
                    <a:pt x="18188" y="11345"/>
                    <a:pt x="18064" y="13091"/>
                  </a:cubicBezTo>
                  <a:cubicBezTo>
                    <a:pt x="18047" y="13306"/>
                    <a:pt x="18030" y="13516"/>
                    <a:pt x="18008" y="13726"/>
                  </a:cubicBezTo>
                  <a:cubicBezTo>
                    <a:pt x="17991" y="13902"/>
                    <a:pt x="18012" y="14189"/>
                    <a:pt x="17862" y="14318"/>
                  </a:cubicBezTo>
                  <a:cubicBezTo>
                    <a:pt x="17746" y="14417"/>
                    <a:pt x="17558" y="14417"/>
                    <a:pt x="17412" y="14417"/>
                  </a:cubicBezTo>
                  <a:cubicBezTo>
                    <a:pt x="17184" y="14417"/>
                    <a:pt x="16953" y="14412"/>
                    <a:pt x="16725" y="14408"/>
                  </a:cubicBezTo>
                  <a:cubicBezTo>
                    <a:pt x="15816" y="14404"/>
                    <a:pt x="14907" y="14391"/>
                    <a:pt x="13997" y="14378"/>
                  </a:cubicBezTo>
                  <a:cubicBezTo>
                    <a:pt x="12179" y="14357"/>
                    <a:pt x="10364" y="14322"/>
                    <a:pt x="8545" y="14279"/>
                  </a:cubicBezTo>
                  <a:cubicBezTo>
                    <a:pt x="6731" y="14236"/>
                    <a:pt x="4908" y="14224"/>
                    <a:pt x="3098" y="14099"/>
                  </a:cubicBezTo>
                  <a:cubicBezTo>
                    <a:pt x="2643" y="14065"/>
                    <a:pt x="2192" y="14026"/>
                    <a:pt x="1738" y="13962"/>
                  </a:cubicBezTo>
                  <a:cubicBezTo>
                    <a:pt x="1553" y="13932"/>
                    <a:pt x="1335" y="13928"/>
                    <a:pt x="1159" y="13855"/>
                  </a:cubicBezTo>
                  <a:cubicBezTo>
                    <a:pt x="927" y="13760"/>
                    <a:pt x="927" y="13499"/>
                    <a:pt x="901" y="13288"/>
                  </a:cubicBezTo>
                  <a:cubicBezTo>
                    <a:pt x="794" y="12431"/>
                    <a:pt x="751" y="11564"/>
                    <a:pt x="695" y="10698"/>
                  </a:cubicBezTo>
                  <a:lnTo>
                    <a:pt x="378" y="5391"/>
                  </a:lnTo>
                  <a:cubicBezTo>
                    <a:pt x="352" y="4967"/>
                    <a:pt x="326" y="4538"/>
                    <a:pt x="301" y="4113"/>
                  </a:cubicBezTo>
                  <a:cubicBezTo>
                    <a:pt x="296" y="4021"/>
                    <a:pt x="220" y="3975"/>
                    <a:pt x="146" y="3975"/>
                  </a:cubicBezTo>
                  <a:cubicBezTo>
                    <a:pt x="72" y="3975"/>
                    <a:pt x="0" y="4021"/>
                    <a:pt x="5" y="4113"/>
                  </a:cubicBezTo>
                  <a:lnTo>
                    <a:pt x="339" y="9668"/>
                  </a:lnTo>
                  <a:cubicBezTo>
                    <a:pt x="395" y="10586"/>
                    <a:pt x="438" y="11504"/>
                    <a:pt x="515" y="12418"/>
                  </a:cubicBezTo>
                  <a:cubicBezTo>
                    <a:pt x="550" y="12830"/>
                    <a:pt x="562" y="13271"/>
                    <a:pt x="661" y="13670"/>
                  </a:cubicBezTo>
                  <a:cubicBezTo>
                    <a:pt x="764" y="14078"/>
                    <a:pt x="1107" y="14155"/>
                    <a:pt x="1485" y="14211"/>
                  </a:cubicBezTo>
                  <a:cubicBezTo>
                    <a:pt x="3329" y="14494"/>
                    <a:pt x="5212" y="14481"/>
                    <a:pt x="7074" y="14528"/>
                  </a:cubicBezTo>
                  <a:cubicBezTo>
                    <a:pt x="8987" y="14580"/>
                    <a:pt x="10905" y="14618"/>
                    <a:pt x="12822" y="14648"/>
                  </a:cubicBezTo>
                  <a:cubicBezTo>
                    <a:pt x="13779" y="14665"/>
                    <a:pt x="14735" y="14678"/>
                    <a:pt x="15696" y="14687"/>
                  </a:cubicBezTo>
                  <a:cubicBezTo>
                    <a:pt x="16159" y="14691"/>
                    <a:pt x="16627" y="14695"/>
                    <a:pt x="17094" y="14700"/>
                  </a:cubicBezTo>
                  <a:cubicBezTo>
                    <a:pt x="17197" y="14701"/>
                    <a:pt x="17309" y="14707"/>
                    <a:pt x="17422" y="14707"/>
                  </a:cubicBezTo>
                  <a:cubicBezTo>
                    <a:pt x="17660" y="14707"/>
                    <a:pt x="17905" y="14680"/>
                    <a:pt x="18077" y="14520"/>
                  </a:cubicBezTo>
                  <a:cubicBezTo>
                    <a:pt x="18197" y="14408"/>
                    <a:pt x="18244" y="14258"/>
                    <a:pt x="18265" y="14099"/>
                  </a:cubicBezTo>
                  <a:cubicBezTo>
                    <a:pt x="18295" y="13880"/>
                    <a:pt x="18313" y="13662"/>
                    <a:pt x="18330" y="13443"/>
                  </a:cubicBezTo>
                  <a:cubicBezTo>
                    <a:pt x="18368" y="12984"/>
                    <a:pt x="18398" y="12525"/>
                    <a:pt x="18416" y="12066"/>
                  </a:cubicBezTo>
                  <a:cubicBezTo>
                    <a:pt x="18454" y="11157"/>
                    <a:pt x="18458" y="10251"/>
                    <a:pt x="18454" y="9342"/>
                  </a:cubicBezTo>
                  <a:cubicBezTo>
                    <a:pt x="18446" y="7480"/>
                    <a:pt x="18411" y="5614"/>
                    <a:pt x="18360" y="3753"/>
                  </a:cubicBezTo>
                  <a:cubicBezTo>
                    <a:pt x="18338" y="2822"/>
                    <a:pt x="18308" y="1887"/>
                    <a:pt x="18274" y="956"/>
                  </a:cubicBezTo>
                  <a:cubicBezTo>
                    <a:pt x="18265" y="651"/>
                    <a:pt x="18283" y="252"/>
                    <a:pt x="17944" y="111"/>
                  </a:cubicBezTo>
                  <a:cubicBezTo>
                    <a:pt x="17820" y="61"/>
                    <a:pt x="17677" y="55"/>
                    <a:pt x="17538" y="55"/>
                  </a:cubicBezTo>
                  <a:cubicBezTo>
                    <a:pt x="17497" y="55"/>
                    <a:pt x="17457" y="56"/>
                    <a:pt x="17417" y="56"/>
                  </a:cubicBezTo>
                  <a:cubicBezTo>
                    <a:pt x="17395" y="56"/>
                    <a:pt x="17373" y="56"/>
                    <a:pt x="17352" y="55"/>
                  </a:cubicBezTo>
                  <a:cubicBezTo>
                    <a:pt x="17107" y="55"/>
                    <a:pt x="16858" y="51"/>
                    <a:pt x="16614" y="47"/>
                  </a:cubicBezTo>
                  <a:cubicBezTo>
                    <a:pt x="14495" y="16"/>
                    <a:pt x="12376" y="1"/>
                    <a:pt x="102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27"/>
          <p:cNvGrpSpPr/>
          <p:nvPr/>
        </p:nvGrpSpPr>
        <p:grpSpPr>
          <a:xfrm>
            <a:off x="4103645" y="3231475"/>
            <a:ext cx="936610" cy="800409"/>
            <a:chOff x="2794150" y="3804075"/>
            <a:chExt cx="936610" cy="800409"/>
          </a:xfrm>
        </p:grpSpPr>
        <p:sp>
          <p:nvSpPr>
            <p:cNvPr id="224" name="Google Shape;224;p27"/>
            <p:cNvSpPr/>
            <p:nvPr/>
          </p:nvSpPr>
          <p:spPr>
            <a:xfrm>
              <a:off x="2854033" y="3857379"/>
              <a:ext cx="816844" cy="693801"/>
            </a:xfrm>
            <a:custGeom>
              <a:rect b="b" l="l" r="r" t="t"/>
              <a:pathLst>
                <a:path extrusionOk="0" h="12749" w="15010">
                  <a:moveTo>
                    <a:pt x="12869" y="0"/>
                  </a:moveTo>
                  <a:cubicBezTo>
                    <a:pt x="12586" y="0"/>
                    <a:pt x="12303" y="10"/>
                    <a:pt x="12020" y="10"/>
                  </a:cubicBezTo>
                  <a:cubicBezTo>
                    <a:pt x="11565" y="14"/>
                    <a:pt x="11110" y="19"/>
                    <a:pt x="10655" y="19"/>
                  </a:cubicBezTo>
                  <a:lnTo>
                    <a:pt x="5118" y="53"/>
                  </a:lnTo>
                  <a:lnTo>
                    <a:pt x="2385" y="70"/>
                  </a:lnTo>
                  <a:cubicBezTo>
                    <a:pt x="1918" y="74"/>
                    <a:pt x="1450" y="79"/>
                    <a:pt x="983" y="83"/>
                  </a:cubicBezTo>
                  <a:cubicBezTo>
                    <a:pt x="956" y="83"/>
                    <a:pt x="929" y="83"/>
                    <a:pt x="902" y="83"/>
                  </a:cubicBezTo>
                  <a:cubicBezTo>
                    <a:pt x="637" y="83"/>
                    <a:pt x="322" y="93"/>
                    <a:pt x="159" y="319"/>
                  </a:cubicBezTo>
                  <a:cubicBezTo>
                    <a:pt x="60" y="456"/>
                    <a:pt x="60" y="611"/>
                    <a:pt x="65" y="765"/>
                  </a:cubicBezTo>
                  <a:cubicBezTo>
                    <a:pt x="26" y="791"/>
                    <a:pt x="0" y="829"/>
                    <a:pt x="4" y="885"/>
                  </a:cubicBezTo>
                  <a:cubicBezTo>
                    <a:pt x="86" y="2670"/>
                    <a:pt x="185" y="4454"/>
                    <a:pt x="305" y="6234"/>
                  </a:cubicBezTo>
                  <a:cubicBezTo>
                    <a:pt x="361" y="7114"/>
                    <a:pt x="425" y="7993"/>
                    <a:pt x="489" y="8872"/>
                  </a:cubicBezTo>
                  <a:cubicBezTo>
                    <a:pt x="558" y="9752"/>
                    <a:pt x="601" y="10644"/>
                    <a:pt x="704" y="11519"/>
                  </a:cubicBezTo>
                  <a:cubicBezTo>
                    <a:pt x="738" y="11815"/>
                    <a:pt x="820" y="12115"/>
                    <a:pt x="1077" y="12300"/>
                  </a:cubicBezTo>
                  <a:cubicBezTo>
                    <a:pt x="1373" y="12505"/>
                    <a:pt x="1793" y="12484"/>
                    <a:pt x="2141" y="12510"/>
                  </a:cubicBezTo>
                  <a:cubicBezTo>
                    <a:pt x="3059" y="12578"/>
                    <a:pt x="3972" y="12630"/>
                    <a:pt x="4890" y="12668"/>
                  </a:cubicBezTo>
                  <a:cubicBezTo>
                    <a:pt x="6152" y="12722"/>
                    <a:pt x="7415" y="12749"/>
                    <a:pt x="8677" y="12749"/>
                  </a:cubicBezTo>
                  <a:cubicBezTo>
                    <a:pt x="9238" y="12749"/>
                    <a:pt x="9799" y="12743"/>
                    <a:pt x="10360" y="12733"/>
                  </a:cubicBezTo>
                  <a:cubicBezTo>
                    <a:pt x="11273" y="12716"/>
                    <a:pt x="12191" y="12686"/>
                    <a:pt x="13109" y="12638"/>
                  </a:cubicBezTo>
                  <a:cubicBezTo>
                    <a:pt x="13328" y="12630"/>
                    <a:pt x="13547" y="12617"/>
                    <a:pt x="13770" y="12604"/>
                  </a:cubicBezTo>
                  <a:cubicBezTo>
                    <a:pt x="13971" y="12596"/>
                    <a:pt x="14194" y="12604"/>
                    <a:pt x="14396" y="12561"/>
                  </a:cubicBezTo>
                  <a:cubicBezTo>
                    <a:pt x="14791" y="12484"/>
                    <a:pt x="14816" y="12047"/>
                    <a:pt x="14872" y="11729"/>
                  </a:cubicBezTo>
                  <a:cubicBezTo>
                    <a:pt x="15009" y="10888"/>
                    <a:pt x="15009" y="10039"/>
                    <a:pt x="14992" y="9194"/>
                  </a:cubicBezTo>
                  <a:cubicBezTo>
                    <a:pt x="14979" y="8289"/>
                    <a:pt x="14941" y="7384"/>
                    <a:pt x="14894" y="6483"/>
                  </a:cubicBezTo>
                  <a:cubicBezTo>
                    <a:pt x="14795" y="4729"/>
                    <a:pt x="14662" y="2974"/>
                    <a:pt x="14499" y="1224"/>
                  </a:cubicBezTo>
                  <a:cubicBezTo>
                    <a:pt x="14469" y="907"/>
                    <a:pt x="14422" y="568"/>
                    <a:pt x="14186" y="327"/>
                  </a:cubicBezTo>
                  <a:cubicBezTo>
                    <a:pt x="13958" y="91"/>
                    <a:pt x="13615" y="27"/>
                    <a:pt x="13294" y="10"/>
                  </a:cubicBezTo>
                  <a:cubicBezTo>
                    <a:pt x="13152" y="3"/>
                    <a:pt x="13010" y="0"/>
                    <a:pt x="128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7"/>
            <p:cNvSpPr/>
            <p:nvPr/>
          </p:nvSpPr>
          <p:spPr>
            <a:xfrm>
              <a:off x="2794150" y="3804075"/>
              <a:ext cx="936610" cy="800409"/>
            </a:xfrm>
            <a:custGeom>
              <a:rect b="b" l="l" r="r" t="t"/>
              <a:pathLst>
                <a:path extrusionOk="0" h="14708" w="18459">
                  <a:moveTo>
                    <a:pt x="10256" y="1"/>
                  </a:moveTo>
                  <a:cubicBezTo>
                    <a:pt x="8554" y="1"/>
                    <a:pt x="6851" y="10"/>
                    <a:pt x="5148" y="29"/>
                  </a:cubicBezTo>
                  <a:cubicBezTo>
                    <a:pt x="4680" y="34"/>
                    <a:pt x="4213" y="38"/>
                    <a:pt x="3745" y="47"/>
                  </a:cubicBezTo>
                  <a:cubicBezTo>
                    <a:pt x="3557" y="47"/>
                    <a:pt x="3557" y="334"/>
                    <a:pt x="3745" y="334"/>
                  </a:cubicBezTo>
                  <a:cubicBezTo>
                    <a:pt x="5873" y="304"/>
                    <a:pt x="8002" y="289"/>
                    <a:pt x="10130" y="289"/>
                  </a:cubicBezTo>
                  <a:cubicBezTo>
                    <a:pt x="11652" y="289"/>
                    <a:pt x="13174" y="296"/>
                    <a:pt x="14697" y="313"/>
                  </a:cubicBezTo>
                  <a:cubicBezTo>
                    <a:pt x="15606" y="321"/>
                    <a:pt x="16515" y="334"/>
                    <a:pt x="17425" y="347"/>
                  </a:cubicBezTo>
                  <a:cubicBezTo>
                    <a:pt x="17436" y="347"/>
                    <a:pt x="17448" y="347"/>
                    <a:pt x="17460" y="347"/>
                  </a:cubicBezTo>
                  <a:cubicBezTo>
                    <a:pt x="17497" y="347"/>
                    <a:pt x="17534" y="346"/>
                    <a:pt x="17571" y="346"/>
                  </a:cubicBezTo>
                  <a:cubicBezTo>
                    <a:pt x="17738" y="346"/>
                    <a:pt x="17902" y="363"/>
                    <a:pt x="17948" y="548"/>
                  </a:cubicBezTo>
                  <a:cubicBezTo>
                    <a:pt x="17999" y="746"/>
                    <a:pt x="17978" y="973"/>
                    <a:pt x="17987" y="1175"/>
                  </a:cubicBezTo>
                  <a:cubicBezTo>
                    <a:pt x="18004" y="1625"/>
                    <a:pt x="18017" y="2080"/>
                    <a:pt x="18030" y="2535"/>
                  </a:cubicBezTo>
                  <a:cubicBezTo>
                    <a:pt x="18085" y="4306"/>
                    <a:pt x="18124" y="6073"/>
                    <a:pt x="18145" y="7845"/>
                  </a:cubicBezTo>
                  <a:cubicBezTo>
                    <a:pt x="18167" y="9595"/>
                    <a:pt x="18188" y="11345"/>
                    <a:pt x="18064" y="13091"/>
                  </a:cubicBezTo>
                  <a:cubicBezTo>
                    <a:pt x="18047" y="13306"/>
                    <a:pt x="18030" y="13516"/>
                    <a:pt x="18008" y="13726"/>
                  </a:cubicBezTo>
                  <a:cubicBezTo>
                    <a:pt x="17991" y="13902"/>
                    <a:pt x="18012" y="14189"/>
                    <a:pt x="17862" y="14318"/>
                  </a:cubicBezTo>
                  <a:cubicBezTo>
                    <a:pt x="17746" y="14417"/>
                    <a:pt x="17558" y="14417"/>
                    <a:pt x="17412" y="14417"/>
                  </a:cubicBezTo>
                  <a:cubicBezTo>
                    <a:pt x="17184" y="14417"/>
                    <a:pt x="16953" y="14412"/>
                    <a:pt x="16725" y="14408"/>
                  </a:cubicBezTo>
                  <a:cubicBezTo>
                    <a:pt x="15816" y="14404"/>
                    <a:pt x="14907" y="14391"/>
                    <a:pt x="13997" y="14378"/>
                  </a:cubicBezTo>
                  <a:cubicBezTo>
                    <a:pt x="12179" y="14357"/>
                    <a:pt x="10364" y="14322"/>
                    <a:pt x="8545" y="14279"/>
                  </a:cubicBezTo>
                  <a:cubicBezTo>
                    <a:pt x="6731" y="14236"/>
                    <a:pt x="4908" y="14224"/>
                    <a:pt x="3098" y="14099"/>
                  </a:cubicBezTo>
                  <a:cubicBezTo>
                    <a:pt x="2643" y="14065"/>
                    <a:pt x="2192" y="14026"/>
                    <a:pt x="1738" y="13962"/>
                  </a:cubicBezTo>
                  <a:cubicBezTo>
                    <a:pt x="1553" y="13932"/>
                    <a:pt x="1335" y="13928"/>
                    <a:pt x="1159" y="13855"/>
                  </a:cubicBezTo>
                  <a:cubicBezTo>
                    <a:pt x="927" y="13760"/>
                    <a:pt x="927" y="13499"/>
                    <a:pt x="901" y="13288"/>
                  </a:cubicBezTo>
                  <a:cubicBezTo>
                    <a:pt x="794" y="12431"/>
                    <a:pt x="751" y="11564"/>
                    <a:pt x="695" y="10698"/>
                  </a:cubicBezTo>
                  <a:lnTo>
                    <a:pt x="378" y="5391"/>
                  </a:lnTo>
                  <a:cubicBezTo>
                    <a:pt x="352" y="4967"/>
                    <a:pt x="326" y="4538"/>
                    <a:pt x="301" y="4113"/>
                  </a:cubicBezTo>
                  <a:cubicBezTo>
                    <a:pt x="296" y="4021"/>
                    <a:pt x="220" y="3975"/>
                    <a:pt x="146" y="3975"/>
                  </a:cubicBezTo>
                  <a:cubicBezTo>
                    <a:pt x="72" y="3975"/>
                    <a:pt x="0" y="4021"/>
                    <a:pt x="5" y="4113"/>
                  </a:cubicBezTo>
                  <a:lnTo>
                    <a:pt x="339" y="9668"/>
                  </a:lnTo>
                  <a:cubicBezTo>
                    <a:pt x="395" y="10586"/>
                    <a:pt x="438" y="11504"/>
                    <a:pt x="515" y="12418"/>
                  </a:cubicBezTo>
                  <a:cubicBezTo>
                    <a:pt x="550" y="12830"/>
                    <a:pt x="562" y="13271"/>
                    <a:pt x="661" y="13670"/>
                  </a:cubicBezTo>
                  <a:cubicBezTo>
                    <a:pt x="764" y="14078"/>
                    <a:pt x="1107" y="14155"/>
                    <a:pt x="1485" y="14211"/>
                  </a:cubicBezTo>
                  <a:cubicBezTo>
                    <a:pt x="3329" y="14494"/>
                    <a:pt x="5212" y="14481"/>
                    <a:pt x="7074" y="14528"/>
                  </a:cubicBezTo>
                  <a:cubicBezTo>
                    <a:pt x="8987" y="14580"/>
                    <a:pt x="10905" y="14618"/>
                    <a:pt x="12822" y="14648"/>
                  </a:cubicBezTo>
                  <a:cubicBezTo>
                    <a:pt x="13779" y="14665"/>
                    <a:pt x="14735" y="14678"/>
                    <a:pt x="15696" y="14687"/>
                  </a:cubicBezTo>
                  <a:cubicBezTo>
                    <a:pt x="16159" y="14691"/>
                    <a:pt x="16627" y="14695"/>
                    <a:pt x="17094" y="14700"/>
                  </a:cubicBezTo>
                  <a:cubicBezTo>
                    <a:pt x="17197" y="14701"/>
                    <a:pt x="17309" y="14707"/>
                    <a:pt x="17422" y="14707"/>
                  </a:cubicBezTo>
                  <a:cubicBezTo>
                    <a:pt x="17660" y="14707"/>
                    <a:pt x="17905" y="14680"/>
                    <a:pt x="18077" y="14520"/>
                  </a:cubicBezTo>
                  <a:cubicBezTo>
                    <a:pt x="18197" y="14408"/>
                    <a:pt x="18244" y="14258"/>
                    <a:pt x="18265" y="14099"/>
                  </a:cubicBezTo>
                  <a:cubicBezTo>
                    <a:pt x="18295" y="13880"/>
                    <a:pt x="18313" y="13662"/>
                    <a:pt x="18330" y="13443"/>
                  </a:cubicBezTo>
                  <a:cubicBezTo>
                    <a:pt x="18368" y="12984"/>
                    <a:pt x="18398" y="12525"/>
                    <a:pt x="18416" y="12066"/>
                  </a:cubicBezTo>
                  <a:cubicBezTo>
                    <a:pt x="18454" y="11157"/>
                    <a:pt x="18458" y="10251"/>
                    <a:pt x="18454" y="9342"/>
                  </a:cubicBezTo>
                  <a:cubicBezTo>
                    <a:pt x="18446" y="7480"/>
                    <a:pt x="18411" y="5614"/>
                    <a:pt x="18360" y="3753"/>
                  </a:cubicBezTo>
                  <a:cubicBezTo>
                    <a:pt x="18338" y="2822"/>
                    <a:pt x="18308" y="1887"/>
                    <a:pt x="18274" y="956"/>
                  </a:cubicBezTo>
                  <a:cubicBezTo>
                    <a:pt x="18265" y="651"/>
                    <a:pt x="18283" y="252"/>
                    <a:pt x="17944" y="111"/>
                  </a:cubicBezTo>
                  <a:cubicBezTo>
                    <a:pt x="17820" y="61"/>
                    <a:pt x="17677" y="55"/>
                    <a:pt x="17538" y="55"/>
                  </a:cubicBezTo>
                  <a:cubicBezTo>
                    <a:pt x="17497" y="55"/>
                    <a:pt x="17457" y="56"/>
                    <a:pt x="17417" y="56"/>
                  </a:cubicBezTo>
                  <a:cubicBezTo>
                    <a:pt x="17395" y="56"/>
                    <a:pt x="17373" y="56"/>
                    <a:pt x="17352" y="55"/>
                  </a:cubicBezTo>
                  <a:cubicBezTo>
                    <a:pt x="17107" y="55"/>
                    <a:pt x="16858" y="51"/>
                    <a:pt x="16614" y="47"/>
                  </a:cubicBezTo>
                  <a:cubicBezTo>
                    <a:pt x="14495" y="16"/>
                    <a:pt x="12376" y="1"/>
                    <a:pt x="102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 name="Google Shape;226;p27"/>
          <p:cNvGrpSpPr/>
          <p:nvPr/>
        </p:nvGrpSpPr>
        <p:grpSpPr>
          <a:xfrm>
            <a:off x="6938495" y="3231475"/>
            <a:ext cx="936610" cy="800409"/>
            <a:chOff x="2794150" y="3804075"/>
            <a:chExt cx="936610" cy="800409"/>
          </a:xfrm>
        </p:grpSpPr>
        <p:sp>
          <p:nvSpPr>
            <p:cNvPr id="227" name="Google Shape;227;p27"/>
            <p:cNvSpPr/>
            <p:nvPr/>
          </p:nvSpPr>
          <p:spPr>
            <a:xfrm>
              <a:off x="2854033" y="3857379"/>
              <a:ext cx="816844" cy="693801"/>
            </a:xfrm>
            <a:custGeom>
              <a:rect b="b" l="l" r="r" t="t"/>
              <a:pathLst>
                <a:path extrusionOk="0" h="12749" w="15010">
                  <a:moveTo>
                    <a:pt x="12869" y="0"/>
                  </a:moveTo>
                  <a:cubicBezTo>
                    <a:pt x="12586" y="0"/>
                    <a:pt x="12303" y="10"/>
                    <a:pt x="12020" y="10"/>
                  </a:cubicBezTo>
                  <a:cubicBezTo>
                    <a:pt x="11565" y="14"/>
                    <a:pt x="11110" y="19"/>
                    <a:pt x="10655" y="19"/>
                  </a:cubicBezTo>
                  <a:lnTo>
                    <a:pt x="5118" y="53"/>
                  </a:lnTo>
                  <a:lnTo>
                    <a:pt x="2385" y="70"/>
                  </a:lnTo>
                  <a:cubicBezTo>
                    <a:pt x="1918" y="74"/>
                    <a:pt x="1450" y="79"/>
                    <a:pt x="983" y="83"/>
                  </a:cubicBezTo>
                  <a:cubicBezTo>
                    <a:pt x="956" y="83"/>
                    <a:pt x="929" y="83"/>
                    <a:pt x="902" y="83"/>
                  </a:cubicBezTo>
                  <a:cubicBezTo>
                    <a:pt x="637" y="83"/>
                    <a:pt x="322" y="93"/>
                    <a:pt x="159" y="319"/>
                  </a:cubicBezTo>
                  <a:cubicBezTo>
                    <a:pt x="60" y="456"/>
                    <a:pt x="60" y="611"/>
                    <a:pt x="65" y="765"/>
                  </a:cubicBezTo>
                  <a:cubicBezTo>
                    <a:pt x="26" y="791"/>
                    <a:pt x="0" y="829"/>
                    <a:pt x="4" y="885"/>
                  </a:cubicBezTo>
                  <a:cubicBezTo>
                    <a:pt x="86" y="2670"/>
                    <a:pt x="185" y="4454"/>
                    <a:pt x="305" y="6234"/>
                  </a:cubicBezTo>
                  <a:cubicBezTo>
                    <a:pt x="361" y="7114"/>
                    <a:pt x="425" y="7993"/>
                    <a:pt x="489" y="8872"/>
                  </a:cubicBezTo>
                  <a:cubicBezTo>
                    <a:pt x="558" y="9752"/>
                    <a:pt x="601" y="10644"/>
                    <a:pt x="704" y="11519"/>
                  </a:cubicBezTo>
                  <a:cubicBezTo>
                    <a:pt x="738" y="11815"/>
                    <a:pt x="820" y="12115"/>
                    <a:pt x="1077" y="12300"/>
                  </a:cubicBezTo>
                  <a:cubicBezTo>
                    <a:pt x="1373" y="12505"/>
                    <a:pt x="1793" y="12484"/>
                    <a:pt x="2141" y="12510"/>
                  </a:cubicBezTo>
                  <a:cubicBezTo>
                    <a:pt x="3059" y="12578"/>
                    <a:pt x="3972" y="12630"/>
                    <a:pt x="4890" y="12668"/>
                  </a:cubicBezTo>
                  <a:cubicBezTo>
                    <a:pt x="6152" y="12722"/>
                    <a:pt x="7415" y="12749"/>
                    <a:pt x="8677" y="12749"/>
                  </a:cubicBezTo>
                  <a:cubicBezTo>
                    <a:pt x="9238" y="12749"/>
                    <a:pt x="9799" y="12743"/>
                    <a:pt x="10360" y="12733"/>
                  </a:cubicBezTo>
                  <a:cubicBezTo>
                    <a:pt x="11273" y="12716"/>
                    <a:pt x="12191" y="12686"/>
                    <a:pt x="13109" y="12638"/>
                  </a:cubicBezTo>
                  <a:cubicBezTo>
                    <a:pt x="13328" y="12630"/>
                    <a:pt x="13547" y="12617"/>
                    <a:pt x="13770" y="12604"/>
                  </a:cubicBezTo>
                  <a:cubicBezTo>
                    <a:pt x="13971" y="12596"/>
                    <a:pt x="14194" y="12604"/>
                    <a:pt x="14396" y="12561"/>
                  </a:cubicBezTo>
                  <a:cubicBezTo>
                    <a:pt x="14791" y="12484"/>
                    <a:pt x="14816" y="12047"/>
                    <a:pt x="14872" y="11729"/>
                  </a:cubicBezTo>
                  <a:cubicBezTo>
                    <a:pt x="15009" y="10888"/>
                    <a:pt x="15009" y="10039"/>
                    <a:pt x="14992" y="9194"/>
                  </a:cubicBezTo>
                  <a:cubicBezTo>
                    <a:pt x="14979" y="8289"/>
                    <a:pt x="14941" y="7384"/>
                    <a:pt x="14894" y="6483"/>
                  </a:cubicBezTo>
                  <a:cubicBezTo>
                    <a:pt x="14795" y="4729"/>
                    <a:pt x="14662" y="2974"/>
                    <a:pt x="14499" y="1224"/>
                  </a:cubicBezTo>
                  <a:cubicBezTo>
                    <a:pt x="14469" y="907"/>
                    <a:pt x="14422" y="568"/>
                    <a:pt x="14186" y="327"/>
                  </a:cubicBezTo>
                  <a:cubicBezTo>
                    <a:pt x="13958" y="91"/>
                    <a:pt x="13615" y="27"/>
                    <a:pt x="13294" y="10"/>
                  </a:cubicBezTo>
                  <a:cubicBezTo>
                    <a:pt x="13152" y="3"/>
                    <a:pt x="13010" y="0"/>
                    <a:pt x="128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7"/>
            <p:cNvSpPr/>
            <p:nvPr/>
          </p:nvSpPr>
          <p:spPr>
            <a:xfrm>
              <a:off x="2794150" y="3804075"/>
              <a:ext cx="936610" cy="800409"/>
            </a:xfrm>
            <a:custGeom>
              <a:rect b="b" l="l" r="r" t="t"/>
              <a:pathLst>
                <a:path extrusionOk="0" h="14708" w="18459">
                  <a:moveTo>
                    <a:pt x="10256" y="1"/>
                  </a:moveTo>
                  <a:cubicBezTo>
                    <a:pt x="8554" y="1"/>
                    <a:pt x="6851" y="10"/>
                    <a:pt x="5148" y="29"/>
                  </a:cubicBezTo>
                  <a:cubicBezTo>
                    <a:pt x="4680" y="34"/>
                    <a:pt x="4213" y="38"/>
                    <a:pt x="3745" y="47"/>
                  </a:cubicBezTo>
                  <a:cubicBezTo>
                    <a:pt x="3557" y="47"/>
                    <a:pt x="3557" y="334"/>
                    <a:pt x="3745" y="334"/>
                  </a:cubicBezTo>
                  <a:cubicBezTo>
                    <a:pt x="5873" y="304"/>
                    <a:pt x="8002" y="289"/>
                    <a:pt x="10130" y="289"/>
                  </a:cubicBezTo>
                  <a:cubicBezTo>
                    <a:pt x="11652" y="289"/>
                    <a:pt x="13174" y="296"/>
                    <a:pt x="14697" y="313"/>
                  </a:cubicBezTo>
                  <a:cubicBezTo>
                    <a:pt x="15606" y="321"/>
                    <a:pt x="16515" y="334"/>
                    <a:pt x="17425" y="347"/>
                  </a:cubicBezTo>
                  <a:cubicBezTo>
                    <a:pt x="17436" y="347"/>
                    <a:pt x="17448" y="347"/>
                    <a:pt x="17460" y="347"/>
                  </a:cubicBezTo>
                  <a:cubicBezTo>
                    <a:pt x="17497" y="347"/>
                    <a:pt x="17534" y="346"/>
                    <a:pt x="17571" y="346"/>
                  </a:cubicBezTo>
                  <a:cubicBezTo>
                    <a:pt x="17738" y="346"/>
                    <a:pt x="17902" y="363"/>
                    <a:pt x="17948" y="548"/>
                  </a:cubicBezTo>
                  <a:cubicBezTo>
                    <a:pt x="17999" y="746"/>
                    <a:pt x="17978" y="973"/>
                    <a:pt x="17987" y="1175"/>
                  </a:cubicBezTo>
                  <a:cubicBezTo>
                    <a:pt x="18004" y="1625"/>
                    <a:pt x="18017" y="2080"/>
                    <a:pt x="18030" y="2535"/>
                  </a:cubicBezTo>
                  <a:cubicBezTo>
                    <a:pt x="18085" y="4306"/>
                    <a:pt x="18124" y="6073"/>
                    <a:pt x="18145" y="7845"/>
                  </a:cubicBezTo>
                  <a:cubicBezTo>
                    <a:pt x="18167" y="9595"/>
                    <a:pt x="18188" y="11345"/>
                    <a:pt x="18064" y="13091"/>
                  </a:cubicBezTo>
                  <a:cubicBezTo>
                    <a:pt x="18047" y="13306"/>
                    <a:pt x="18030" y="13516"/>
                    <a:pt x="18008" y="13726"/>
                  </a:cubicBezTo>
                  <a:cubicBezTo>
                    <a:pt x="17991" y="13902"/>
                    <a:pt x="18012" y="14189"/>
                    <a:pt x="17862" y="14318"/>
                  </a:cubicBezTo>
                  <a:cubicBezTo>
                    <a:pt x="17746" y="14417"/>
                    <a:pt x="17558" y="14417"/>
                    <a:pt x="17412" y="14417"/>
                  </a:cubicBezTo>
                  <a:cubicBezTo>
                    <a:pt x="17184" y="14417"/>
                    <a:pt x="16953" y="14412"/>
                    <a:pt x="16725" y="14408"/>
                  </a:cubicBezTo>
                  <a:cubicBezTo>
                    <a:pt x="15816" y="14404"/>
                    <a:pt x="14907" y="14391"/>
                    <a:pt x="13997" y="14378"/>
                  </a:cubicBezTo>
                  <a:cubicBezTo>
                    <a:pt x="12179" y="14357"/>
                    <a:pt x="10364" y="14322"/>
                    <a:pt x="8545" y="14279"/>
                  </a:cubicBezTo>
                  <a:cubicBezTo>
                    <a:pt x="6731" y="14236"/>
                    <a:pt x="4908" y="14224"/>
                    <a:pt x="3098" y="14099"/>
                  </a:cubicBezTo>
                  <a:cubicBezTo>
                    <a:pt x="2643" y="14065"/>
                    <a:pt x="2192" y="14026"/>
                    <a:pt x="1738" y="13962"/>
                  </a:cubicBezTo>
                  <a:cubicBezTo>
                    <a:pt x="1553" y="13932"/>
                    <a:pt x="1335" y="13928"/>
                    <a:pt x="1159" y="13855"/>
                  </a:cubicBezTo>
                  <a:cubicBezTo>
                    <a:pt x="927" y="13760"/>
                    <a:pt x="927" y="13499"/>
                    <a:pt x="901" y="13288"/>
                  </a:cubicBezTo>
                  <a:cubicBezTo>
                    <a:pt x="794" y="12431"/>
                    <a:pt x="751" y="11564"/>
                    <a:pt x="695" y="10698"/>
                  </a:cubicBezTo>
                  <a:lnTo>
                    <a:pt x="378" y="5391"/>
                  </a:lnTo>
                  <a:cubicBezTo>
                    <a:pt x="352" y="4967"/>
                    <a:pt x="326" y="4538"/>
                    <a:pt x="301" y="4113"/>
                  </a:cubicBezTo>
                  <a:cubicBezTo>
                    <a:pt x="296" y="4021"/>
                    <a:pt x="220" y="3975"/>
                    <a:pt x="146" y="3975"/>
                  </a:cubicBezTo>
                  <a:cubicBezTo>
                    <a:pt x="72" y="3975"/>
                    <a:pt x="0" y="4021"/>
                    <a:pt x="5" y="4113"/>
                  </a:cubicBezTo>
                  <a:lnTo>
                    <a:pt x="339" y="9668"/>
                  </a:lnTo>
                  <a:cubicBezTo>
                    <a:pt x="395" y="10586"/>
                    <a:pt x="438" y="11504"/>
                    <a:pt x="515" y="12418"/>
                  </a:cubicBezTo>
                  <a:cubicBezTo>
                    <a:pt x="550" y="12830"/>
                    <a:pt x="562" y="13271"/>
                    <a:pt x="661" y="13670"/>
                  </a:cubicBezTo>
                  <a:cubicBezTo>
                    <a:pt x="764" y="14078"/>
                    <a:pt x="1107" y="14155"/>
                    <a:pt x="1485" y="14211"/>
                  </a:cubicBezTo>
                  <a:cubicBezTo>
                    <a:pt x="3329" y="14494"/>
                    <a:pt x="5212" y="14481"/>
                    <a:pt x="7074" y="14528"/>
                  </a:cubicBezTo>
                  <a:cubicBezTo>
                    <a:pt x="8987" y="14580"/>
                    <a:pt x="10905" y="14618"/>
                    <a:pt x="12822" y="14648"/>
                  </a:cubicBezTo>
                  <a:cubicBezTo>
                    <a:pt x="13779" y="14665"/>
                    <a:pt x="14735" y="14678"/>
                    <a:pt x="15696" y="14687"/>
                  </a:cubicBezTo>
                  <a:cubicBezTo>
                    <a:pt x="16159" y="14691"/>
                    <a:pt x="16627" y="14695"/>
                    <a:pt x="17094" y="14700"/>
                  </a:cubicBezTo>
                  <a:cubicBezTo>
                    <a:pt x="17197" y="14701"/>
                    <a:pt x="17309" y="14707"/>
                    <a:pt x="17422" y="14707"/>
                  </a:cubicBezTo>
                  <a:cubicBezTo>
                    <a:pt x="17660" y="14707"/>
                    <a:pt x="17905" y="14680"/>
                    <a:pt x="18077" y="14520"/>
                  </a:cubicBezTo>
                  <a:cubicBezTo>
                    <a:pt x="18197" y="14408"/>
                    <a:pt x="18244" y="14258"/>
                    <a:pt x="18265" y="14099"/>
                  </a:cubicBezTo>
                  <a:cubicBezTo>
                    <a:pt x="18295" y="13880"/>
                    <a:pt x="18313" y="13662"/>
                    <a:pt x="18330" y="13443"/>
                  </a:cubicBezTo>
                  <a:cubicBezTo>
                    <a:pt x="18368" y="12984"/>
                    <a:pt x="18398" y="12525"/>
                    <a:pt x="18416" y="12066"/>
                  </a:cubicBezTo>
                  <a:cubicBezTo>
                    <a:pt x="18454" y="11157"/>
                    <a:pt x="18458" y="10251"/>
                    <a:pt x="18454" y="9342"/>
                  </a:cubicBezTo>
                  <a:cubicBezTo>
                    <a:pt x="18446" y="7480"/>
                    <a:pt x="18411" y="5614"/>
                    <a:pt x="18360" y="3753"/>
                  </a:cubicBezTo>
                  <a:cubicBezTo>
                    <a:pt x="18338" y="2822"/>
                    <a:pt x="18308" y="1887"/>
                    <a:pt x="18274" y="956"/>
                  </a:cubicBezTo>
                  <a:cubicBezTo>
                    <a:pt x="18265" y="651"/>
                    <a:pt x="18283" y="252"/>
                    <a:pt x="17944" y="111"/>
                  </a:cubicBezTo>
                  <a:cubicBezTo>
                    <a:pt x="17820" y="61"/>
                    <a:pt x="17677" y="55"/>
                    <a:pt x="17538" y="55"/>
                  </a:cubicBezTo>
                  <a:cubicBezTo>
                    <a:pt x="17497" y="55"/>
                    <a:pt x="17457" y="56"/>
                    <a:pt x="17417" y="56"/>
                  </a:cubicBezTo>
                  <a:cubicBezTo>
                    <a:pt x="17395" y="56"/>
                    <a:pt x="17373" y="56"/>
                    <a:pt x="17352" y="55"/>
                  </a:cubicBezTo>
                  <a:cubicBezTo>
                    <a:pt x="17107" y="55"/>
                    <a:pt x="16858" y="51"/>
                    <a:pt x="16614" y="47"/>
                  </a:cubicBezTo>
                  <a:cubicBezTo>
                    <a:pt x="14495" y="16"/>
                    <a:pt x="12376" y="1"/>
                    <a:pt x="102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9" name="Google Shape;229;p27"/>
          <p:cNvSpPr/>
          <p:nvPr/>
        </p:nvSpPr>
        <p:spPr>
          <a:xfrm>
            <a:off x="838001" y="820450"/>
            <a:ext cx="3005851" cy="151829"/>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7"/>
          <p:cNvSpPr txBox="1"/>
          <p:nvPr>
            <p:ph type="title"/>
          </p:nvPr>
        </p:nvSpPr>
        <p:spPr>
          <a:xfrm>
            <a:off x="715500" y="341650"/>
            <a:ext cx="7713000" cy="47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Table of Contents</a:t>
            </a:r>
            <a:endParaRPr/>
          </a:p>
        </p:txBody>
      </p:sp>
      <p:sp>
        <p:nvSpPr>
          <p:cNvPr id="231" name="Google Shape;231;p27"/>
          <p:cNvSpPr txBox="1"/>
          <p:nvPr>
            <p:ph idx="1" type="subTitle"/>
          </p:nvPr>
        </p:nvSpPr>
        <p:spPr>
          <a:xfrm>
            <a:off x="715450" y="2290862"/>
            <a:ext cx="2043300" cy="40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About the Project</a:t>
            </a:r>
            <a:endParaRPr/>
          </a:p>
        </p:txBody>
      </p:sp>
      <p:sp>
        <p:nvSpPr>
          <p:cNvPr id="232" name="Google Shape;232;p27"/>
          <p:cNvSpPr txBox="1"/>
          <p:nvPr>
            <p:ph idx="2" type="subTitle"/>
          </p:nvPr>
        </p:nvSpPr>
        <p:spPr>
          <a:xfrm>
            <a:off x="715450" y="2586825"/>
            <a:ext cx="2043300" cy="40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CoronaUpdate </a:t>
            </a:r>
            <a:endParaRPr/>
          </a:p>
        </p:txBody>
      </p:sp>
      <p:sp>
        <p:nvSpPr>
          <p:cNvPr id="233" name="Google Shape;233;p27"/>
          <p:cNvSpPr txBox="1"/>
          <p:nvPr>
            <p:ph idx="3" type="title"/>
          </p:nvPr>
        </p:nvSpPr>
        <p:spPr>
          <a:xfrm>
            <a:off x="715450" y="1598275"/>
            <a:ext cx="2043300" cy="58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solidFill>
                  <a:schemeClr val="accent1"/>
                </a:solidFill>
              </a:rPr>
              <a:t>01</a:t>
            </a:r>
            <a:endParaRPr>
              <a:solidFill>
                <a:schemeClr val="accent1"/>
              </a:solidFill>
            </a:endParaRPr>
          </a:p>
        </p:txBody>
      </p:sp>
      <p:sp>
        <p:nvSpPr>
          <p:cNvPr id="234" name="Google Shape;234;p27"/>
          <p:cNvSpPr txBox="1"/>
          <p:nvPr>
            <p:ph idx="4" type="subTitle"/>
          </p:nvPr>
        </p:nvSpPr>
        <p:spPr>
          <a:xfrm>
            <a:off x="3550300" y="2290862"/>
            <a:ext cx="2043300" cy="40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Requirements</a:t>
            </a:r>
            <a:endParaRPr/>
          </a:p>
        </p:txBody>
      </p:sp>
      <p:sp>
        <p:nvSpPr>
          <p:cNvPr id="235" name="Google Shape;235;p27"/>
          <p:cNvSpPr txBox="1"/>
          <p:nvPr>
            <p:ph idx="5" type="subTitle"/>
          </p:nvPr>
        </p:nvSpPr>
        <p:spPr>
          <a:xfrm>
            <a:off x="3340150" y="2633152"/>
            <a:ext cx="2463600" cy="28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let’s talk about Backand</a:t>
            </a:r>
            <a:endParaRPr/>
          </a:p>
        </p:txBody>
      </p:sp>
      <p:sp>
        <p:nvSpPr>
          <p:cNvPr id="236" name="Google Shape;236;p27"/>
          <p:cNvSpPr txBox="1"/>
          <p:nvPr>
            <p:ph idx="6" type="title"/>
          </p:nvPr>
        </p:nvSpPr>
        <p:spPr>
          <a:xfrm>
            <a:off x="3550300" y="1598275"/>
            <a:ext cx="2043300" cy="58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solidFill>
                  <a:schemeClr val="accent1"/>
                </a:solidFill>
              </a:rPr>
              <a:t>02</a:t>
            </a:r>
            <a:endParaRPr>
              <a:solidFill>
                <a:schemeClr val="accent1"/>
              </a:solidFill>
            </a:endParaRPr>
          </a:p>
        </p:txBody>
      </p:sp>
      <p:sp>
        <p:nvSpPr>
          <p:cNvPr id="237" name="Google Shape;237;p27"/>
          <p:cNvSpPr txBox="1"/>
          <p:nvPr>
            <p:ph idx="7" type="subTitle"/>
          </p:nvPr>
        </p:nvSpPr>
        <p:spPr>
          <a:xfrm>
            <a:off x="6385150" y="2290862"/>
            <a:ext cx="2043300" cy="40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Front View</a:t>
            </a:r>
            <a:endParaRPr/>
          </a:p>
        </p:txBody>
      </p:sp>
      <p:sp>
        <p:nvSpPr>
          <p:cNvPr id="238" name="Google Shape;238;p27"/>
          <p:cNvSpPr txBox="1"/>
          <p:nvPr>
            <p:ph idx="8" type="subTitle"/>
          </p:nvPr>
        </p:nvSpPr>
        <p:spPr>
          <a:xfrm>
            <a:off x="6385150" y="2586825"/>
            <a:ext cx="2043300" cy="40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Website view</a:t>
            </a:r>
            <a:endParaRPr/>
          </a:p>
        </p:txBody>
      </p:sp>
      <p:sp>
        <p:nvSpPr>
          <p:cNvPr id="239" name="Google Shape;239;p27"/>
          <p:cNvSpPr txBox="1"/>
          <p:nvPr>
            <p:ph idx="9" type="title"/>
          </p:nvPr>
        </p:nvSpPr>
        <p:spPr>
          <a:xfrm>
            <a:off x="6385150" y="1598275"/>
            <a:ext cx="2043300" cy="58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solidFill>
                  <a:schemeClr val="accent1"/>
                </a:solidFill>
              </a:rPr>
              <a:t>03</a:t>
            </a:r>
            <a:endParaRPr>
              <a:solidFill>
                <a:schemeClr val="accent1"/>
              </a:solidFill>
            </a:endParaRPr>
          </a:p>
        </p:txBody>
      </p:sp>
      <p:sp>
        <p:nvSpPr>
          <p:cNvPr id="240" name="Google Shape;240;p27"/>
          <p:cNvSpPr txBox="1"/>
          <p:nvPr>
            <p:ph idx="13" type="subTitle"/>
          </p:nvPr>
        </p:nvSpPr>
        <p:spPr>
          <a:xfrm>
            <a:off x="715450" y="4095975"/>
            <a:ext cx="2410200" cy="40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Software Infrastructure</a:t>
            </a:r>
            <a:endParaRPr/>
          </a:p>
        </p:txBody>
      </p:sp>
      <p:sp>
        <p:nvSpPr>
          <p:cNvPr id="241" name="Google Shape;241;p27"/>
          <p:cNvSpPr txBox="1"/>
          <p:nvPr>
            <p:ph idx="14" type="subTitle"/>
          </p:nvPr>
        </p:nvSpPr>
        <p:spPr>
          <a:xfrm>
            <a:off x="838000" y="4497975"/>
            <a:ext cx="2043300" cy="40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Parts</a:t>
            </a:r>
            <a:endParaRPr/>
          </a:p>
        </p:txBody>
      </p:sp>
      <p:sp>
        <p:nvSpPr>
          <p:cNvPr id="242" name="Google Shape;242;p27"/>
          <p:cNvSpPr txBox="1"/>
          <p:nvPr>
            <p:ph idx="15" type="title"/>
          </p:nvPr>
        </p:nvSpPr>
        <p:spPr>
          <a:xfrm>
            <a:off x="715450" y="3341275"/>
            <a:ext cx="2043300" cy="58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solidFill>
                  <a:schemeClr val="accent1"/>
                </a:solidFill>
              </a:rPr>
              <a:t>04</a:t>
            </a:r>
            <a:endParaRPr>
              <a:solidFill>
                <a:schemeClr val="accent1"/>
              </a:solidFill>
            </a:endParaRPr>
          </a:p>
        </p:txBody>
      </p:sp>
      <p:sp>
        <p:nvSpPr>
          <p:cNvPr id="243" name="Google Shape;243;p27"/>
          <p:cNvSpPr txBox="1"/>
          <p:nvPr>
            <p:ph idx="16" type="subTitle"/>
          </p:nvPr>
        </p:nvSpPr>
        <p:spPr>
          <a:xfrm>
            <a:off x="3550300" y="4033862"/>
            <a:ext cx="2043300" cy="40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1800"/>
              <a:buNone/>
            </a:pPr>
            <a:r>
              <a:rPr lang="en">
                <a:solidFill>
                  <a:schemeClr val="dk1"/>
                </a:solidFill>
              </a:rPr>
              <a:t>Diagram</a:t>
            </a:r>
            <a:endParaRPr/>
          </a:p>
        </p:txBody>
      </p:sp>
      <p:sp>
        <p:nvSpPr>
          <p:cNvPr id="244" name="Google Shape;244;p27"/>
          <p:cNvSpPr txBox="1"/>
          <p:nvPr>
            <p:ph idx="17" type="subTitle"/>
          </p:nvPr>
        </p:nvSpPr>
        <p:spPr>
          <a:xfrm>
            <a:off x="3550300" y="4329825"/>
            <a:ext cx="2043300" cy="40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1800"/>
              <a:buNone/>
            </a:pPr>
            <a:r>
              <a:rPr lang="en">
                <a:solidFill>
                  <a:schemeClr val="dk1"/>
                </a:solidFill>
              </a:rPr>
              <a:t>Structure</a:t>
            </a:r>
            <a:endParaRPr/>
          </a:p>
        </p:txBody>
      </p:sp>
      <p:sp>
        <p:nvSpPr>
          <p:cNvPr id="245" name="Google Shape;245;p27"/>
          <p:cNvSpPr txBox="1"/>
          <p:nvPr>
            <p:ph idx="18" type="title"/>
          </p:nvPr>
        </p:nvSpPr>
        <p:spPr>
          <a:xfrm>
            <a:off x="3550300" y="3341275"/>
            <a:ext cx="2043300" cy="58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solidFill>
                  <a:schemeClr val="accent1"/>
                </a:solidFill>
              </a:rPr>
              <a:t>05</a:t>
            </a:r>
            <a:endParaRPr>
              <a:solidFill>
                <a:schemeClr val="accent1"/>
              </a:solidFill>
            </a:endParaRPr>
          </a:p>
        </p:txBody>
      </p:sp>
      <p:sp>
        <p:nvSpPr>
          <p:cNvPr id="246" name="Google Shape;246;p27"/>
          <p:cNvSpPr txBox="1"/>
          <p:nvPr>
            <p:ph idx="19" type="subTitle"/>
          </p:nvPr>
        </p:nvSpPr>
        <p:spPr>
          <a:xfrm>
            <a:off x="6385150" y="4033862"/>
            <a:ext cx="2043300" cy="40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Our Team</a:t>
            </a:r>
            <a:endParaRPr/>
          </a:p>
        </p:txBody>
      </p:sp>
      <p:sp>
        <p:nvSpPr>
          <p:cNvPr id="247" name="Google Shape;247;p27"/>
          <p:cNvSpPr txBox="1"/>
          <p:nvPr>
            <p:ph idx="20" type="subTitle"/>
          </p:nvPr>
        </p:nvSpPr>
        <p:spPr>
          <a:xfrm>
            <a:off x="6385150" y="4329825"/>
            <a:ext cx="2043300" cy="40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Describe the topic</a:t>
            </a:r>
            <a:endParaRPr/>
          </a:p>
        </p:txBody>
      </p:sp>
      <p:sp>
        <p:nvSpPr>
          <p:cNvPr id="248" name="Google Shape;248;p27"/>
          <p:cNvSpPr txBox="1"/>
          <p:nvPr>
            <p:ph idx="21" type="title"/>
          </p:nvPr>
        </p:nvSpPr>
        <p:spPr>
          <a:xfrm>
            <a:off x="6385150" y="3341275"/>
            <a:ext cx="2043300" cy="58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solidFill>
                  <a:schemeClr val="accent1"/>
                </a:solidFill>
              </a:rPr>
              <a:t>06</a:t>
            </a:r>
            <a:endParaRPr>
              <a:solidFill>
                <a:schemeClr val="accent1"/>
              </a:solidFill>
            </a:endParaRPr>
          </a:p>
        </p:txBody>
      </p:sp>
      <p:grpSp>
        <p:nvGrpSpPr>
          <p:cNvPr id="249" name="Google Shape;249;p27"/>
          <p:cNvGrpSpPr/>
          <p:nvPr/>
        </p:nvGrpSpPr>
        <p:grpSpPr>
          <a:xfrm rot="1044153">
            <a:off x="7948612" y="370456"/>
            <a:ext cx="771792" cy="609611"/>
            <a:chOff x="8411450" y="2045850"/>
            <a:chExt cx="346800" cy="273925"/>
          </a:xfrm>
        </p:grpSpPr>
        <p:sp>
          <p:nvSpPr>
            <p:cNvPr id="250" name="Google Shape;250;p27"/>
            <p:cNvSpPr/>
            <p:nvPr/>
          </p:nvSpPr>
          <p:spPr>
            <a:xfrm>
              <a:off x="8411450" y="2045850"/>
              <a:ext cx="346800" cy="273925"/>
            </a:xfrm>
            <a:custGeom>
              <a:rect b="b" l="l" r="r" t="t"/>
              <a:pathLst>
                <a:path extrusionOk="0" h="10957" w="13872">
                  <a:moveTo>
                    <a:pt x="3344" y="601"/>
                  </a:moveTo>
                  <a:cubicBezTo>
                    <a:pt x="3419" y="601"/>
                    <a:pt x="3472" y="672"/>
                    <a:pt x="3501" y="813"/>
                  </a:cubicBezTo>
                  <a:cubicBezTo>
                    <a:pt x="3608" y="932"/>
                    <a:pt x="3668" y="1170"/>
                    <a:pt x="3739" y="1325"/>
                  </a:cubicBezTo>
                  <a:cubicBezTo>
                    <a:pt x="3763" y="1360"/>
                    <a:pt x="3775" y="1396"/>
                    <a:pt x="3787" y="1432"/>
                  </a:cubicBezTo>
                  <a:cubicBezTo>
                    <a:pt x="3561" y="1396"/>
                    <a:pt x="3382" y="1396"/>
                    <a:pt x="3204" y="1218"/>
                  </a:cubicBezTo>
                  <a:cubicBezTo>
                    <a:pt x="3073" y="1075"/>
                    <a:pt x="3001" y="896"/>
                    <a:pt x="3025" y="706"/>
                  </a:cubicBezTo>
                  <a:cubicBezTo>
                    <a:pt x="3061" y="694"/>
                    <a:pt x="3108" y="682"/>
                    <a:pt x="3180" y="682"/>
                  </a:cubicBezTo>
                  <a:cubicBezTo>
                    <a:pt x="3243" y="628"/>
                    <a:pt x="3298" y="601"/>
                    <a:pt x="3344" y="601"/>
                  </a:cubicBezTo>
                  <a:close/>
                  <a:moveTo>
                    <a:pt x="3825" y="5354"/>
                  </a:moveTo>
                  <a:cubicBezTo>
                    <a:pt x="3892" y="5378"/>
                    <a:pt x="3959" y="5411"/>
                    <a:pt x="4037" y="5444"/>
                  </a:cubicBezTo>
                  <a:cubicBezTo>
                    <a:pt x="4382" y="5849"/>
                    <a:pt x="4370" y="6087"/>
                    <a:pt x="4013" y="6159"/>
                  </a:cubicBezTo>
                  <a:cubicBezTo>
                    <a:pt x="3966" y="6194"/>
                    <a:pt x="3906" y="6218"/>
                    <a:pt x="3846" y="6254"/>
                  </a:cubicBezTo>
                  <a:cubicBezTo>
                    <a:pt x="3846" y="6206"/>
                    <a:pt x="3823" y="6171"/>
                    <a:pt x="3775" y="6159"/>
                  </a:cubicBezTo>
                  <a:cubicBezTo>
                    <a:pt x="3608" y="6147"/>
                    <a:pt x="3430" y="5956"/>
                    <a:pt x="3501" y="5778"/>
                  </a:cubicBezTo>
                  <a:cubicBezTo>
                    <a:pt x="3561" y="5599"/>
                    <a:pt x="3727" y="5623"/>
                    <a:pt x="3846" y="5528"/>
                  </a:cubicBezTo>
                  <a:cubicBezTo>
                    <a:pt x="3894" y="5504"/>
                    <a:pt x="3894" y="5409"/>
                    <a:pt x="3846" y="5373"/>
                  </a:cubicBezTo>
                  <a:cubicBezTo>
                    <a:pt x="3839" y="5366"/>
                    <a:pt x="3832" y="5359"/>
                    <a:pt x="3825" y="5354"/>
                  </a:cubicBezTo>
                  <a:close/>
                  <a:moveTo>
                    <a:pt x="2249" y="5148"/>
                  </a:moveTo>
                  <a:cubicBezTo>
                    <a:pt x="2372" y="5148"/>
                    <a:pt x="2496" y="5151"/>
                    <a:pt x="2620" y="5159"/>
                  </a:cubicBezTo>
                  <a:cubicBezTo>
                    <a:pt x="2906" y="5170"/>
                    <a:pt x="3215" y="5182"/>
                    <a:pt x="3501" y="5254"/>
                  </a:cubicBezTo>
                  <a:cubicBezTo>
                    <a:pt x="3573" y="5266"/>
                    <a:pt x="3656" y="5290"/>
                    <a:pt x="3727" y="5325"/>
                  </a:cubicBezTo>
                  <a:cubicBezTo>
                    <a:pt x="3712" y="5322"/>
                    <a:pt x="3696" y="5320"/>
                    <a:pt x="3679" y="5320"/>
                  </a:cubicBezTo>
                  <a:cubicBezTo>
                    <a:pt x="3464" y="5320"/>
                    <a:pt x="3226" y="5602"/>
                    <a:pt x="3215" y="5802"/>
                  </a:cubicBezTo>
                  <a:cubicBezTo>
                    <a:pt x="3204" y="6087"/>
                    <a:pt x="3418" y="6290"/>
                    <a:pt x="3668" y="6302"/>
                  </a:cubicBezTo>
                  <a:cubicBezTo>
                    <a:pt x="3668" y="6313"/>
                    <a:pt x="3656" y="6313"/>
                    <a:pt x="3656" y="6325"/>
                  </a:cubicBezTo>
                  <a:cubicBezTo>
                    <a:pt x="3192" y="6468"/>
                    <a:pt x="2584" y="6456"/>
                    <a:pt x="2156" y="6468"/>
                  </a:cubicBezTo>
                  <a:cubicBezTo>
                    <a:pt x="1997" y="6468"/>
                    <a:pt x="1844" y="6474"/>
                    <a:pt x="1688" y="6474"/>
                  </a:cubicBezTo>
                  <a:cubicBezTo>
                    <a:pt x="1611" y="6474"/>
                    <a:pt x="1533" y="6472"/>
                    <a:pt x="1453" y="6468"/>
                  </a:cubicBezTo>
                  <a:cubicBezTo>
                    <a:pt x="1433" y="6469"/>
                    <a:pt x="1413" y="6470"/>
                    <a:pt x="1392" y="6470"/>
                  </a:cubicBezTo>
                  <a:cubicBezTo>
                    <a:pt x="1175" y="6470"/>
                    <a:pt x="959" y="6413"/>
                    <a:pt x="763" y="6325"/>
                  </a:cubicBezTo>
                  <a:cubicBezTo>
                    <a:pt x="441" y="6111"/>
                    <a:pt x="441" y="5861"/>
                    <a:pt x="751" y="5551"/>
                  </a:cubicBezTo>
                  <a:cubicBezTo>
                    <a:pt x="894" y="5516"/>
                    <a:pt x="870" y="5325"/>
                    <a:pt x="763" y="5278"/>
                  </a:cubicBezTo>
                  <a:cubicBezTo>
                    <a:pt x="1258" y="5201"/>
                    <a:pt x="1753" y="5148"/>
                    <a:pt x="2249" y="5148"/>
                  </a:cubicBezTo>
                  <a:close/>
                  <a:moveTo>
                    <a:pt x="3799" y="6575"/>
                  </a:moveTo>
                  <a:lnTo>
                    <a:pt x="3799" y="6575"/>
                  </a:lnTo>
                  <a:cubicBezTo>
                    <a:pt x="4335" y="6945"/>
                    <a:pt x="4096" y="7445"/>
                    <a:pt x="3644" y="7707"/>
                  </a:cubicBezTo>
                  <a:cubicBezTo>
                    <a:pt x="3644" y="7707"/>
                    <a:pt x="3644" y="7707"/>
                    <a:pt x="3632" y="7695"/>
                  </a:cubicBezTo>
                  <a:cubicBezTo>
                    <a:pt x="3430" y="7587"/>
                    <a:pt x="3346" y="7361"/>
                    <a:pt x="3370" y="7135"/>
                  </a:cubicBezTo>
                  <a:cubicBezTo>
                    <a:pt x="3382" y="7040"/>
                    <a:pt x="3418" y="6933"/>
                    <a:pt x="3465" y="6861"/>
                  </a:cubicBezTo>
                  <a:cubicBezTo>
                    <a:pt x="3525" y="6778"/>
                    <a:pt x="3620" y="6730"/>
                    <a:pt x="3668" y="6647"/>
                  </a:cubicBezTo>
                  <a:cubicBezTo>
                    <a:pt x="3680" y="6635"/>
                    <a:pt x="3680" y="6623"/>
                    <a:pt x="3680" y="6611"/>
                  </a:cubicBezTo>
                  <a:cubicBezTo>
                    <a:pt x="3727" y="6599"/>
                    <a:pt x="3763" y="6587"/>
                    <a:pt x="3799" y="6575"/>
                  </a:cubicBezTo>
                  <a:close/>
                  <a:moveTo>
                    <a:pt x="608" y="6611"/>
                  </a:moveTo>
                  <a:lnTo>
                    <a:pt x="608" y="6611"/>
                  </a:lnTo>
                  <a:cubicBezTo>
                    <a:pt x="889" y="6778"/>
                    <a:pt x="1227" y="6809"/>
                    <a:pt x="1558" y="6809"/>
                  </a:cubicBezTo>
                  <a:cubicBezTo>
                    <a:pt x="1676" y="6809"/>
                    <a:pt x="1793" y="6805"/>
                    <a:pt x="1906" y="6802"/>
                  </a:cubicBezTo>
                  <a:cubicBezTo>
                    <a:pt x="2346" y="6802"/>
                    <a:pt x="2799" y="6778"/>
                    <a:pt x="3227" y="6706"/>
                  </a:cubicBezTo>
                  <a:lnTo>
                    <a:pt x="3227" y="6706"/>
                  </a:lnTo>
                  <a:cubicBezTo>
                    <a:pt x="3156" y="6849"/>
                    <a:pt x="3108" y="7016"/>
                    <a:pt x="3096" y="7147"/>
                  </a:cubicBezTo>
                  <a:cubicBezTo>
                    <a:pt x="3096" y="7409"/>
                    <a:pt x="3204" y="7671"/>
                    <a:pt x="3418" y="7826"/>
                  </a:cubicBezTo>
                  <a:cubicBezTo>
                    <a:pt x="3406" y="7826"/>
                    <a:pt x="3394" y="7826"/>
                    <a:pt x="3382" y="7837"/>
                  </a:cubicBezTo>
                  <a:cubicBezTo>
                    <a:pt x="3013" y="7957"/>
                    <a:pt x="2549" y="7945"/>
                    <a:pt x="2168" y="7957"/>
                  </a:cubicBezTo>
                  <a:cubicBezTo>
                    <a:pt x="2037" y="7961"/>
                    <a:pt x="1901" y="7967"/>
                    <a:pt x="1763" y="7967"/>
                  </a:cubicBezTo>
                  <a:cubicBezTo>
                    <a:pt x="1523" y="7967"/>
                    <a:pt x="1280" y="7949"/>
                    <a:pt x="1060" y="7873"/>
                  </a:cubicBezTo>
                  <a:cubicBezTo>
                    <a:pt x="489" y="7671"/>
                    <a:pt x="167" y="7075"/>
                    <a:pt x="608" y="6611"/>
                  </a:cubicBezTo>
                  <a:close/>
                  <a:moveTo>
                    <a:pt x="3799" y="8052"/>
                  </a:moveTo>
                  <a:cubicBezTo>
                    <a:pt x="3799" y="8052"/>
                    <a:pt x="3811" y="8064"/>
                    <a:pt x="3823" y="8064"/>
                  </a:cubicBezTo>
                  <a:cubicBezTo>
                    <a:pt x="4216" y="8314"/>
                    <a:pt x="4204" y="8623"/>
                    <a:pt x="3787" y="9016"/>
                  </a:cubicBezTo>
                  <a:cubicBezTo>
                    <a:pt x="3751" y="9028"/>
                    <a:pt x="3715" y="9052"/>
                    <a:pt x="3692" y="9064"/>
                  </a:cubicBezTo>
                  <a:cubicBezTo>
                    <a:pt x="3525" y="9016"/>
                    <a:pt x="3370" y="8873"/>
                    <a:pt x="3358" y="8707"/>
                  </a:cubicBezTo>
                  <a:cubicBezTo>
                    <a:pt x="3334" y="8516"/>
                    <a:pt x="3477" y="8397"/>
                    <a:pt x="3585" y="8266"/>
                  </a:cubicBezTo>
                  <a:cubicBezTo>
                    <a:pt x="3608" y="8230"/>
                    <a:pt x="3596" y="8171"/>
                    <a:pt x="3561" y="8135"/>
                  </a:cubicBezTo>
                  <a:cubicBezTo>
                    <a:pt x="3644" y="8111"/>
                    <a:pt x="3715" y="8088"/>
                    <a:pt x="3799" y="8052"/>
                  </a:cubicBezTo>
                  <a:close/>
                  <a:moveTo>
                    <a:pt x="894" y="8147"/>
                  </a:moveTo>
                  <a:cubicBezTo>
                    <a:pt x="1208" y="8258"/>
                    <a:pt x="1565" y="8283"/>
                    <a:pt x="1893" y="8283"/>
                  </a:cubicBezTo>
                  <a:cubicBezTo>
                    <a:pt x="1987" y="8283"/>
                    <a:pt x="2080" y="8281"/>
                    <a:pt x="2168" y="8278"/>
                  </a:cubicBezTo>
                  <a:cubicBezTo>
                    <a:pt x="2477" y="8266"/>
                    <a:pt x="2894" y="8266"/>
                    <a:pt x="3287" y="8195"/>
                  </a:cubicBezTo>
                  <a:lnTo>
                    <a:pt x="3287" y="8195"/>
                  </a:lnTo>
                  <a:cubicBezTo>
                    <a:pt x="3108" y="8338"/>
                    <a:pt x="3037" y="8611"/>
                    <a:pt x="3096" y="8826"/>
                  </a:cubicBezTo>
                  <a:cubicBezTo>
                    <a:pt x="3144" y="9004"/>
                    <a:pt x="3263" y="9111"/>
                    <a:pt x="3406" y="9171"/>
                  </a:cubicBezTo>
                  <a:cubicBezTo>
                    <a:pt x="3358" y="9195"/>
                    <a:pt x="3311" y="9207"/>
                    <a:pt x="3251" y="9219"/>
                  </a:cubicBezTo>
                  <a:cubicBezTo>
                    <a:pt x="2953" y="9290"/>
                    <a:pt x="2644" y="9314"/>
                    <a:pt x="2334" y="9326"/>
                  </a:cubicBezTo>
                  <a:cubicBezTo>
                    <a:pt x="2072" y="9326"/>
                    <a:pt x="1810" y="9326"/>
                    <a:pt x="1560" y="9290"/>
                  </a:cubicBezTo>
                  <a:cubicBezTo>
                    <a:pt x="1322" y="9278"/>
                    <a:pt x="1108" y="9219"/>
                    <a:pt x="894" y="9111"/>
                  </a:cubicBezTo>
                  <a:cubicBezTo>
                    <a:pt x="477" y="8802"/>
                    <a:pt x="453" y="8492"/>
                    <a:pt x="834" y="8195"/>
                  </a:cubicBezTo>
                  <a:cubicBezTo>
                    <a:pt x="858" y="8183"/>
                    <a:pt x="882" y="8171"/>
                    <a:pt x="894" y="8147"/>
                  </a:cubicBezTo>
                  <a:close/>
                  <a:moveTo>
                    <a:pt x="11942" y="4510"/>
                  </a:moveTo>
                  <a:cubicBezTo>
                    <a:pt x="12087" y="4510"/>
                    <a:pt x="12143" y="4590"/>
                    <a:pt x="12109" y="4742"/>
                  </a:cubicBezTo>
                  <a:cubicBezTo>
                    <a:pt x="12228" y="4980"/>
                    <a:pt x="12133" y="5516"/>
                    <a:pt x="12133" y="5778"/>
                  </a:cubicBezTo>
                  <a:cubicBezTo>
                    <a:pt x="12145" y="6552"/>
                    <a:pt x="12133" y="7337"/>
                    <a:pt x="12121" y="8123"/>
                  </a:cubicBezTo>
                  <a:cubicBezTo>
                    <a:pt x="12109" y="8421"/>
                    <a:pt x="12097" y="8707"/>
                    <a:pt x="12086" y="9004"/>
                  </a:cubicBezTo>
                  <a:cubicBezTo>
                    <a:pt x="12086" y="9207"/>
                    <a:pt x="12169" y="10028"/>
                    <a:pt x="12038" y="10183"/>
                  </a:cubicBezTo>
                  <a:cubicBezTo>
                    <a:pt x="11918" y="10314"/>
                    <a:pt x="11651" y="10350"/>
                    <a:pt x="11354" y="10350"/>
                  </a:cubicBezTo>
                  <a:cubicBezTo>
                    <a:pt x="10975" y="10350"/>
                    <a:pt x="10545" y="10290"/>
                    <a:pt x="10312" y="10290"/>
                  </a:cubicBezTo>
                  <a:cubicBezTo>
                    <a:pt x="10173" y="10290"/>
                    <a:pt x="9992" y="10315"/>
                    <a:pt x="9816" y="10315"/>
                  </a:cubicBezTo>
                  <a:cubicBezTo>
                    <a:pt x="9584" y="10315"/>
                    <a:pt x="9360" y="10272"/>
                    <a:pt x="9252" y="10076"/>
                  </a:cubicBezTo>
                  <a:cubicBezTo>
                    <a:pt x="9133" y="9862"/>
                    <a:pt x="9264" y="9183"/>
                    <a:pt x="9264" y="8921"/>
                  </a:cubicBezTo>
                  <a:cubicBezTo>
                    <a:pt x="9288" y="7599"/>
                    <a:pt x="9288" y="6266"/>
                    <a:pt x="9276" y="4932"/>
                  </a:cubicBezTo>
                  <a:cubicBezTo>
                    <a:pt x="9907" y="4837"/>
                    <a:pt x="10538" y="4730"/>
                    <a:pt x="11169" y="4635"/>
                  </a:cubicBezTo>
                  <a:cubicBezTo>
                    <a:pt x="11359" y="4611"/>
                    <a:pt x="11538" y="4575"/>
                    <a:pt x="11716" y="4551"/>
                  </a:cubicBezTo>
                  <a:cubicBezTo>
                    <a:pt x="11807" y="4524"/>
                    <a:pt x="11882" y="4510"/>
                    <a:pt x="11942" y="4510"/>
                  </a:cubicBezTo>
                  <a:close/>
                  <a:moveTo>
                    <a:pt x="3715" y="9421"/>
                  </a:moveTo>
                  <a:lnTo>
                    <a:pt x="3715" y="9421"/>
                  </a:lnTo>
                  <a:cubicBezTo>
                    <a:pt x="3966" y="9612"/>
                    <a:pt x="3942" y="9814"/>
                    <a:pt x="3644" y="10040"/>
                  </a:cubicBezTo>
                  <a:cubicBezTo>
                    <a:pt x="3620" y="10195"/>
                    <a:pt x="3561" y="10302"/>
                    <a:pt x="3489" y="10385"/>
                  </a:cubicBezTo>
                  <a:cubicBezTo>
                    <a:pt x="3394" y="10314"/>
                    <a:pt x="3334" y="10195"/>
                    <a:pt x="3323" y="10064"/>
                  </a:cubicBezTo>
                  <a:cubicBezTo>
                    <a:pt x="3311" y="9993"/>
                    <a:pt x="3323" y="9921"/>
                    <a:pt x="3346" y="9850"/>
                  </a:cubicBezTo>
                  <a:cubicBezTo>
                    <a:pt x="3382" y="9778"/>
                    <a:pt x="3465" y="9742"/>
                    <a:pt x="3489" y="9659"/>
                  </a:cubicBezTo>
                  <a:cubicBezTo>
                    <a:pt x="3525" y="9600"/>
                    <a:pt x="3501" y="9540"/>
                    <a:pt x="3465" y="9516"/>
                  </a:cubicBezTo>
                  <a:cubicBezTo>
                    <a:pt x="3549" y="9492"/>
                    <a:pt x="3644" y="9457"/>
                    <a:pt x="3715" y="9421"/>
                  </a:cubicBezTo>
                  <a:close/>
                  <a:moveTo>
                    <a:pt x="989" y="9504"/>
                  </a:moveTo>
                  <a:lnTo>
                    <a:pt x="989" y="9504"/>
                  </a:lnTo>
                  <a:cubicBezTo>
                    <a:pt x="1325" y="9626"/>
                    <a:pt x="1726" y="9652"/>
                    <a:pt x="2067" y="9652"/>
                  </a:cubicBezTo>
                  <a:cubicBezTo>
                    <a:pt x="2162" y="9652"/>
                    <a:pt x="2252" y="9650"/>
                    <a:pt x="2334" y="9647"/>
                  </a:cubicBezTo>
                  <a:cubicBezTo>
                    <a:pt x="2584" y="9647"/>
                    <a:pt x="2882" y="9623"/>
                    <a:pt x="3180" y="9576"/>
                  </a:cubicBezTo>
                  <a:lnTo>
                    <a:pt x="3180" y="9576"/>
                  </a:lnTo>
                  <a:cubicBezTo>
                    <a:pt x="3061" y="9719"/>
                    <a:pt x="3025" y="9981"/>
                    <a:pt x="3049" y="10123"/>
                  </a:cubicBezTo>
                  <a:cubicBezTo>
                    <a:pt x="3073" y="10278"/>
                    <a:pt x="3156" y="10421"/>
                    <a:pt x="3275" y="10504"/>
                  </a:cubicBezTo>
                  <a:cubicBezTo>
                    <a:pt x="3233" y="10518"/>
                    <a:pt x="3187" y="10524"/>
                    <a:pt x="3135" y="10524"/>
                  </a:cubicBezTo>
                  <a:cubicBezTo>
                    <a:pt x="3098" y="10524"/>
                    <a:pt x="3057" y="10521"/>
                    <a:pt x="3013" y="10516"/>
                  </a:cubicBezTo>
                  <a:cubicBezTo>
                    <a:pt x="2965" y="10519"/>
                    <a:pt x="2918" y="10520"/>
                    <a:pt x="2870" y="10520"/>
                  </a:cubicBezTo>
                  <a:cubicBezTo>
                    <a:pt x="2679" y="10520"/>
                    <a:pt x="2487" y="10504"/>
                    <a:pt x="2287" y="10504"/>
                  </a:cubicBezTo>
                  <a:cubicBezTo>
                    <a:pt x="2241" y="10502"/>
                    <a:pt x="2195" y="10502"/>
                    <a:pt x="2149" y="10502"/>
                  </a:cubicBezTo>
                  <a:cubicBezTo>
                    <a:pt x="2057" y="10502"/>
                    <a:pt x="1963" y="10504"/>
                    <a:pt x="1870" y="10504"/>
                  </a:cubicBezTo>
                  <a:cubicBezTo>
                    <a:pt x="1730" y="10504"/>
                    <a:pt x="1590" y="10499"/>
                    <a:pt x="1453" y="10469"/>
                  </a:cubicBezTo>
                  <a:cubicBezTo>
                    <a:pt x="1037" y="10374"/>
                    <a:pt x="656" y="9850"/>
                    <a:pt x="989" y="9504"/>
                  </a:cubicBezTo>
                  <a:close/>
                  <a:moveTo>
                    <a:pt x="2942" y="1277"/>
                  </a:moveTo>
                  <a:cubicBezTo>
                    <a:pt x="2953" y="1301"/>
                    <a:pt x="2977" y="1337"/>
                    <a:pt x="3001" y="1360"/>
                  </a:cubicBezTo>
                  <a:cubicBezTo>
                    <a:pt x="3125" y="1520"/>
                    <a:pt x="3374" y="1692"/>
                    <a:pt x="3601" y="1692"/>
                  </a:cubicBezTo>
                  <a:cubicBezTo>
                    <a:pt x="3679" y="1692"/>
                    <a:pt x="3755" y="1671"/>
                    <a:pt x="3823" y="1622"/>
                  </a:cubicBezTo>
                  <a:cubicBezTo>
                    <a:pt x="3835" y="1611"/>
                    <a:pt x="3846" y="1599"/>
                    <a:pt x="3858" y="1587"/>
                  </a:cubicBezTo>
                  <a:cubicBezTo>
                    <a:pt x="3989" y="1872"/>
                    <a:pt x="4120" y="2170"/>
                    <a:pt x="4299" y="2432"/>
                  </a:cubicBezTo>
                  <a:cubicBezTo>
                    <a:pt x="4704" y="3063"/>
                    <a:pt x="5299" y="3373"/>
                    <a:pt x="5954" y="3706"/>
                  </a:cubicBezTo>
                  <a:cubicBezTo>
                    <a:pt x="6609" y="4039"/>
                    <a:pt x="7085" y="4468"/>
                    <a:pt x="7335" y="5040"/>
                  </a:cubicBezTo>
                  <a:cubicBezTo>
                    <a:pt x="7264" y="5051"/>
                    <a:pt x="7252" y="5170"/>
                    <a:pt x="7335" y="5182"/>
                  </a:cubicBezTo>
                  <a:cubicBezTo>
                    <a:pt x="7359" y="5182"/>
                    <a:pt x="7371" y="5182"/>
                    <a:pt x="7395" y="5194"/>
                  </a:cubicBezTo>
                  <a:cubicBezTo>
                    <a:pt x="7502" y="5492"/>
                    <a:pt x="7549" y="5813"/>
                    <a:pt x="7525" y="6194"/>
                  </a:cubicBezTo>
                  <a:cubicBezTo>
                    <a:pt x="7520" y="6302"/>
                    <a:pt x="7600" y="6355"/>
                    <a:pt x="7685" y="6355"/>
                  </a:cubicBezTo>
                  <a:cubicBezTo>
                    <a:pt x="7770" y="6355"/>
                    <a:pt x="7859" y="6302"/>
                    <a:pt x="7871" y="6194"/>
                  </a:cubicBezTo>
                  <a:cubicBezTo>
                    <a:pt x="7906" y="5861"/>
                    <a:pt x="7871" y="5540"/>
                    <a:pt x="7799" y="5242"/>
                  </a:cubicBezTo>
                  <a:lnTo>
                    <a:pt x="7799" y="5242"/>
                  </a:lnTo>
                  <a:cubicBezTo>
                    <a:pt x="7901" y="5252"/>
                    <a:pt x="8003" y="5257"/>
                    <a:pt x="8106" y="5257"/>
                  </a:cubicBezTo>
                  <a:cubicBezTo>
                    <a:pt x="8364" y="5257"/>
                    <a:pt x="8624" y="5223"/>
                    <a:pt x="8871" y="5147"/>
                  </a:cubicBezTo>
                  <a:cubicBezTo>
                    <a:pt x="8954" y="5123"/>
                    <a:pt x="8978" y="5040"/>
                    <a:pt x="8954" y="4980"/>
                  </a:cubicBezTo>
                  <a:lnTo>
                    <a:pt x="9002" y="4980"/>
                  </a:lnTo>
                  <a:cubicBezTo>
                    <a:pt x="9014" y="4968"/>
                    <a:pt x="9026" y="4968"/>
                    <a:pt x="9038" y="4968"/>
                  </a:cubicBezTo>
                  <a:cubicBezTo>
                    <a:pt x="8990" y="5956"/>
                    <a:pt x="8954" y="6933"/>
                    <a:pt x="8930" y="7921"/>
                  </a:cubicBezTo>
                  <a:cubicBezTo>
                    <a:pt x="8919" y="8445"/>
                    <a:pt x="8907" y="8969"/>
                    <a:pt x="8895" y="9504"/>
                  </a:cubicBezTo>
                  <a:cubicBezTo>
                    <a:pt x="8895" y="9564"/>
                    <a:pt x="8895" y="9635"/>
                    <a:pt x="8883" y="9707"/>
                  </a:cubicBezTo>
                  <a:cubicBezTo>
                    <a:pt x="8612" y="9657"/>
                    <a:pt x="8335" y="9631"/>
                    <a:pt x="8060" y="9631"/>
                  </a:cubicBezTo>
                  <a:cubicBezTo>
                    <a:pt x="7937" y="9631"/>
                    <a:pt x="7814" y="9636"/>
                    <a:pt x="7692" y="9647"/>
                  </a:cubicBezTo>
                  <a:cubicBezTo>
                    <a:pt x="7811" y="9397"/>
                    <a:pt x="7859" y="9123"/>
                    <a:pt x="7799" y="8850"/>
                  </a:cubicBezTo>
                  <a:cubicBezTo>
                    <a:pt x="7782" y="8786"/>
                    <a:pt x="7730" y="8756"/>
                    <a:pt x="7678" y="8756"/>
                  </a:cubicBezTo>
                  <a:cubicBezTo>
                    <a:pt x="7623" y="8756"/>
                    <a:pt x="7568" y="8789"/>
                    <a:pt x="7549" y="8850"/>
                  </a:cubicBezTo>
                  <a:cubicBezTo>
                    <a:pt x="7311" y="9540"/>
                    <a:pt x="7133" y="10064"/>
                    <a:pt x="6418" y="10397"/>
                  </a:cubicBezTo>
                  <a:cubicBezTo>
                    <a:pt x="6075" y="10555"/>
                    <a:pt x="5717" y="10616"/>
                    <a:pt x="5356" y="10616"/>
                  </a:cubicBezTo>
                  <a:cubicBezTo>
                    <a:pt x="4928" y="10616"/>
                    <a:pt x="4498" y="10531"/>
                    <a:pt x="4085" y="10421"/>
                  </a:cubicBezTo>
                  <a:cubicBezTo>
                    <a:pt x="4120" y="10362"/>
                    <a:pt x="4156" y="10314"/>
                    <a:pt x="4192" y="10254"/>
                  </a:cubicBezTo>
                  <a:cubicBezTo>
                    <a:pt x="4358" y="9921"/>
                    <a:pt x="4287" y="9457"/>
                    <a:pt x="3954" y="9302"/>
                  </a:cubicBezTo>
                  <a:cubicBezTo>
                    <a:pt x="4132" y="9183"/>
                    <a:pt x="4275" y="9040"/>
                    <a:pt x="4370" y="8838"/>
                  </a:cubicBezTo>
                  <a:cubicBezTo>
                    <a:pt x="4525" y="8469"/>
                    <a:pt x="4406" y="8064"/>
                    <a:pt x="4108" y="7861"/>
                  </a:cubicBezTo>
                  <a:cubicBezTo>
                    <a:pt x="4192" y="7778"/>
                    <a:pt x="4275" y="7695"/>
                    <a:pt x="4335" y="7587"/>
                  </a:cubicBezTo>
                  <a:cubicBezTo>
                    <a:pt x="4549" y="7195"/>
                    <a:pt x="4442" y="6742"/>
                    <a:pt x="4144" y="6456"/>
                  </a:cubicBezTo>
                  <a:cubicBezTo>
                    <a:pt x="4751" y="6159"/>
                    <a:pt x="4978" y="5635"/>
                    <a:pt x="4192" y="5170"/>
                  </a:cubicBezTo>
                  <a:cubicBezTo>
                    <a:pt x="3954" y="5028"/>
                    <a:pt x="3680" y="4932"/>
                    <a:pt x="3382" y="4873"/>
                  </a:cubicBezTo>
                  <a:cubicBezTo>
                    <a:pt x="3334" y="4659"/>
                    <a:pt x="3477" y="4468"/>
                    <a:pt x="3668" y="4361"/>
                  </a:cubicBezTo>
                  <a:cubicBezTo>
                    <a:pt x="3835" y="4278"/>
                    <a:pt x="4049" y="4266"/>
                    <a:pt x="4192" y="4147"/>
                  </a:cubicBezTo>
                  <a:cubicBezTo>
                    <a:pt x="4251" y="4087"/>
                    <a:pt x="4227" y="3944"/>
                    <a:pt x="4132" y="3932"/>
                  </a:cubicBezTo>
                  <a:cubicBezTo>
                    <a:pt x="4110" y="3929"/>
                    <a:pt x="4086" y="3928"/>
                    <a:pt x="4061" y="3928"/>
                  </a:cubicBezTo>
                  <a:cubicBezTo>
                    <a:pt x="3992" y="3928"/>
                    <a:pt x="3916" y="3939"/>
                    <a:pt x="3846" y="3956"/>
                  </a:cubicBezTo>
                  <a:cubicBezTo>
                    <a:pt x="3442" y="3242"/>
                    <a:pt x="2906" y="2170"/>
                    <a:pt x="2942" y="1277"/>
                  </a:cubicBezTo>
                  <a:close/>
                  <a:moveTo>
                    <a:pt x="3155" y="1"/>
                  </a:moveTo>
                  <a:cubicBezTo>
                    <a:pt x="3140" y="1"/>
                    <a:pt x="3124" y="1"/>
                    <a:pt x="3108" y="3"/>
                  </a:cubicBezTo>
                  <a:cubicBezTo>
                    <a:pt x="2775" y="51"/>
                    <a:pt x="2680" y="360"/>
                    <a:pt x="2632" y="646"/>
                  </a:cubicBezTo>
                  <a:cubicBezTo>
                    <a:pt x="2465" y="1801"/>
                    <a:pt x="2953" y="3135"/>
                    <a:pt x="3656" y="4039"/>
                  </a:cubicBezTo>
                  <a:cubicBezTo>
                    <a:pt x="3549" y="4099"/>
                    <a:pt x="3442" y="4182"/>
                    <a:pt x="3370" y="4242"/>
                  </a:cubicBezTo>
                  <a:cubicBezTo>
                    <a:pt x="3215" y="4408"/>
                    <a:pt x="3120" y="4623"/>
                    <a:pt x="3144" y="4837"/>
                  </a:cubicBezTo>
                  <a:cubicBezTo>
                    <a:pt x="2953" y="4811"/>
                    <a:pt x="2758" y="4799"/>
                    <a:pt x="2561" y="4799"/>
                  </a:cubicBezTo>
                  <a:cubicBezTo>
                    <a:pt x="1858" y="4799"/>
                    <a:pt x="1137" y="4949"/>
                    <a:pt x="560" y="5135"/>
                  </a:cubicBezTo>
                  <a:cubicBezTo>
                    <a:pt x="453" y="5159"/>
                    <a:pt x="489" y="5290"/>
                    <a:pt x="572" y="5301"/>
                  </a:cubicBezTo>
                  <a:cubicBezTo>
                    <a:pt x="96" y="5504"/>
                    <a:pt x="84" y="6123"/>
                    <a:pt x="429" y="6480"/>
                  </a:cubicBezTo>
                  <a:cubicBezTo>
                    <a:pt x="72" y="6671"/>
                    <a:pt x="1" y="7147"/>
                    <a:pt x="167" y="7528"/>
                  </a:cubicBezTo>
                  <a:cubicBezTo>
                    <a:pt x="275" y="7766"/>
                    <a:pt x="429" y="7921"/>
                    <a:pt x="632" y="8040"/>
                  </a:cubicBezTo>
                  <a:cubicBezTo>
                    <a:pt x="310" y="8195"/>
                    <a:pt x="179" y="8611"/>
                    <a:pt x="334" y="8957"/>
                  </a:cubicBezTo>
                  <a:cubicBezTo>
                    <a:pt x="417" y="9171"/>
                    <a:pt x="584" y="9326"/>
                    <a:pt x="798" y="9433"/>
                  </a:cubicBezTo>
                  <a:cubicBezTo>
                    <a:pt x="548" y="9588"/>
                    <a:pt x="453" y="9909"/>
                    <a:pt x="572" y="10207"/>
                  </a:cubicBezTo>
                  <a:cubicBezTo>
                    <a:pt x="858" y="10874"/>
                    <a:pt x="1703" y="10814"/>
                    <a:pt x="2287" y="10826"/>
                  </a:cubicBezTo>
                  <a:cubicBezTo>
                    <a:pt x="2450" y="10830"/>
                    <a:pt x="2631" y="10839"/>
                    <a:pt x="2817" y="10839"/>
                  </a:cubicBezTo>
                  <a:cubicBezTo>
                    <a:pt x="3202" y="10839"/>
                    <a:pt x="3605" y="10800"/>
                    <a:pt x="3894" y="10600"/>
                  </a:cubicBezTo>
                  <a:cubicBezTo>
                    <a:pt x="3906" y="10600"/>
                    <a:pt x="3918" y="10612"/>
                    <a:pt x="3930" y="10612"/>
                  </a:cubicBezTo>
                  <a:cubicBezTo>
                    <a:pt x="4420" y="10819"/>
                    <a:pt x="4952" y="10957"/>
                    <a:pt x="5478" y="10957"/>
                  </a:cubicBezTo>
                  <a:cubicBezTo>
                    <a:pt x="5948" y="10957"/>
                    <a:pt x="6413" y="10846"/>
                    <a:pt x="6835" y="10576"/>
                  </a:cubicBezTo>
                  <a:cubicBezTo>
                    <a:pt x="7109" y="10409"/>
                    <a:pt x="7371" y="10171"/>
                    <a:pt x="7549" y="9885"/>
                  </a:cubicBezTo>
                  <a:cubicBezTo>
                    <a:pt x="8002" y="9897"/>
                    <a:pt x="8430" y="9933"/>
                    <a:pt x="8871" y="10016"/>
                  </a:cubicBezTo>
                  <a:cubicBezTo>
                    <a:pt x="8871" y="10159"/>
                    <a:pt x="8883" y="10302"/>
                    <a:pt x="8954" y="10409"/>
                  </a:cubicBezTo>
                  <a:cubicBezTo>
                    <a:pt x="9101" y="10645"/>
                    <a:pt x="9440" y="10700"/>
                    <a:pt x="9785" y="10700"/>
                  </a:cubicBezTo>
                  <a:cubicBezTo>
                    <a:pt x="10083" y="10700"/>
                    <a:pt x="10386" y="10659"/>
                    <a:pt x="10573" y="10659"/>
                  </a:cubicBezTo>
                  <a:cubicBezTo>
                    <a:pt x="10797" y="10659"/>
                    <a:pt x="11193" y="10721"/>
                    <a:pt x="11560" y="10721"/>
                  </a:cubicBezTo>
                  <a:cubicBezTo>
                    <a:pt x="11875" y="10721"/>
                    <a:pt x="12169" y="10675"/>
                    <a:pt x="12312" y="10504"/>
                  </a:cubicBezTo>
                  <a:cubicBezTo>
                    <a:pt x="12407" y="10374"/>
                    <a:pt x="12419" y="10195"/>
                    <a:pt x="12431" y="10028"/>
                  </a:cubicBezTo>
                  <a:cubicBezTo>
                    <a:pt x="12463" y="10032"/>
                    <a:pt x="12494" y="10034"/>
                    <a:pt x="12527" y="10034"/>
                  </a:cubicBezTo>
                  <a:cubicBezTo>
                    <a:pt x="12591" y="10034"/>
                    <a:pt x="12657" y="10028"/>
                    <a:pt x="12729" y="10028"/>
                  </a:cubicBezTo>
                  <a:cubicBezTo>
                    <a:pt x="12904" y="10028"/>
                    <a:pt x="13090" y="10039"/>
                    <a:pt x="13277" y="10039"/>
                  </a:cubicBezTo>
                  <a:cubicBezTo>
                    <a:pt x="13433" y="10039"/>
                    <a:pt x="13589" y="10031"/>
                    <a:pt x="13741" y="10004"/>
                  </a:cubicBezTo>
                  <a:cubicBezTo>
                    <a:pt x="13872" y="9981"/>
                    <a:pt x="13872" y="9754"/>
                    <a:pt x="13741" y="9742"/>
                  </a:cubicBezTo>
                  <a:cubicBezTo>
                    <a:pt x="13642" y="9725"/>
                    <a:pt x="13543" y="9718"/>
                    <a:pt x="13444" y="9718"/>
                  </a:cubicBezTo>
                  <a:cubicBezTo>
                    <a:pt x="13281" y="9718"/>
                    <a:pt x="13118" y="9735"/>
                    <a:pt x="12955" y="9742"/>
                  </a:cubicBezTo>
                  <a:cubicBezTo>
                    <a:pt x="12830" y="9742"/>
                    <a:pt x="12691" y="9763"/>
                    <a:pt x="12560" y="9763"/>
                  </a:cubicBezTo>
                  <a:cubicBezTo>
                    <a:pt x="12516" y="9763"/>
                    <a:pt x="12473" y="9760"/>
                    <a:pt x="12431" y="9754"/>
                  </a:cubicBezTo>
                  <a:cubicBezTo>
                    <a:pt x="12431" y="9742"/>
                    <a:pt x="12431" y="9742"/>
                    <a:pt x="12431" y="9742"/>
                  </a:cubicBezTo>
                  <a:cubicBezTo>
                    <a:pt x="12455" y="9207"/>
                    <a:pt x="12478" y="8659"/>
                    <a:pt x="12490" y="8123"/>
                  </a:cubicBezTo>
                  <a:cubicBezTo>
                    <a:pt x="12514" y="7064"/>
                    <a:pt x="12526" y="5992"/>
                    <a:pt x="12490" y="4920"/>
                  </a:cubicBezTo>
                  <a:cubicBezTo>
                    <a:pt x="12669" y="4920"/>
                    <a:pt x="12836" y="4920"/>
                    <a:pt x="13014" y="4932"/>
                  </a:cubicBezTo>
                  <a:cubicBezTo>
                    <a:pt x="13190" y="4954"/>
                    <a:pt x="13376" y="5017"/>
                    <a:pt x="13563" y="5017"/>
                  </a:cubicBezTo>
                  <a:cubicBezTo>
                    <a:pt x="13579" y="5017"/>
                    <a:pt x="13594" y="5017"/>
                    <a:pt x="13610" y="5016"/>
                  </a:cubicBezTo>
                  <a:cubicBezTo>
                    <a:pt x="13729" y="5004"/>
                    <a:pt x="13800" y="4825"/>
                    <a:pt x="13681" y="4766"/>
                  </a:cubicBezTo>
                  <a:cubicBezTo>
                    <a:pt x="13510" y="4680"/>
                    <a:pt x="13296" y="4648"/>
                    <a:pt x="13078" y="4648"/>
                  </a:cubicBezTo>
                  <a:cubicBezTo>
                    <a:pt x="12870" y="4648"/>
                    <a:pt x="12659" y="4677"/>
                    <a:pt x="12478" y="4718"/>
                  </a:cubicBezTo>
                  <a:cubicBezTo>
                    <a:pt x="12467" y="4370"/>
                    <a:pt x="12387" y="4146"/>
                    <a:pt x="11975" y="4146"/>
                  </a:cubicBezTo>
                  <a:cubicBezTo>
                    <a:pt x="11965" y="4146"/>
                    <a:pt x="11954" y="4146"/>
                    <a:pt x="11943" y="4147"/>
                  </a:cubicBezTo>
                  <a:cubicBezTo>
                    <a:pt x="11074" y="4147"/>
                    <a:pt x="10133" y="4385"/>
                    <a:pt x="9252" y="4551"/>
                  </a:cubicBezTo>
                  <a:cubicBezTo>
                    <a:pt x="9232" y="4527"/>
                    <a:pt x="9200" y="4514"/>
                    <a:pt x="9167" y="4514"/>
                  </a:cubicBezTo>
                  <a:cubicBezTo>
                    <a:pt x="9122" y="4514"/>
                    <a:pt x="9075" y="4538"/>
                    <a:pt x="9061" y="4587"/>
                  </a:cubicBezTo>
                  <a:cubicBezTo>
                    <a:pt x="9002" y="4599"/>
                    <a:pt x="8954" y="4611"/>
                    <a:pt x="8895" y="4611"/>
                  </a:cubicBezTo>
                  <a:cubicBezTo>
                    <a:pt x="8740" y="4635"/>
                    <a:pt x="8740" y="4801"/>
                    <a:pt x="8811" y="4897"/>
                  </a:cubicBezTo>
                  <a:cubicBezTo>
                    <a:pt x="8442" y="4932"/>
                    <a:pt x="8085" y="4992"/>
                    <a:pt x="7728" y="5016"/>
                  </a:cubicBezTo>
                  <a:cubicBezTo>
                    <a:pt x="7514" y="4444"/>
                    <a:pt x="7097" y="3956"/>
                    <a:pt x="6537" y="3623"/>
                  </a:cubicBezTo>
                  <a:cubicBezTo>
                    <a:pt x="5894" y="3242"/>
                    <a:pt x="5180" y="3039"/>
                    <a:pt x="4704" y="2420"/>
                  </a:cubicBezTo>
                  <a:cubicBezTo>
                    <a:pt x="4263" y="1861"/>
                    <a:pt x="4073" y="1158"/>
                    <a:pt x="3727" y="539"/>
                  </a:cubicBezTo>
                  <a:cubicBezTo>
                    <a:pt x="3603" y="313"/>
                    <a:pt x="3446" y="1"/>
                    <a:pt x="315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7"/>
            <p:cNvSpPr/>
            <p:nvPr/>
          </p:nvSpPr>
          <p:spPr>
            <a:xfrm>
              <a:off x="8658800" y="2261800"/>
              <a:ext cx="34850" cy="29675"/>
            </a:xfrm>
            <a:custGeom>
              <a:rect b="b" l="l" r="r" t="t"/>
              <a:pathLst>
                <a:path extrusionOk="0" h="1187" w="1394">
                  <a:moveTo>
                    <a:pt x="714" y="390"/>
                  </a:moveTo>
                  <a:cubicBezTo>
                    <a:pt x="766" y="390"/>
                    <a:pt x="820" y="403"/>
                    <a:pt x="858" y="426"/>
                  </a:cubicBezTo>
                  <a:cubicBezTo>
                    <a:pt x="1049" y="497"/>
                    <a:pt x="1049" y="700"/>
                    <a:pt x="894" y="819"/>
                  </a:cubicBezTo>
                  <a:cubicBezTo>
                    <a:pt x="827" y="870"/>
                    <a:pt x="744" y="900"/>
                    <a:pt x="664" y="900"/>
                  </a:cubicBezTo>
                  <a:cubicBezTo>
                    <a:pt x="559" y="900"/>
                    <a:pt x="460" y="850"/>
                    <a:pt x="406" y="735"/>
                  </a:cubicBezTo>
                  <a:cubicBezTo>
                    <a:pt x="382" y="688"/>
                    <a:pt x="370" y="628"/>
                    <a:pt x="370" y="557"/>
                  </a:cubicBezTo>
                  <a:cubicBezTo>
                    <a:pt x="394" y="557"/>
                    <a:pt x="418" y="557"/>
                    <a:pt x="429" y="545"/>
                  </a:cubicBezTo>
                  <a:cubicBezTo>
                    <a:pt x="513" y="509"/>
                    <a:pt x="537" y="426"/>
                    <a:pt x="632" y="402"/>
                  </a:cubicBezTo>
                  <a:cubicBezTo>
                    <a:pt x="657" y="394"/>
                    <a:pt x="685" y="390"/>
                    <a:pt x="714" y="390"/>
                  </a:cubicBezTo>
                  <a:close/>
                  <a:moveTo>
                    <a:pt x="536" y="1"/>
                  </a:moveTo>
                  <a:cubicBezTo>
                    <a:pt x="525" y="1"/>
                    <a:pt x="513" y="3"/>
                    <a:pt x="501" y="9"/>
                  </a:cubicBezTo>
                  <a:cubicBezTo>
                    <a:pt x="168" y="152"/>
                    <a:pt x="1" y="593"/>
                    <a:pt x="179" y="914"/>
                  </a:cubicBezTo>
                  <a:cubicBezTo>
                    <a:pt x="289" y="1101"/>
                    <a:pt x="475" y="1186"/>
                    <a:pt x="665" y="1186"/>
                  </a:cubicBezTo>
                  <a:cubicBezTo>
                    <a:pt x="828" y="1186"/>
                    <a:pt x="994" y="1124"/>
                    <a:pt x="1120" y="1009"/>
                  </a:cubicBezTo>
                  <a:cubicBezTo>
                    <a:pt x="1394" y="759"/>
                    <a:pt x="1346" y="331"/>
                    <a:pt x="1001" y="164"/>
                  </a:cubicBezTo>
                  <a:cubicBezTo>
                    <a:pt x="920" y="123"/>
                    <a:pt x="833" y="105"/>
                    <a:pt x="744" y="105"/>
                  </a:cubicBezTo>
                  <a:cubicBezTo>
                    <a:pt x="703" y="105"/>
                    <a:pt x="661" y="109"/>
                    <a:pt x="620" y="116"/>
                  </a:cubicBezTo>
                  <a:cubicBezTo>
                    <a:pt x="640" y="67"/>
                    <a:pt x="593" y="1"/>
                    <a:pt x="53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7"/>
            <p:cNvSpPr/>
            <p:nvPr/>
          </p:nvSpPr>
          <p:spPr>
            <a:xfrm>
              <a:off x="8636450" y="2285825"/>
              <a:ext cx="31850" cy="25075"/>
            </a:xfrm>
            <a:custGeom>
              <a:rect b="b" l="l" r="r" t="t"/>
              <a:pathLst>
                <a:path extrusionOk="0" h="1003" w="1274">
                  <a:moveTo>
                    <a:pt x="55" y="0"/>
                  </a:moveTo>
                  <a:cubicBezTo>
                    <a:pt x="0" y="0"/>
                    <a:pt x="4" y="110"/>
                    <a:pt x="61" y="167"/>
                  </a:cubicBezTo>
                  <a:cubicBezTo>
                    <a:pt x="192" y="310"/>
                    <a:pt x="407" y="429"/>
                    <a:pt x="573" y="548"/>
                  </a:cubicBezTo>
                  <a:cubicBezTo>
                    <a:pt x="788" y="691"/>
                    <a:pt x="990" y="858"/>
                    <a:pt x="1216" y="1001"/>
                  </a:cubicBezTo>
                  <a:cubicBezTo>
                    <a:pt x="1219" y="1002"/>
                    <a:pt x="1222" y="1003"/>
                    <a:pt x="1224" y="1003"/>
                  </a:cubicBezTo>
                  <a:cubicBezTo>
                    <a:pt x="1247" y="1003"/>
                    <a:pt x="1273" y="964"/>
                    <a:pt x="1252" y="953"/>
                  </a:cubicBezTo>
                  <a:cubicBezTo>
                    <a:pt x="1062" y="798"/>
                    <a:pt x="871" y="679"/>
                    <a:pt x="681" y="536"/>
                  </a:cubicBezTo>
                  <a:cubicBezTo>
                    <a:pt x="561" y="465"/>
                    <a:pt x="61" y="179"/>
                    <a:pt x="85" y="60"/>
                  </a:cubicBezTo>
                  <a:lnTo>
                    <a:pt x="85" y="60"/>
                  </a:lnTo>
                  <a:cubicBezTo>
                    <a:pt x="85" y="67"/>
                    <a:pt x="93" y="74"/>
                    <a:pt x="100" y="74"/>
                  </a:cubicBezTo>
                  <a:cubicBezTo>
                    <a:pt x="105" y="74"/>
                    <a:pt x="109" y="70"/>
                    <a:pt x="109" y="60"/>
                  </a:cubicBezTo>
                  <a:cubicBezTo>
                    <a:pt x="109" y="60"/>
                    <a:pt x="109" y="48"/>
                    <a:pt x="121" y="36"/>
                  </a:cubicBezTo>
                  <a:cubicBezTo>
                    <a:pt x="121" y="36"/>
                    <a:pt x="121" y="36"/>
                    <a:pt x="109" y="24"/>
                  </a:cubicBezTo>
                  <a:cubicBezTo>
                    <a:pt x="87" y="8"/>
                    <a:pt x="69" y="0"/>
                    <a:pt x="5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7"/>
            <p:cNvSpPr/>
            <p:nvPr/>
          </p:nvSpPr>
          <p:spPr>
            <a:xfrm>
              <a:off x="8634700" y="2277400"/>
              <a:ext cx="40125" cy="26675"/>
            </a:xfrm>
            <a:custGeom>
              <a:rect b="b" l="l" r="r" t="t"/>
              <a:pathLst>
                <a:path extrusionOk="0" h="1067" w="1605">
                  <a:moveTo>
                    <a:pt x="7" y="1"/>
                  </a:moveTo>
                  <a:cubicBezTo>
                    <a:pt x="0" y="1"/>
                    <a:pt x="0" y="18"/>
                    <a:pt x="0" y="28"/>
                  </a:cubicBezTo>
                  <a:cubicBezTo>
                    <a:pt x="500" y="385"/>
                    <a:pt x="1024" y="766"/>
                    <a:pt x="1560" y="1064"/>
                  </a:cubicBezTo>
                  <a:cubicBezTo>
                    <a:pt x="1565" y="1066"/>
                    <a:pt x="1569" y="1066"/>
                    <a:pt x="1573" y="1066"/>
                  </a:cubicBezTo>
                  <a:cubicBezTo>
                    <a:pt x="1598" y="1066"/>
                    <a:pt x="1605" y="1037"/>
                    <a:pt x="1584" y="1016"/>
                  </a:cubicBezTo>
                  <a:cubicBezTo>
                    <a:pt x="1096" y="647"/>
                    <a:pt x="548" y="314"/>
                    <a:pt x="12" y="4"/>
                  </a:cubicBezTo>
                  <a:cubicBezTo>
                    <a:pt x="10" y="2"/>
                    <a:pt x="8" y="1"/>
                    <a:pt x="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7"/>
            <p:cNvSpPr/>
            <p:nvPr/>
          </p:nvSpPr>
          <p:spPr>
            <a:xfrm>
              <a:off x="8635950" y="2261050"/>
              <a:ext cx="57825" cy="46700"/>
            </a:xfrm>
            <a:custGeom>
              <a:rect b="b" l="l" r="r" t="t"/>
              <a:pathLst>
                <a:path extrusionOk="0" h="1868" w="2313">
                  <a:moveTo>
                    <a:pt x="26" y="0"/>
                  </a:moveTo>
                  <a:cubicBezTo>
                    <a:pt x="14" y="0"/>
                    <a:pt x="0" y="18"/>
                    <a:pt x="10" y="27"/>
                  </a:cubicBezTo>
                  <a:cubicBezTo>
                    <a:pt x="748" y="646"/>
                    <a:pt x="1486" y="1254"/>
                    <a:pt x="2236" y="1861"/>
                  </a:cubicBezTo>
                  <a:cubicBezTo>
                    <a:pt x="2243" y="1865"/>
                    <a:pt x="2250" y="1867"/>
                    <a:pt x="2258" y="1867"/>
                  </a:cubicBezTo>
                  <a:cubicBezTo>
                    <a:pt x="2287" y="1867"/>
                    <a:pt x="2313" y="1832"/>
                    <a:pt x="2284" y="1813"/>
                  </a:cubicBezTo>
                  <a:cubicBezTo>
                    <a:pt x="1546" y="1206"/>
                    <a:pt x="796" y="599"/>
                    <a:pt x="34" y="3"/>
                  </a:cubicBezTo>
                  <a:cubicBezTo>
                    <a:pt x="31" y="1"/>
                    <a:pt x="29" y="0"/>
                    <a:pt x="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7"/>
            <p:cNvSpPr/>
            <p:nvPr/>
          </p:nvSpPr>
          <p:spPr>
            <a:xfrm>
              <a:off x="8638975" y="2253300"/>
              <a:ext cx="31350" cy="20525"/>
            </a:xfrm>
            <a:custGeom>
              <a:rect b="b" l="l" r="r" t="t"/>
              <a:pathLst>
                <a:path extrusionOk="0" h="821" w="1254">
                  <a:moveTo>
                    <a:pt x="20" y="1"/>
                  </a:moveTo>
                  <a:cubicBezTo>
                    <a:pt x="5" y="1"/>
                    <a:pt x="1" y="18"/>
                    <a:pt x="20" y="28"/>
                  </a:cubicBezTo>
                  <a:cubicBezTo>
                    <a:pt x="401" y="290"/>
                    <a:pt x="794" y="587"/>
                    <a:pt x="1211" y="813"/>
                  </a:cubicBezTo>
                  <a:cubicBezTo>
                    <a:pt x="1215" y="818"/>
                    <a:pt x="1220" y="820"/>
                    <a:pt x="1224" y="820"/>
                  </a:cubicBezTo>
                  <a:cubicBezTo>
                    <a:pt x="1242" y="820"/>
                    <a:pt x="1254" y="787"/>
                    <a:pt x="1234" y="778"/>
                  </a:cubicBezTo>
                  <a:cubicBezTo>
                    <a:pt x="853" y="492"/>
                    <a:pt x="425" y="254"/>
                    <a:pt x="32" y="4"/>
                  </a:cubicBezTo>
                  <a:cubicBezTo>
                    <a:pt x="27" y="2"/>
                    <a:pt x="23" y="1"/>
                    <a:pt x="2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7"/>
            <p:cNvSpPr/>
            <p:nvPr/>
          </p:nvSpPr>
          <p:spPr>
            <a:xfrm>
              <a:off x="8683275" y="2280675"/>
              <a:ext cx="29625" cy="22775"/>
            </a:xfrm>
            <a:custGeom>
              <a:rect b="b" l="l" r="r" t="t"/>
              <a:pathLst>
                <a:path extrusionOk="0" h="911" w="1185">
                  <a:moveTo>
                    <a:pt x="15" y="1"/>
                  </a:moveTo>
                  <a:cubicBezTo>
                    <a:pt x="6" y="1"/>
                    <a:pt x="0" y="18"/>
                    <a:pt x="10" y="28"/>
                  </a:cubicBezTo>
                  <a:cubicBezTo>
                    <a:pt x="320" y="361"/>
                    <a:pt x="736" y="683"/>
                    <a:pt x="1129" y="909"/>
                  </a:cubicBezTo>
                  <a:cubicBezTo>
                    <a:pt x="1133" y="910"/>
                    <a:pt x="1137" y="911"/>
                    <a:pt x="1140" y="911"/>
                  </a:cubicBezTo>
                  <a:cubicBezTo>
                    <a:pt x="1169" y="911"/>
                    <a:pt x="1185" y="871"/>
                    <a:pt x="1153" y="850"/>
                  </a:cubicBezTo>
                  <a:cubicBezTo>
                    <a:pt x="974" y="707"/>
                    <a:pt x="772" y="588"/>
                    <a:pt x="582" y="445"/>
                  </a:cubicBezTo>
                  <a:cubicBezTo>
                    <a:pt x="391" y="302"/>
                    <a:pt x="212" y="147"/>
                    <a:pt x="22" y="4"/>
                  </a:cubicBezTo>
                  <a:cubicBezTo>
                    <a:pt x="20" y="2"/>
                    <a:pt x="17" y="1"/>
                    <a:pt x="1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7"/>
            <p:cNvSpPr/>
            <p:nvPr/>
          </p:nvSpPr>
          <p:spPr>
            <a:xfrm>
              <a:off x="8641250" y="2238800"/>
              <a:ext cx="69600" cy="46225"/>
            </a:xfrm>
            <a:custGeom>
              <a:rect b="b" l="l" r="r" t="t"/>
              <a:pathLst>
                <a:path extrusionOk="0" h="1849" w="2784">
                  <a:moveTo>
                    <a:pt x="24" y="0"/>
                  </a:moveTo>
                  <a:cubicBezTo>
                    <a:pt x="12" y="0"/>
                    <a:pt x="0" y="12"/>
                    <a:pt x="12" y="24"/>
                  </a:cubicBezTo>
                  <a:cubicBezTo>
                    <a:pt x="846" y="679"/>
                    <a:pt x="1798" y="1322"/>
                    <a:pt x="2739" y="1846"/>
                  </a:cubicBezTo>
                  <a:cubicBezTo>
                    <a:pt x="2740" y="1848"/>
                    <a:pt x="2743" y="1848"/>
                    <a:pt x="2745" y="1848"/>
                  </a:cubicBezTo>
                  <a:cubicBezTo>
                    <a:pt x="2760" y="1848"/>
                    <a:pt x="2783" y="1820"/>
                    <a:pt x="2763" y="1810"/>
                  </a:cubicBezTo>
                  <a:cubicBezTo>
                    <a:pt x="1917" y="1155"/>
                    <a:pt x="953" y="512"/>
                    <a:pt x="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7"/>
            <p:cNvSpPr/>
            <p:nvPr/>
          </p:nvSpPr>
          <p:spPr>
            <a:xfrm>
              <a:off x="8641025" y="2216125"/>
              <a:ext cx="74825" cy="52300"/>
            </a:xfrm>
            <a:custGeom>
              <a:rect b="b" l="l" r="r" t="t"/>
              <a:pathLst>
                <a:path extrusionOk="0" h="2092" w="2993">
                  <a:moveTo>
                    <a:pt x="28" y="0"/>
                  </a:moveTo>
                  <a:cubicBezTo>
                    <a:pt x="16" y="0"/>
                    <a:pt x="1" y="28"/>
                    <a:pt x="21" y="38"/>
                  </a:cubicBezTo>
                  <a:cubicBezTo>
                    <a:pt x="986" y="729"/>
                    <a:pt x="1950" y="1419"/>
                    <a:pt x="2926" y="2086"/>
                  </a:cubicBezTo>
                  <a:cubicBezTo>
                    <a:pt x="2932" y="2090"/>
                    <a:pt x="2938" y="2092"/>
                    <a:pt x="2943" y="2092"/>
                  </a:cubicBezTo>
                  <a:cubicBezTo>
                    <a:pt x="2972" y="2092"/>
                    <a:pt x="2992" y="2047"/>
                    <a:pt x="2962" y="2027"/>
                  </a:cubicBezTo>
                  <a:cubicBezTo>
                    <a:pt x="1998" y="1336"/>
                    <a:pt x="1009" y="681"/>
                    <a:pt x="33" y="3"/>
                  </a:cubicBezTo>
                  <a:cubicBezTo>
                    <a:pt x="32" y="1"/>
                    <a:pt x="30" y="0"/>
                    <a:pt x="2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7"/>
            <p:cNvSpPr/>
            <p:nvPr/>
          </p:nvSpPr>
          <p:spPr>
            <a:xfrm>
              <a:off x="8645875" y="2198975"/>
              <a:ext cx="74450" cy="57275"/>
            </a:xfrm>
            <a:custGeom>
              <a:rect b="b" l="l" r="r" t="t"/>
              <a:pathLst>
                <a:path extrusionOk="0" h="2291" w="2978">
                  <a:moveTo>
                    <a:pt x="22" y="0"/>
                  </a:moveTo>
                  <a:cubicBezTo>
                    <a:pt x="8" y="0"/>
                    <a:pt x="1" y="17"/>
                    <a:pt x="18" y="34"/>
                  </a:cubicBezTo>
                  <a:cubicBezTo>
                    <a:pt x="958" y="808"/>
                    <a:pt x="1911" y="1593"/>
                    <a:pt x="2923" y="2284"/>
                  </a:cubicBezTo>
                  <a:cubicBezTo>
                    <a:pt x="2927" y="2289"/>
                    <a:pt x="2932" y="2290"/>
                    <a:pt x="2937" y="2290"/>
                  </a:cubicBezTo>
                  <a:cubicBezTo>
                    <a:pt x="2958" y="2290"/>
                    <a:pt x="2978" y="2256"/>
                    <a:pt x="2959" y="2236"/>
                  </a:cubicBezTo>
                  <a:cubicBezTo>
                    <a:pt x="1994" y="1486"/>
                    <a:pt x="1006" y="760"/>
                    <a:pt x="42" y="10"/>
                  </a:cubicBezTo>
                  <a:cubicBezTo>
                    <a:pt x="35" y="3"/>
                    <a:pt x="28" y="0"/>
                    <a:pt x="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7"/>
            <p:cNvSpPr/>
            <p:nvPr/>
          </p:nvSpPr>
          <p:spPr>
            <a:xfrm>
              <a:off x="8644550" y="2180100"/>
              <a:ext cx="68625" cy="50850"/>
            </a:xfrm>
            <a:custGeom>
              <a:rect b="b" l="l" r="r" t="t"/>
              <a:pathLst>
                <a:path extrusionOk="0" h="2034" w="2745">
                  <a:moveTo>
                    <a:pt x="26" y="0"/>
                  </a:moveTo>
                  <a:cubicBezTo>
                    <a:pt x="8" y="0"/>
                    <a:pt x="1" y="28"/>
                    <a:pt x="11" y="39"/>
                  </a:cubicBezTo>
                  <a:cubicBezTo>
                    <a:pt x="904" y="705"/>
                    <a:pt x="1785" y="1396"/>
                    <a:pt x="2690" y="2027"/>
                  </a:cubicBezTo>
                  <a:cubicBezTo>
                    <a:pt x="2695" y="2032"/>
                    <a:pt x="2700" y="2034"/>
                    <a:pt x="2705" y="2034"/>
                  </a:cubicBezTo>
                  <a:cubicBezTo>
                    <a:pt x="2726" y="2034"/>
                    <a:pt x="2745" y="2001"/>
                    <a:pt x="2726" y="1991"/>
                  </a:cubicBezTo>
                  <a:cubicBezTo>
                    <a:pt x="1845" y="1301"/>
                    <a:pt x="928" y="658"/>
                    <a:pt x="35" y="3"/>
                  </a:cubicBezTo>
                  <a:cubicBezTo>
                    <a:pt x="32" y="1"/>
                    <a:pt x="29" y="0"/>
                    <a:pt x="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7"/>
            <p:cNvSpPr/>
            <p:nvPr/>
          </p:nvSpPr>
          <p:spPr>
            <a:xfrm>
              <a:off x="8649400" y="2167875"/>
              <a:ext cx="68175" cy="47875"/>
            </a:xfrm>
            <a:custGeom>
              <a:rect b="b" l="l" r="r" t="t"/>
              <a:pathLst>
                <a:path extrusionOk="0" h="1915" w="2727">
                  <a:moveTo>
                    <a:pt x="24" y="0"/>
                  </a:moveTo>
                  <a:cubicBezTo>
                    <a:pt x="12" y="0"/>
                    <a:pt x="0" y="18"/>
                    <a:pt x="20" y="28"/>
                  </a:cubicBezTo>
                  <a:cubicBezTo>
                    <a:pt x="460" y="337"/>
                    <a:pt x="913" y="647"/>
                    <a:pt x="1341" y="956"/>
                  </a:cubicBezTo>
                  <a:cubicBezTo>
                    <a:pt x="1567" y="1111"/>
                    <a:pt x="1782" y="1266"/>
                    <a:pt x="2008" y="1421"/>
                  </a:cubicBezTo>
                  <a:cubicBezTo>
                    <a:pt x="2054" y="1466"/>
                    <a:pt x="2387" y="1755"/>
                    <a:pt x="2496" y="1755"/>
                  </a:cubicBezTo>
                  <a:cubicBezTo>
                    <a:pt x="2501" y="1755"/>
                    <a:pt x="2505" y="1755"/>
                    <a:pt x="2508" y="1754"/>
                  </a:cubicBezTo>
                  <a:cubicBezTo>
                    <a:pt x="2544" y="1813"/>
                    <a:pt x="2579" y="1849"/>
                    <a:pt x="2651" y="1909"/>
                  </a:cubicBezTo>
                  <a:cubicBezTo>
                    <a:pt x="2659" y="1913"/>
                    <a:pt x="2666" y="1914"/>
                    <a:pt x="2672" y="1914"/>
                  </a:cubicBezTo>
                  <a:cubicBezTo>
                    <a:pt x="2708" y="1914"/>
                    <a:pt x="2727" y="1867"/>
                    <a:pt x="2687" y="1837"/>
                  </a:cubicBezTo>
                  <a:cubicBezTo>
                    <a:pt x="2639" y="1802"/>
                    <a:pt x="2579" y="1766"/>
                    <a:pt x="2532" y="1730"/>
                  </a:cubicBezTo>
                  <a:cubicBezTo>
                    <a:pt x="2544" y="1706"/>
                    <a:pt x="2532" y="1671"/>
                    <a:pt x="2520" y="1611"/>
                  </a:cubicBezTo>
                  <a:cubicBezTo>
                    <a:pt x="2516" y="1603"/>
                    <a:pt x="2507" y="1599"/>
                    <a:pt x="2498" y="1599"/>
                  </a:cubicBezTo>
                  <a:cubicBezTo>
                    <a:pt x="2482" y="1599"/>
                    <a:pt x="2465" y="1612"/>
                    <a:pt x="2472" y="1635"/>
                  </a:cubicBezTo>
                  <a:cubicBezTo>
                    <a:pt x="2472" y="1659"/>
                    <a:pt x="2484" y="1671"/>
                    <a:pt x="2484" y="1694"/>
                  </a:cubicBezTo>
                  <a:cubicBezTo>
                    <a:pt x="1675" y="1123"/>
                    <a:pt x="865" y="540"/>
                    <a:pt x="32" y="4"/>
                  </a:cubicBezTo>
                  <a:cubicBezTo>
                    <a:pt x="29" y="1"/>
                    <a:pt x="27" y="0"/>
                    <a:pt x="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7"/>
            <p:cNvSpPr/>
            <p:nvPr/>
          </p:nvSpPr>
          <p:spPr>
            <a:xfrm>
              <a:off x="8671150" y="2165725"/>
              <a:ext cx="42075" cy="30600"/>
            </a:xfrm>
            <a:custGeom>
              <a:rect b="b" l="l" r="r" t="t"/>
              <a:pathLst>
                <a:path extrusionOk="0" h="1224" w="1683">
                  <a:moveTo>
                    <a:pt x="49" y="1"/>
                  </a:moveTo>
                  <a:cubicBezTo>
                    <a:pt x="21" y="1"/>
                    <a:pt x="1" y="46"/>
                    <a:pt x="31" y="66"/>
                  </a:cubicBezTo>
                  <a:cubicBezTo>
                    <a:pt x="102" y="114"/>
                    <a:pt x="162" y="173"/>
                    <a:pt x="221" y="233"/>
                  </a:cubicBezTo>
                  <a:cubicBezTo>
                    <a:pt x="221" y="237"/>
                    <a:pt x="223" y="238"/>
                    <a:pt x="224" y="238"/>
                  </a:cubicBezTo>
                  <a:cubicBezTo>
                    <a:pt x="228" y="238"/>
                    <a:pt x="233" y="233"/>
                    <a:pt x="233" y="233"/>
                  </a:cubicBezTo>
                  <a:cubicBezTo>
                    <a:pt x="269" y="245"/>
                    <a:pt x="305" y="268"/>
                    <a:pt x="328" y="292"/>
                  </a:cubicBezTo>
                  <a:cubicBezTo>
                    <a:pt x="471" y="399"/>
                    <a:pt x="626" y="506"/>
                    <a:pt x="769" y="614"/>
                  </a:cubicBezTo>
                  <a:cubicBezTo>
                    <a:pt x="1055" y="816"/>
                    <a:pt x="1328" y="1030"/>
                    <a:pt x="1626" y="1221"/>
                  </a:cubicBezTo>
                  <a:cubicBezTo>
                    <a:pt x="1629" y="1222"/>
                    <a:pt x="1633" y="1223"/>
                    <a:pt x="1636" y="1223"/>
                  </a:cubicBezTo>
                  <a:cubicBezTo>
                    <a:pt x="1659" y="1223"/>
                    <a:pt x="1682" y="1194"/>
                    <a:pt x="1662" y="1173"/>
                  </a:cubicBezTo>
                  <a:cubicBezTo>
                    <a:pt x="1162" y="745"/>
                    <a:pt x="602" y="375"/>
                    <a:pt x="66" y="6"/>
                  </a:cubicBezTo>
                  <a:cubicBezTo>
                    <a:pt x="61" y="3"/>
                    <a:pt x="55" y="1"/>
                    <a:pt x="4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7"/>
            <p:cNvSpPr/>
            <p:nvPr/>
          </p:nvSpPr>
          <p:spPr>
            <a:xfrm>
              <a:off x="8683600" y="2158375"/>
              <a:ext cx="41725" cy="28225"/>
            </a:xfrm>
            <a:custGeom>
              <a:rect b="b" l="l" r="r" t="t"/>
              <a:pathLst>
                <a:path extrusionOk="0" h="1129" w="1669">
                  <a:moveTo>
                    <a:pt x="35" y="0"/>
                  </a:moveTo>
                  <a:cubicBezTo>
                    <a:pt x="15" y="0"/>
                    <a:pt x="0" y="28"/>
                    <a:pt x="21" y="38"/>
                  </a:cubicBezTo>
                  <a:cubicBezTo>
                    <a:pt x="545" y="408"/>
                    <a:pt x="1069" y="800"/>
                    <a:pt x="1616" y="1122"/>
                  </a:cubicBezTo>
                  <a:cubicBezTo>
                    <a:pt x="1623" y="1126"/>
                    <a:pt x="1630" y="1128"/>
                    <a:pt x="1635" y="1128"/>
                  </a:cubicBezTo>
                  <a:cubicBezTo>
                    <a:pt x="1659" y="1128"/>
                    <a:pt x="1669" y="1094"/>
                    <a:pt x="1640" y="1074"/>
                  </a:cubicBezTo>
                  <a:cubicBezTo>
                    <a:pt x="1140" y="681"/>
                    <a:pt x="580" y="348"/>
                    <a:pt x="45" y="3"/>
                  </a:cubicBezTo>
                  <a:cubicBezTo>
                    <a:pt x="41" y="1"/>
                    <a:pt x="38" y="0"/>
                    <a:pt x="3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8"/>
          <p:cNvSpPr/>
          <p:nvPr/>
        </p:nvSpPr>
        <p:spPr>
          <a:xfrm>
            <a:off x="615475" y="1695487"/>
            <a:ext cx="1319014" cy="151829"/>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8"/>
          <p:cNvSpPr txBox="1"/>
          <p:nvPr>
            <p:ph idx="2" type="title"/>
          </p:nvPr>
        </p:nvSpPr>
        <p:spPr>
          <a:xfrm>
            <a:off x="615475" y="803285"/>
            <a:ext cx="3055800" cy="1176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8000"/>
              <a:buNone/>
            </a:pPr>
            <a:r>
              <a:rPr lang="en"/>
              <a:t>01</a:t>
            </a:r>
            <a:endParaRPr/>
          </a:p>
        </p:txBody>
      </p:sp>
      <p:sp>
        <p:nvSpPr>
          <p:cNvPr id="270" name="Google Shape;270;p28"/>
          <p:cNvSpPr txBox="1"/>
          <p:nvPr>
            <p:ph idx="1" type="subTitle"/>
          </p:nvPr>
        </p:nvSpPr>
        <p:spPr>
          <a:xfrm>
            <a:off x="3098200" y="917338"/>
            <a:ext cx="4142400" cy="1227600"/>
          </a:xfrm>
          <a:prstGeom prst="rect">
            <a:avLst/>
          </a:prstGeom>
          <a:noFill/>
          <a:ln>
            <a:noFill/>
          </a:ln>
        </p:spPr>
        <p:txBody>
          <a:bodyPr anchorCtr="0" anchor="t" bIns="91425" lIns="91425" spcFirstLastPara="1" rIns="91425" wrap="square" tIns="91425">
            <a:noAutofit/>
          </a:bodyPr>
          <a:lstStyle/>
          <a:p>
            <a:pPr indent="-228600" lvl="0" marL="285750" rtl="0" algn="ctr">
              <a:lnSpc>
                <a:spcPct val="100000"/>
              </a:lnSpc>
              <a:spcBef>
                <a:spcPts val="0"/>
              </a:spcBef>
              <a:spcAft>
                <a:spcPts val="0"/>
              </a:spcAft>
              <a:buSzPts val="1400"/>
              <a:buNone/>
            </a:pPr>
            <a:r>
              <a:rPr i="1" lang="en" sz="3200">
                <a:latin typeface="Times New Roman"/>
                <a:ea typeface="Times New Roman"/>
                <a:cs typeface="Times New Roman"/>
                <a:sym typeface="Times New Roman"/>
              </a:rPr>
              <a:t>Corona Update App</a:t>
            </a:r>
            <a:endParaRPr i="1" sz="3200">
              <a:latin typeface="Times New Roman"/>
              <a:ea typeface="Times New Roman"/>
              <a:cs typeface="Times New Roman"/>
              <a:sym typeface="Times New Roman"/>
            </a:endParaRPr>
          </a:p>
        </p:txBody>
      </p:sp>
      <p:sp>
        <p:nvSpPr>
          <p:cNvPr id="271" name="Google Shape;271;p28"/>
          <p:cNvSpPr txBox="1"/>
          <p:nvPr>
            <p:ph type="title"/>
          </p:nvPr>
        </p:nvSpPr>
        <p:spPr>
          <a:xfrm>
            <a:off x="2405800" y="361337"/>
            <a:ext cx="3856500" cy="466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About the Project</a:t>
            </a:r>
            <a:endParaRPr/>
          </a:p>
        </p:txBody>
      </p:sp>
      <p:sp>
        <p:nvSpPr>
          <p:cNvPr id="272" name="Google Shape;272;p28"/>
          <p:cNvSpPr/>
          <p:nvPr/>
        </p:nvSpPr>
        <p:spPr>
          <a:xfrm>
            <a:off x="563326" y="361313"/>
            <a:ext cx="1222164" cy="735805"/>
          </a:xfrm>
          <a:custGeom>
            <a:rect b="b" l="l" r="r" t="t"/>
            <a:pathLst>
              <a:path extrusionOk="0" h="17964" w="29838">
                <a:moveTo>
                  <a:pt x="14247" y="261"/>
                </a:moveTo>
                <a:cubicBezTo>
                  <a:pt x="14292" y="261"/>
                  <a:pt x="14337" y="264"/>
                  <a:pt x="14384" y="270"/>
                </a:cubicBezTo>
                <a:cubicBezTo>
                  <a:pt x="15253" y="425"/>
                  <a:pt x="16134" y="425"/>
                  <a:pt x="17015" y="520"/>
                </a:cubicBezTo>
                <a:cubicBezTo>
                  <a:pt x="18098" y="627"/>
                  <a:pt x="19182" y="746"/>
                  <a:pt x="20265" y="865"/>
                </a:cubicBezTo>
                <a:cubicBezTo>
                  <a:pt x="20623" y="901"/>
                  <a:pt x="20968" y="949"/>
                  <a:pt x="21325" y="985"/>
                </a:cubicBezTo>
                <a:cubicBezTo>
                  <a:pt x="22409" y="1080"/>
                  <a:pt x="23504" y="1163"/>
                  <a:pt x="24587" y="1282"/>
                </a:cubicBezTo>
                <a:cubicBezTo>
                  <a:pt x="25516" y="1377"/>
                  <a:pt x="26445" y="1520"/>
                  <a:pt x="27373" y="1627"/>
                </a:cubicBezTo>
                <a:cubicBezTo>
                  <a:pt x="27826" y="1687"/>
                  <a:pt x="28278" y="1735"/>
                  <a:pt x="28719" y="1794"/>
                </a:cubicBezTo>
                <a:cubicBezTo>
                  <a:pt x="28862" y="1806"/>
                  <a:pt x="29028" y="1794"/>
                  <a:pt x="29159" y="1937"/>
                </a:cubicBezTo>
                <a:cubicBezTo>
                  <a:pt x="29100" y="2056"/>
                  <a:pt x="28981" y="2104"/>
                  <a:pt x="28874" y="2151"/>
                </a:cubicBezTo>
                <a:cubicBezTo>
                  <a:pt x="28124" y="2485"/>
                  <a:pt x="27362" y="2818"/>
                  <a:pt x="26611" y="3140"/>
                </a:cubicBezTo>
                <a:cubicBezTo>
                  <a:pt x="26004" y="3401"/>
                  <a:pt x="25397" y="3663"/>
                  <a:pt x="24790" y="3913"/>
                </a:cubicBezTo>
                <a:cubicBezTo>
                  <a:pt x="23766" y="4342"/>
                  <a:pt x="22742" y="4759"/>
                  <a:pt x="21718" y="5187"/>
                </a:cubicBezTo>
                <a:cubicBezTo>
                  <a:pt x="20861" y="5556"/>
                  <a:pt x="20003" y="5937"/>
                  <a:pt x="19146" y="6318"/>
                </a:cubicBezTo>
                <a:cubicBezTo>
                  <a:pt x="18372" y="6652"/>
                  <a:pt x="17598" y="7009"/>
                  <a:pt x="16836" y="7354"/>
                </a:cubicBezTo>
                <a:cubicBezTo>
                  <a:pt x="16574" y="7461"/>
                  <a:pt x="16313" y="7581"/>
                  <a:pt x="16062" y="7712"/>
                </a:cubicBezTo>
                <a:cubicBezTo>
                  <a:pt x="15907" y="7794"/>
                  <a:pt x="15744" y="7827"/>
                  <a:pt x="15568" y="7827"/>
                </a:cubicBezTo>
                <a:cubicBezTo>
                  <a:pt x="15516" y="7827"/>
                  <a:pt x="15462" y="7824"/>
                  <a:pt x="15408" y="7819"/>
                </a:cubicBezTo>
                <a:cubicBezTo>
                  <a:pt x="13765" y="7664"/>
                  <a:pt x="12122" y="7521"/>
                  <a:pt x="10478" y="7354"/>
                </a:cubicBezTo>
                <a:cubicBezTo>
                  <a:pt x="9407" y="7247"/>
                  <a:pt x="8347" y="7116"/>
                  <a:pt x="7288" y="6997"/>
                </a:cubicBezTo>
                <a:cubicBezTo>
                  <a:pt x="6871" y="6950"/>
                  <a:pt x="6466" y="6926"/>
                  <a:pt x="6049" y="6878"/>
                </a:cubicBezTo>
                <a:cubicBezTo>
                  <a:pt x="5966" y="6866"/>
                  <a:pt x="5859" y="6890"/>
                  <a:pt x="5799" y="6795"/>
                </a:cubicBezTo>
                <a:cubicBezTo>
                  <a:pt x="5966" y="6676"/>
                  <a:pt x="6156" y="6664"/>
                  <a:pt x="6335" y="6616"/>
                </a:cubicBezTo>
                <a:cubicBezTo>
                  <a:pt x="7395" y="6354"/>
                  <a:pt x="8442" y="6033"/>
                  <a:pt x="9466" y="5687"/>
                </a:cubicBezTo>
                <a:cubicBezTo>
                  <a:pt x="10074" y="5485"/>
                  <a:pt x="10657" y="5235"/>
                  <a:pt x="11264" y="5033"/>
                </a:cubicBezTo>
                <a:cubicBezTo>
                  <a:pt x="12086" y="4759"/>
                  <a:pt x="12919" y="4509"/>
                  <a:pt x="13741" y="4247"/>
                </a:cubicBezTo>
                <a:cubicBezTo>
                  <a:pt x="14074" y="4140"/>
                  <a:pt x="14408" y="4021"/>
                  <a:pt x="14741" y="3890"/>
                </a:cubicBezTo>
                <a:cubicBezTo>
                  <a:pt x="14884" y="3830"/>
                  <a:pt x="15003" y="3747"/>
                  <a:pt x="15122" y="3663"/>
                </a:cubicBezTo>
                <a:cubicBezTo>
                  <a:pt x="15265" y="3556"/>
                  <a:pt x="15289" y="3401"/>
                  <a:pt x="15217" y="3259"/>
                </a:cubicBezTo>
                <a:cubicBezTo>
                  <a:pt x="15146" y="3128"/>
                  <a:pt x="15039" y="3068"/>
                  <a:pt x="14896" y="3068"/>
                </a:cubicBezTo>
                <a:cubicBezTo>
                  <a:pt x="14836" y="3068"/>
                  <a:pt x="14789" y="3080"/>
                  <a:pt x="14729" y="3104"/>
                </a:cubicBezTo>
                <a:cubicBezTo>
                  <a:pt x="13693" y="3425"/>
                  <a:pt x="12657" y="3759"/>
                  <a:pt x="11610" y="4080"/>
                </a:cubicBezTo>
                <a:cubicBezTo>
                  <a:pt x="11002" y="4271"/>
                  <a:pt x="10395" y="4485"/>
                  <a:pt x="9788" y="4652"/>
                </a:cubicBezTo>
                <a:cubicBezTo>
                  <a:pt x="9074" y="4842"/>
                  <a:pt x="8383" y="5092"/>
                  <a:pt x="7692" y="5318"/>
                </a:cubicBezTo>
                <a:cubicBezTo>
                  <a:pt x="6835" y="5580"/>
                  <a:pt x="5966" y="5854"/>
                  <a:pt x="5109" y="6116"/>
                </a:cubicBezTo>
                <a:cubicBezTo>
                  <a:pt x="4680" y="6259"/>
                  <a:pt x="4251" y="6378"/>
                  <a:pt x="3823" y="6533"/>
                </a:cubicBezTo>
                <a:cubicBezTo>
                  <a:pt x="3699" y="6577"/>
                  <a:pt x="3582" y="6601"/>
                  <a:pt x="3457" y="6601"/>
                </a:cubicBezTo>
                <a:cubicBezTo>
                  <a:pt x="3413" y="6601"/>
                  <a:pt x="3369" y="6598"/>
                  <a:pt x="3323" y="6592"/>
                </a:cubicBezTo>
                <a:cubicBezTo>
                  <a:pt x="2525" y="6485"/>
                  <a:pt x="1727" y="6378"/>
                  <a:pt x="930" y="6271"/>
                </a:cubicBezTo>
                <a:cubicBezTo>
                  <a:pt x="822" y="6259"/>
                  <a:pt x="703" y="6259"/>
                  <a:pt x="620" y="6128"/>
                </a:cubicBezTo>
                <a:cubicBezTo>
                  <a:pt x="1025" y="5937"/>
                  <a:pt x="1442" y="5747"/>
                  <a:pt x="1846" y="5556"/>
                </a:cubicBezTo>
                <a:cubicBezTo>
                  <a:pt x="2918" y="5092"/>
                  <a:pt x="3978" y="4616"/>
                  <a:pt x="5049" y="4163"/>
                </a:cubicBezTo>
                <a:cubicBezTo>
                  <a:pt x="5954" y="3782"/>
                  <a:pt x="6859" y="3449"/>
                  <a:pt x="7764" y="3068"/>
                </a:cubicBezTo>
                <a:cubicBezTo>
                  <a:pt x="8847" y="2604"/>
                  <a:pt x="9931" y="2128"/>
                  <a:pt x="11014" y="1639"/>
                </a:cubicBezTo>
                <a:cubicBezTo>
                  <a:pt x="11955" y="1223"/>
                  <a:pt x="12895" y="782"/>
                  <a:pt x="13836" y="353"/>
                </a:cubicBezTo>
                <a:cubicBezTo>
                  <a:pt x="13971" y="290"/>
                  <a:pt x="14107" y="261"/>
                  <a:pt x="14247" y="261"/>
                </a:cubicBezTo>
                <a:close/>
                <a:moveTo>
                  <a:pt x="23685" y="4699"/>
                </a:moveTo>
                <a:cubicBezTo>
                  <a:pt x="23771" y="4699"/>
                  <a:pt x="23820" y="4759"/>
                  <a:pt x="23837" y="4890"/>
                </a:cubicBezTo>
                <a:cubicBezTo>
                  <a:pt x="23921" y="5461"/>
                  <a:pt x="24004" y="6045"/>
                  <a:pt x="24075" y="6628"/>
                </a:cubicBezTo>
                <a:cubicBezTo>
                  <a:pt x="24123" y="6938"/>
                  <a:pt x="24159" y="7259"/>
                  <a:pt x="24206" y="7569"/>
                </a:cubicBezTo>
                <a:lnTo>
                  <a:pt x="24218" y="7569"/>
                </a:lnTo>
                <a:cubicBezTo>
                  <a:pt x="24337" y="8426"/>
                  <a:pt x="24433" y="9295"/>
                  <a:pt x="24575" y="10140"/>
                </a:cubicBezTo>
                <a:cubicBezTo>
                  <a:pt x="24611" y="10414"/>
                  <a:pt x="24528" y="10569"/>
                  <a:pt x="24325" y="10712"/>
                </a:cubicBezTo>
                <a:cubicBezTo>
                  <a:pt x="23397" y="11367"/>
                  <a:pt x="22397" y="11879"/>
                  <a:pt x="21349" y="12284"/>
                </a:cubicBezTo>
                <a:cubicBezTo>
                  <a:pt x="20765" y="12510"/>
                  <a:pt x="20194" y="12760"/>
                  <a:pt x="19599" y="12926"/>
                </a:cubicBezTo>
                <a:cubicBezTo>
                  <a:pt x="18051" y="13343"/>
                  <a:pt x="16467" y="13617"/>
                  <a:pt x="14872" y="13700"/>
                </a:cubicBezTo>
                <a:cubicBezTo>
                  <a:pt x="14574" y="13720"/>
                  <a:pt x="14276" y="13729"/>
                  <a:pt x="13979" y="13729"/>
                </a:cubicBezTo>
                <a:cubicBezTo>
                  <a:pt x="13019" y="13729"/>
                  <a:pt x="12064" y="13634"/>
                  <a:pt x="11109" y="13498"/>
                </a:cubicBezTo>
                <a:cubicBezTo>
                  <a:pt x="10395" y="13391"/>
                  <a:pt x="9693" y="13260"/>
                  <a:pt x="9002" y="13069"/>
                </a:cubicBezTo>
                <a:cubicBezTo>
                  <a:pt x="8931" y="13046"/>
                  <a:pt x="8859" y="13034"/>
                  <a:pt x="8788" y="13010"/>
                </a:cubicBezTo>
                <a:cubicBezTo>
                  <a:pt x="8514" y="12950"/>
                  <a:pt x="8395" y="12795"/>
                  <a:pt x="8359" y="12510"/>
                </a:cubicBezTo>
                <a:cubicBezTo>
                  <a:pt x="8157" y="10926"/>
                  <a:pt x="7942" y="9343"/>
                  <a:pt x="7728" y="7747"/>
                </a:cubicBezTo>
                <a:cubicBezTo>
                  <a:pt x="7716" y="7676"/>
                  <a:pt x="7704" y="7604"/>
                  <a:pt x="7704" y="7533"/>
                </a:cubicBezTo>
                <a:cubicBezTo>
                  <a:pt x="7704" y="7424"/>
                  <a:pt x="7754" y="7365"/>
                  <a:pt x="7845" y="7365"/>
                </a:cubicBezTo>
                <a:cubicBezTo>
                  <a:pt x="7853" y="7365"/>
                  <a:pt x="7862" y="7365"/>
                  <a:pt x="7871" y="7366"/>
                </a:cubicBezTo>
                <a:cubicBezTo>
                  <a:pt x="8157" y="7378"/>
                  <a:pt x="8431" y="7402"/>
                  <a:pt x="8716" y="7426"/>
                </a:cubicBezTo>
                <a:cubicBezTo>
                  <a:pt x="9966" y="7569"/>
                  <a:pt x="11217" y="7723"/>
                  <a:pt x="12467" y="7819"/>
                </a:cubicBezTo>
                <a:cubicBezTo>
                  <a:pt x="13395" y="7878"/>
                  <a:pt x="14300" y="7962"/>
                  <a:pt x="15229" y="8033"/>
                </a:cubicBezTo>
                <a:cubicBezTo>
                  <a:pt x="15397" y="8052"/>
                  <a:pt x="15580" y="8107"/>
                  <a:pt x="15749" y="8107"/>
                </a:cubicBezTo>
                <a:cubicBezTo>
                  <a:pt x="15795" y="8107"/>
                  <a:pt x="15840" y="8103"/>
                  <a:pt x="15884" y="8093"/>
                </a:cubicBezTo>
                <a:cubicBezTo>
                  <a:pt x="16122" y="8057"/>
                  <a:pt x="16336" y="7914"/>
                  <a:pt x="16563" y="7807"/>
                </a:cubicBezTo>
                <a:cubicBezTo>
                  <a:pt x="18587" y="6866"/>
                  <a:pt x="20611" y="5926"/>
                  <a:pt x="22682" y="5092"/>
                </a:cubicBezTo>
                <a:cubicBezTo>
                  <a:pt x="22980" y="4973"/>
                  <a:pt x="23278" y="4842"/>
                  <a:pt x="23575" y="4723"/>
                </a:cubicBezTo>
                <a:cubicBezTo>
                  <a:pt x="23617" y="4707"/>
                  <a:pt x="23654" y="4699"/>
                  <a:pt x="23685" y="4699"/>
                </a:cubicBezTo>
                <a:close/>
                <a:moveTo>
                  <a:pt x="14765" y="3408"/>
                </a:moveTo>
                <a:cubicBezTo>
                  <a:pt x="14790" y="3408"/>
                  <a:pt x="14816" y="3413"/>
                  <a:pt x="14848" y="3413"/>
                </a:cubicBezTo>
                <a:cubicBezTo>
                  <a:pt x="14872" y="3532"/>
                  <a:pt x="14777" y="3568"/>
                  <a:pt x="14705" y="3592"/>
                </a:cubicBezTo>
                <a:cubicBezTo>
                  <a:pt x="14110" y="3818"/>
                  <a:pt x="13515" y="4044"/>
                  <a:pt x="12895" y="4211"/>
                </a:cubicBezTo>
                <a:cubicBezTo>
                  <a:pt x="12372" y="4354"/>
                  <a:pt x="11848" y="4533"/>
                  <a:pt x="11336" y="4711"/>
                </a:cubicBezTo>
                <a:cubicBezTo>
                  <a:pt x="10490" y="5009"/>
                  <a:pt x="9645" y="5330"/>
                  <a:pt x="8800" y="5628"/>
                </a:cubicBezTo>
                <a:cubicBezTo>
                  <a:pt x="8300" y="5795"/>
                  <a:pt x="7788" y="5926"/>
                  <a:pt x="7288" y="6068"/>
                </a:cubicBezTo>
                <a:cubicBezTo>
                  <a:pt x="6573" y="6271"/>
                  <a:pt x="5871" y="6473"/>
                  <a:pt x="5168" y="6664"/>
                </a:cubicBezTo>
                <a:cubicBezTo>
                  <a:pt x="5002" y="6711"/>
                  <a:pt x="4835" y="6735"/>
                  <a:pt x="4668" y="6771"/>
                </a:cubicBezTo>
                <a:cubicBezTo>
                  <a:pt x="4418" y="6830"/>
                  <a:pt x="4323" y="6938"/>
                  <a:pt x="4359" y="7211"/>
                </a:cubicBezTo>
                <a:cubicBezTo>
                  <a:pt x="4418" y="7866"/>
                  <a:pt x="4502" y="8521"/>
                  <a:pt x="4585" y="9176"/>
                </a:cubicBezTo>
                <a:cubicBezTo>
                  <a:pt x="4740" y="10236"/>
                  <a:pt x="4894" y="11295"/>
                  <a:pt x="5061" y="12355"/>
                </a:cubicBezTo>
                <a:cubicBezTo>
                  <a:pt x="5168" y="13022"/>
                  <a:pt x="5299" y="13688"/>
                  <a:pt x="5323" y="14367"/>
                </a:cubicBezTo>
                <a:cubicBezTo>
                  <a:pt x="5335" y="14450"/>
                  <a:pt x="5371" y="14558"/>
                  <a:pt x="5228" y="14665"/>
                </a:cubicBezTo>
                <a:cubicBezTo>
                  <a:pt x="5192" y="14558"/>
                  <a:pt x="5168" y="14486"/>
                  <a:pt x="5156" y="14415"/>
                </a:cubicBezTo>
                <a:cubicBezTo>
                  <a:pt x="5037" y="13593"/>
                  <a:pt x="4906" y="12784"/>
                  <a:pt x="4787" y="11962"/>
                </a:cubicBezTo>
                <a:cubicBezTo>
                  <a:pt x="4561" y="10414"/>
                  <a:pt x="4347" y="8866"/>
                  <a:pt x="4121" y="7331"/>
                </a:cubicBezTo>
                <a:cubicBezTo>
                  <a:pt x="4097" y="7211"/>
                  <a:pt x="4085" y="7104"/>
                  <a:pt x="4073" y="6985"/>
                </a:cubicBezTo>
                <a:cubicBezTo>
                  <a:pt x="4049" y="6807"/>
                  <a:pt x="4073" y="6759"/>
                  <a:pt x="4251" y="6688"/>
                </a:cubicBezTo>
                <a:cubicBezTo>
                  <a:pt x="4525" y="6580"/>
                  <a:pt x="4823" y="6509"/>
                  <a:pt x="5097" y="6414"/>
                </a:cubicBezTo>
                <a:cubicBezTo>
                  <a:pt x="6240" y="6045"/>
                  <a:pt x="7407" y="5711"/>
                  <a:pt x="8550" y="5354"/>
                </a:cubicBezTo>
                <a:cubicBezTo>
                  <a:pt x="9788" y="4973"/>
                  <a:pt x="11026" y="4580"/>
                  <a:pt x="12252" y="4187"/>
                </a:cubicBezTo>
                <a:cubicBezTo>
                  <a:pt x="13086" y="3925"/>
                  <a:pt x="13907" y="3663"/>
                  <a:pt x="14729" y="3413"/>
                </a:cubicBezTo>
                <a:cubicBezTo>
                  <a:pt x="14741" y="3409"/>
                  <a:pt x="14753" y="3408"/>
                  <a:pt x="14765" y="3408"/>
                </a:cubicBezTo>
                <a:close/>
                <a:moveTo>
                  <a:pt x="24587" y="10843"/>
                </a:moveTo>
                <a:cubicBezTo>
                  <a:pt x="24718" y="11033"/>
                  <a:pt x="24730" y="11212"/>
                  <a:pt x="24718" y="11391"/>
                </a:cubicBezTo>
                <a:cubicBezTo>
                  <a:pt x="24695" y="11557"/>
                  <a:pt x="24564" y="11652"/>
                  <a:pt x="24444" y="11736"/>
                </a:cubicBezTo>
                <a:cubicBezTo>
                  <a:pt x="23825" y="12200"/>
                  <a:pt x="23182" y="12629"/>
                  <a:pt x="22468" y="12926"/>
                </a:cubicBezTo>
                <a:cubicBezTo>
                  <a:pt x="21777" y="13212"/>
                  <a:pt x="21087" y="13522"/>
                  <a:pt x="20373" y="13748"/>
                </a:cubicBezTo>
                <a:cubicBezTo>
                  <a:pt x="19682" y="13974"/>
                  <a:pt x="18956" y="14129"/>
                  <a:pt x="18241" y="14272"/>
                </a:cubicBezTo>
                <a:cubicBezTo>
                  <a:pt x="16967" y="14534"/>
                  <a:pt x="15681" y="14724"/>
                  <a:pt x="14384" y="14736"/>
                </a:cubicBezTo>
                <a:cubicBezTo>
                  <a:pt x="12610" y="14736"/>
                  <a:pt x="10859" y="14522"/>
                  <a:pt x="9157" y="14034"/>
                </a:cubicBezTo>
                <a:cubicBezTo>
                  <a:pt x="9097" y="14022"/>
                  <a:pt x="9038" y="14010"/>
                  <a:pt x="8990" y="13986"/>
                </a:cubicBezTo>
                <a:cubicBezTo>
                  <a:pt x="8514" y="13831"/>
                  <a:pt x="8514" y="13831"/>
                  <a:pt x="8514" y="13212"/>
                </a:cubicBezTo>
                <a:lnTo>
                  <a:pt x="8514" y="13212"/>
                </a:lnTo>
                <a:cubicBezTo>
                  <a:pt x="9300" y="13355"/>
                  <a:pt x="10038" y="13617"/>
                  <a:pt x="10824" y="13712"/>
                </a:cubicBezTo>
                <a:cubicBezTo>
                  <a:pt x="11621" y="13808"/>
                  <a:pt x="12419" y="13915"/>
                  <a:pt x="13229" y="13950"/>
                </a:cubicBezTo>
                <a:cubicBezTo>
                  <a:pt x="13622" y="13962"/>
                  <a:pt x="14018" y="13977"/>
                  <a:pt x="14413" y="13977"/>
                </a:cubicBezTo>
                <a:cubicBezTo>
                  <a:pt x="14809" y="13977"/>
                  <a:pt x="15205" y="13962"/>
                  <a:pt x="15598" y="13915"/>
                </a:cubicBezTo>
                <a:cubicBezTo>
                  <a:pt x="16396" y="13808"/>
                  <a:pt x="17194" y="13653"/>
                  <a:pt x="17991" y="13546"/>
                </a:cubicBezTo>
                <a:cubicBezTo>
                  <a:pt x="18777" y="13438"/>
                  <a:pt x="19539" y="13236"/>
                  <a:pt x="20289" y="12974"/>
                </a:cubicBezTo>
                <a:cubicBezTo>
                  <a:pt x="21039" y="12700"/>
                  <a:pt x="21801" y="12403"/>
                  <a:pt x="22528" y="12057"/>
                </a:cubicBezTo>
                <a:cubicBezTo>
                  <a:pt x="23242" y="11712"/>
                  <a:pt x="23909" y="11307"/>
                  <a:pt x="24587" y="10843"/>
                </a:cubicBezTo>
                <a:close/>
                <a:moveTo>
                  <a:pt x="5307" y="15033"/>
                </a:moveTo>
                <a:cubicBezTo>
                  <a:pt x="5350" y="15033"/>
                  <a:pt x="5388" y="15069"/>
                  <a:pt x="5406" y="15105"/>
                </a:cubicBezTo>
                <a:cubicBezTo>
                  <a:pt x="5490" y="15272"/>
                  <a:pt x="5597" y="15427"/>
                  <a:pt x="5645" y="15605"/>
                </a:cubicBezTo>
                <a:cubicBezTo>
                  <a:pt x="5799" y="16129"/>
                  <a:pt x="6037" y="16617"/>
                  <a:pt x="6240" y="17117"/>
                </a:cubicBezTo>
                <a:cubicBezTo>
                  <a:pt x="6276" y="17189"/>
                  <a:pt x="6299" y="17260"/>
                  <a:pt x="6311" y="17332"/>
                </a:cubicBezTo>
                <a:cubicBezTo>
                  <a:pt x="6323" y="17415"/>
                  <a:pt x="6287" y="17487"/>
                  <a:pt x="6204" y="17510"/>
                </a:cubicBezTo>
                <a:cubicBezTo>
                  <a:pt x="6026" y="17546"/>
                  <a:pt x="5835" y="17570"/>
                  <a:pt x="5645" y="17606"/>
                </a:cubicBezTo>
                <a:cubicBezTo>
                  <a:pt x="5626" y="17603"/>
                  <a:pt x="5608" y="17601"/>
                  <a:pt x="5589" y="17601"/>
                </a:cubicBezTo>
                <a:cubicBezTo>
                  <a:pt x="5452" y="17601"/>
                  <a:pt x="5301" y="17670"/>
                  <a:pt x="5165" y="17670"/>
                </a:cubicBezTo>
                <a:cubicBezTo>
                  <a:pt x="5089" y="17670"/>
                  <a:pt x="5017" y="17649"/>
                  <a:pt x="4954" y="17582"/>
                </a:cubicBezTo>
                <a:cubicBezTo>
                  <a:pt x="4799" y="17415"/>
                  <a:pt x="4942" y="17153"/>
                  <a:pt x="4942" y="16927"/>
                </a:cubicBezTo>
                <a:cubicBezTo>
                  <a:pt x="4930" y="16415"/>
                  <a:pt x="5049" y="15927"/>
                  <a:pt x="5085" y="15415"/>
                </a:cubicBezTo>
                <a:cubicBezTo>
                  <a:pt x="5097" y="15332"/>
                  <a:pt x="5121" y="15236"/>
                  <a:pt x="5156" y="15153"/>
                </a:cubicBezTo>
                <a:cubicBezTo>
                  <a:pt x="5168" y="15105"/>
                  <a:pt x="5228" y="15070"/>
                  <a:pt x="5264" y="15046"/>
                </a:cubicBezTo>
                <a:cubicBezTo>
                  <a:pt x="5278" y="15037"/>
                  <a:pt x="5293" y="15033"/>
                  <a:pt x="5307" y="15033"/>
                </a:cubicBezTo>
                <a:close/>
                <a:moveTo>
                  <a:pt x="14145" y="1"/>
                </a:moveTo>
                <a:cubicBezTo>
                  <a:pt x="13994" y="1"/>
                  <a:pt x="13859" y="37"/>
                  <a:pt x="13717" y="103"/>
                </a:cubicBezTo>
                <a:cubicBezTo>
                  <a:pt x="12705" y="568"/>
                  <a:pt x="11681" y="1044"/>
                  <a:pt x="10645" y="1496"/>
                </a:cubicBezTo>
                <a:cubicBezTo>
                  <a:pt x="9621" y="1961"/>
                  <a:pt x="8597" y="2437"/>
                  <a:pt x="7550" y="2842"/>
                </a:cubicBezTo>
                <a:cubicBezTo>
                  <a:pt x="6490" y="3271"/>
                  <a:pt x="5430" y="3711"/>
                  <a:pt x="4371" y="4163"/>
                </a:cubicBezTo>
                <a:cubicBezTo>
                  <a:pt x="3489" y="4533"/>
                  <a:pt x="2608" y="4914"/>
                  <a:pt x="1727" y="5295"/>
                </a:cubicBezTo>
                <a:cubicBezTo>
                  <a:pt x="1251" y="5497"/>
                  <a:pt x="775" y="5723"/>
                  <a:pt x="299" y="5949"/>
                </a:cubicBezTo>
                <a:cubicBezTo>
                  <a:pt x="168" y="6009"/>
                  <a:pt x="1" y="6092"/>
                  <a:pt x="13" y="6259"/>
                </a:cubicBezTo>
                <a:cubicBezTo>
                  <a:pt x="37" y="6449"/>
                  <a:pt x="227" y="6449"/>
                  <a:pt x="370" y="6473"/>
                </a:cubicBezTo>
                <a:cubicBezTo>
                  <a:pt x="406" y="6485"/>
                  <a:pt x="441" y="6485"/>
                  <a:pt x="477" y="6485"/>
                </a:cubicBezTo>
                <a:cubicBezTo>
                  <a:pt x="1108" y="6580"/>
                  <a:pt x="1751" y="6664"/>
                  <a:pt x="2382" y="6747"/>
                </a:cubicBezTo>
                <a:cubicBezTo>
                  <a:pt x="2763" y="6795"/>
                  <a:pt x="3156" y="6854"/>
                  <a:pt x="3549" y="6914"/>
                </a:cubicBezTo>
                <a:cubicBezTo>
                  <a:pt x="3704" y="6938"/>
                  <a:pt x="3787" y="7021"/>
                  <a:pt x="3811" y="7164"/>
                </a:cubicBezTo>
                <a:cubicBezTo>
                  <a:pt x="3823" y="7235"/>
                  <a:pt x="3835" y="7319"/>
                  <a:pt x="3847" y="7390"/>
                </a:cubicBezTo>
                <a:cubicBezTo>
                  <a:pt x="3978" y="8319"/>
                  <a:pt x="4121" y="9247"/>
                  <a:pt x="4251" y="10176"/>
                </a:cubicBezTo>
                <a:cubicBezTo>
                  <a:pt x="4287" y="10438"/>
                  <a:pt x="4335" y="10700"/>
                  <a:pt x="4371" y="10962"/>
                </a:cubicBezTo>
                <a:cubicBezTo>
                  <a:pt x="4537" y="12176"/>
                  <a:pt x="4716" y="13379"/>
                  <a:pt x="4883" y="14593"/>
                </a:cubicBezTo>
                <a:cubicBezTo>
                  <a:pt x="4918" y="14784"/>
                  <a:pt x="4894" y="14962"/>
                  <a:pt x="4859" y="15153"/>
                </a:cubicBezTo>
                <a:cubicBezTo>
                  <a:pt x="4752" y="15879"/>
                  <a:pt x="4656" y="16605"/>
                  <a:pt x="4632" y="17344"/>
                </a:cubicBezTo>
                <a:cubicBezTo>
                  <a:pt x="4621" y="17475"/>
                  <a:pt x="4621" y="17606"/>
                  <a:pt x="4632" y="17737"/>
                </a:cubicBezTo>
                <a:cubicBezTo>
                  <a:pt x="4644" y="17882"/>
                  <a:pt x="4718" y="17964"/>
                  <a:pt x="4854" y="17964"/>
                </a:cubicBezTo>
                <a:cubicBezTo>
                  <a:pt x="4863" y="17964"/>
                  <a:pt x="4873" y="17964"/>
                  <a:pt x="4883" y="17963"/>
                </a:cubicBezTo>
                <a:cubicBezTo>
                  <a:pt x="5264" y="17939"/>
                  <a:pt x="5645" y="17915"/>
                  <a:pt x="6014" y="17856"/>
                </a:cubicBezTo>
                <a:cubicBezTo>
                  <a:pt x="6680" y="17737"/>
                  <a:pt x="6776" y="17558"/>
                  <a:pt x="6490" y="16951"/>
                </a:cubicBezTo>
                <a:cubicBezTo>
                  <a:pt x="6180" y="16308"/>
                  <a:pt x="5954" y="15629"/>
                  <a:pt x="5692" y="14962"/>
                </a:cubicBezTo>
                <a:cubicBezTo>
                  <a:pt x="5633" y="14820"/>
                  <a:pt x="5621" y="14677"/>
                  <a:pt x="5609" y="14522"/>
                </a:cubicBezTo>
                <a:cubicBezTo>
                  <a:pt x="5561" y="13760"/>
                  <a:pt x="5502" y="12986"/>
                  <a:pt x="5335" y="12224"/>
                </a:cubicBezTo>
                <a:cubicBezTo>
                  <a:pt x="5252" y="11843"/>
                  <a:pt x="5192" y="11450"/>
                  <a:pt x="5121" y="11069"/>
                </a:cubicBezTo>
                <a:cubicBezTo>
                  <a:pt x="5085" y="10807"/>
                  <a:pt x="5061" y="10545"/>
                  <a:pt x="5013" y="10283"/>
                </a:cubicBezTo>
                <a:cubicBezTo>
                  <a:pt x="4859" y="9331"/>
                  <a:pt x="4752" y="8378"/>
                  <a:pt x="4668" y="7426"/>
                </a:cubicBezTo>
                <a:cubicBezTo>
                  <a:pt x="4638" y="7132"/>
                  <a:pt x="4685" y="7036"/>
                  <a:pt x="4905" y="7036"/>
                </a:cubicBezTo>
                <a:cubicBezTo>
                  <a:pt x="4944" y="7036"/>
                  <a:pt x="4988" y="7039"/>
                  <a:pt x="5037" y="7045"/>
                </a:cubicBezTo>
                <a:cubicBezTo>
                  <a:pt x="5668" y="7128"/>
                  <a:pt x="6299" y="7211"/>
                  <a:pt x="6930" y="7295"/>
                </a:cubicBezTo>
                <a:cubicBezTo>
                  <a:pt x="6942" y="7296"/>
                  <a:pt x="6954" y="7296"/>
                  <a:pt x="6966" y="7296"/>
                </a:cubicBezTo>
                <a:cubicBezTo>
                  <a:pt x="7031" y="7296"/>
                  <a:pt x="7100" y="7284"/>
                  <a:pt x="7165" y="7284"/>
                </a:cubicBezTo>
                <a:cubicBezTo>
                  <a:pt x="7235" y="7284"/>
                  <a:pt x="7303" y="7298"/>
                  <a:pt x="7359" y="7354"/>
                </a:cubicBezTo>
                <a:cubicBezTo>
                  <a:pt x="7466" y="7473"/>
                  <a:pt x="7442" y="7640"/>
                  <a:pt x="7478" y="7783"/>
                </a:cubicBezTo>
                <a:cubicBezTo>
                  <a:pt x="7490" y="7842"/>
                  <a:pt x="7490" y="7902"/>
                  <a:pt x="7502" y="7950"/>
                </a:cubicBezTo>
                <a:cubicBezTo>
                  <a:pt x="7740" y="9724"/>
                  <a:pt x="7990" y="11498"/>
                  <a:pt x="8228" y="13272"/>
                </a:cubicBezTo>
                <a:cubicBezTo>
                  <a:pt x="8252" y="13415"/>
                  <a:pt x="8276" y="13569"/>
                  <a:pt x="8300" y="13712"/>
                </a:cubicBezTo>
                <a:cubicBezTo>
                  <a:pt x="8312" y="13903"/>
                  <a:pt x="8419" y="14034"/>
                  <a:pt x="8585" y="14093"/>
                </a:cubicBezTo>
                <a:cubicBezTo>
                  <a:pt x="8871" y="14189"/>
                  <a:pt x="9157" y="14296"/>
                  <a:pt x="9443" y="14367"/>
                </a:cubicBezTo>
                <a:cubicBezTo>
                  <a:pt x="11016" y="14784"/>
                  <a:pt x="12605" y="14990"/>
                  <a:pt x="14205" y="14990"/>
                </a:cubicBezTo>
                <a:cubicBezTo>
                  <a:pt x="15075" y="14990"/>
                  <a:pt x="15948" y="14929"/>
                  <a:pt x="16824" y="14808"/>
                </a:cubicBezTo>
                <a:cubicBezTo>
                  <a:pt x="17253" y="14748"/>
                  <a:pt x="17670" y="14629"/>
                  <a:pt x="18098" y="14558"/>
                </a:cubicBezTo>
                <a:cubicBezTo>
                  <a:pt x="19396" y="14319"/>
                  <a:pt x="20658" y="13974"/>
                  <a:pt x="21885" y="13462"/>
                </a:cubicBezTo>
                <a:cubicBezTo>
                  <a:pt x="22825" y="13069"/>
                  <a:pt x="23718" y="12605"/>
                  <a:pt x="24540" y="11986"/>
                </a:cubicBezTo>
                <a:cubicBezTo>
                  <a:pt x="24873" y="11736"/>
                  <a:pt x="25052" y="11450"/>
                  <a:pt x="24945" y="11033"/>
                </a:cubicBezTo>
                <a:cubicBezTo>
                  <a:pt x="24921" y="10938"/>
                  <a:pt x="24909" y="10843"/>
                  <a:pt x="24897" y="10748"/>
                </a:cubicBezTo>
                <a:cubicBezTo>
                  <a:pt x="24635" y="8831"/>
                  <a:pt x="24361" y="6914"/>
                  <a:pt x="24099" y="4997"/>
                </a:cubicBezTo>
                <a:cubicBezTo>
                  <a:pt x="24087" y="4914"/>
                  <a:pt x="24075" y="4842"/>
                  <a:pt x="24063" y="4771"/>
                </a:cubicBezTo>
                <a:cubicBezTo>
                  <a:pt x="24052" y="4568"/>
                  <a:pt x="24087" y="4509"/>
                  <a:pt x="24290" y="4425"/>
                </a:cubicBezTo>
                <a:cubicBezTo>
                  <a:pt x="24456" y="4354"/>
                  <a:pt x="24635" y="4306"/>
                  <a:pt x="24814" y="4223"/>
                </a:cubicBezTo>
                <a:cubicBezTo>
                  <a:pt x="25468" y="3949"/>
                  <a:pt x="26123" y="3663"/>
                  <a:pt x="26766" y="3378"/>
                </a:cubicBezTo>
                <a:cubicBezTo>
                  <a:pt x="27600" y="3009"/>
                  <a:pt x="28421" y="2651"/>
                  <a:pt x="29255" y="2282"/>
                </a:cubicBezTo>
                <a:cubicBezTo>
                  <a:pt x="29421" y="2211"/>
                  <a:pt x="29576" y="2104"/>
                  <a:pt x="29743" y="2008"/>
                </a:cubicBezTo>
                <a:cubicBezTo>
                  <a:pt x="29802" y="1973"/>
                  <a:pt x="29838" y="1901"/>
                  <a:pt x="29826" y="1818"/>
                </a:cubicBezTo>
                <a:cubicBezTo>
                  <a:pt x="29814" y="1723"/>
                  <a:pt x="29743" y="1687"/>
                  <a:pt x="29671" y="1675"/>
                </a:cubicBezTo>
                <a:cubicBezTo>
                  <a:pt x="29207" y="1604"/>
                  <a:pt x="28743" y="1508"/>
                  <a:pt x="28278" y="1449"/>
                </a:cubicBezTo>
                <a:cubicBezTo>
                  <a:pt x="27266" y="1330"/>
                  <a:pt x="26266" y="1223"/>
                  <a:pt x="25254" y="1104"/>
                </a:cubicBezTo>
                <a:cubicBezTo>
                  <a:pt x="24159" y="985"/>
                  <a:pt x="23051" y="854"/>
                  <a:pt x="21944" y="734"/>
                </a:cubicBezTo>
                <a:cubicBezTo>
                  <a:pt x="20861" y="627"/>
                  <a:pt x="19777" y="544"/>
                  <a:pt x="18694" y="413"/>
                </a:cubicBezTo>
                <a:cubicBezTo>
                  <a:pt x="17217" y="223"/>
                  <a:pt x="15741" y="187"/>
                  <a:pt x="14265" y="8"/>
                </a:cubicBezTo>
                <a:cubicBezTo>
                  <a:pt x="14223" y="3"/>
                  <a:pt x="14183" y="1"/>
                  <a:pt x="1414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8"/>
          <p:cNvSpPr txBox="1"/>
          <p:nvPr/>
        </p:nvSpPr>
        <p:spPr>
          <a:xfrm>
            <a:off x="1723350" y="2234150"/>
            <a:ext cx="5697300" cy="2682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Quicksand Light"/>
              <a:buChar char="●"/>
            </a:pPr>
            <a:r>
              <a:rPr lang="en">
                <a:latin typeface="Quicksand Light"/>
                <a:ea typeface="Quicksand Light"/>
                <a:cs typeface="Quicksand Light"/>
                <a:sym typeface="Quicksand Light"/>
              </a:rPr>
              <a:t>Tool is Designed &amp; Developed for </a:t>
            </a:r>
            <a:r>
              <a:rPr b="1" lang="en">
                <a:latin typeface="Quicksand"/>
                <a:ea typeface="Quicksand"/>
                <a:cs typeface="Quicksand"/>
                <a:sym typeface="Quicksand"/>
              </a:rPr>
              <a:t>Predicting </a:t>
            </a:r>
            <a:r>
              <a:rPr lang="en">
                <a:latin typeface="Quicksand Light"/>
                <a:ea typeface="Quicksand Light"/>
                <a:cs typeface="Quicksand Light"/>
                <a:sym typeface="Quicksand Light"/>
              </a:rPr>
              <a:t>&amp; </a:t>
            </a:r>
            <a:r>
              <a:rPr b="1" lang="en">
                <a:latin typeface="Quicksand"/>
                <a:ea typeface="Quicksand"/>
                <a:cs typeface="Quicksand"/>
                <a:sym typeface="Quicksand"/>
              </a:rPr>
              <a:t>Sending</a:t>
            </a:r>
            <a:endParaRPr b="1">
              <a:latin typeface="Quicksand"/>
              <a:ea typeface="Quicksand"/>
              <a:cs typeface="Quicksand"/>
              <a:sym typeface="Quicksand"/>
            </a:endParaRPr>
          </a:p>
          <a:p>
            <a:pPr indent="0" lvl="0" marL="457200" rtl="0" algn="l">
              <a:spcBef>
                <a:spcPts val="0"/>
              </a:spcBef>
              <a:spcAft>
                <a:spcPts val="0"/>
              </a:spcAft>
              <a:buNone/>
            </a:pPr>
            <a:r>
              <a:rPr lang="en">
                <a:latin typeface="Quicksand Light"/>
                <a:ea typeface="Quicksand Light"/>
                <a:cs typeface="Quicksand Light"/>
                <a:sym typeface="Quicksand Light"/>
              </a:rPr>
              <a:t>Covid19 details to our Clients Mail in the Better way.</a:t>
            </a:r>
            <a:endParaRPr>
              <a:latin typeface="Quicksand Light"/>
              <a:ea typeface="Quicksand Light"/>
              <a:cs typeface="Quicksand Light"/>
              <a:sym typeface="Quicksand Light"/>
            </a:endParaRPr>
          </a:p>
          <a:p>
            <a:pPr indent="0" lvl="0" marL="457200" rtl="0" algn="l">
              <a:spcBef>
                <a:spcPts val="0"/>
              </a:spcBef>
              <a:spcAft>
                <a:spcPts val="0"/>
              </a:spcAft>
              <a:buNone/>
            </a:pPr>
            <a:r>
              <a:t/>
            </a:r>
            <a:endParaRPr>
              <a:latin typeface="Quicksand Light"/>
              <a:ea typeface="Quicksand Light"/>
              <a:cs typeface="Quicksand Light"/>
              <a:sym typeface="Quicksand Light"/>
            </a:endParaRPr>
          </a:p>
          <a:p>
            <a:pPr indent="-317500" lvl="0" marL="457200" rtl="0" algn="l">
              <a:spcBef>
                <a:spcPts val="0"/>
              </a:spcBef>
              <a:spcAft>
                <a:spcPts val="0"/>
              </a:spcAft>
              <a:buSzPts val="1400"/>
              <a:buFont typeface="Quicksand Light"/>
              <a:buChar char="●"/>
            </a:pPr>
            <a:r>
              <a:rPr lang="en">
                <a:latin typeface="Quicksand Light"/>
                <a:ea typeface="Quicksand Light"/>
                <a:cs typeface="Quicksand Light"/>
                <a:sym typeface="Quicksand Light"/>
              </a:rPr>
              <a:t>Who is our Client ?</a:t>
            </a:r>
            <a:endParaRPr>
              <a:latin typeface="Quicksand Light"/>
              <a:ea typeface="Quicksand Light"/>
              <a:cs typeface="Quicksand Light"/>
              <a:sym typeface="Quicksand Light"/>
            </a:endParaRPr>
          </a:p>
          <a:p>
            <a:pPr indent="-317500" lvl="1" marL="1371600" rtl="0" algn="l">
              <a:spcBef>
                <a:spcPts val="0"/>
              </a:spcBef>
              <a:spcAft>
                <a:spcPts val="0"/>
              </a:spcAft>
              <a:buSzPts val="1400"/>
              <a:buFont typeface="Quicksand Light"/>
              <a:buChar char="○"/>
            </a:pPr>
            <a:r>
              <a:rPr lang="en">
                <a:latin typeface="Quicksand Light"/>
                <a:ea typeface="Quicksand Light"/>
                <a:cs typeface="Quicksand Light"/>
                <a:sym typeface="Quicksand Light"/>
              </a:rPr>
              <a:t>Person who has been Successfully registered with </a:t>
            </a:r>
            <a:r>
              <a:rPr b="1" lang="en" u="sng">
                <a:solidFill>
                  <a:schemeClr val="hlink"/>
                </a:solidFill>
                <a:latin typeface="Quicksand"/>
                <a:ea typeface="Quicksand"/>
                <a:cs typeface="Quicksand"/>
                <a:sym typeface="Quicksand"/>
                <a:hlinkClick r:id="rId3"/>
              </a:rPr>
              <a:t>CoronaUpdate</a:t>
            </a:r>
            <a:r>
              <a:rPr lang="en">
                <a:latin typeface="Quicksand Light"/>
                <a:ea typeface="Quicksand Light"/>
                <a:cs typeface="Quicksand Light"/>
                <a:sym typeface="Quicksand Light"/>
              </a:rPr>
              <a:t> tool.</a:t>
            </a:r>
            <a:endParaRPr>
              <a:latin typeface="Quicksand Light"/>
              <a:ea typeface="Quicksand Light"/>
              <a:cs typeface="Quicksand Light"/>
              <a:sym typeface="Quicksand Light"/>
            </a:endParaRPr>
          </a:p>
          <a:p>
            <a:pPr indent="0" lvl="0" marL="457200" rtl="0" algn="l">
              <a:spcBef>
                <a:spcPts val="0"/>
              </a:spcBef>
              <a:spcAft>
                <a:spcPts val="0"/>
              </a:spcAft>
              <a:buNone/>
            </a:pPr>
            <a:r>
              <a:t/>
            </a:r>
            <a:endParaRPr>
              <a:latin typeface="Quicksand Light"/>
              <a:ea typeface="Quicksand Light"/>
              <a:cs typeface="Quicksand Light"/>
              <a:sym typeface="Quicksand Light"/>
            </a:endParaRPr>
          </a:p>
          <a:p>
            <a:pPr indent="-317500" lvl="0" marL="457200" rtl="0" algn="l">
              <a:spcBef>
                <a:spcPts val="0"/>
              </a:spcBef>
              <a:spcAft>
                <a:spcPts val="0"/>
              </a:spcAft>
              <a:buSzPts val="1400"/>
              <a:buFont typeface="Quicksand Light"/>
              <a:buChar char="●"/>
            </a:pPr>
            <a:r>
              <a:rPr lang="en">
                <a:latin typeface="Quicksand Light"/>
                <a:ea typeface="Quicksand Light"/>
                <a:cs typeface="Quicksand Light"/>
                <a:sym typeface="Quicksand Light"/>
              </a:rPr>
              <a:t>Once You have registered with App . You will receive Covid19 details Everyday on Your Mail.</a:t>
            </a:r>
            <a:endParaRPr>
              <a:latin typeface="Quicksand Light"/>
              <a:ea typeface="Quicksand Light"/>
              <a:cs typeface="Quicksand Light"/>
              <a:sym typeface="Quicksand Light"/>
            </a:endParaRPr>
          </a:p>
          <a:p>
            <a:pPr indent="0" lvl="0" marL="0" rtl="0" algn="l">
              <a:spcBef>
                <a:spcPts val="0"/>
              </a:spcBef>
              <a:spcAft>
                <a:spcPts val="0"/>
              </a:spcAft>
              <a:buNone/>
            </a:pPr>
            <a:r>
              <a:t/>
            </a:r>
            <a:endParaRPr>
              <a:latin typeface="Quicksand Light"/>
              <a:ea typeface="Quicksand Light"/>
              <a:cs typeface="Quicksand Light"/>
              <a:sym typeface="Quicksand Light"/>
            </a:endParaRPr>
          </a:p>
          <a:p>
            <a:pPr indent="0" lvl="0" marL="0" rtl="0" algn="l">
              <a:spcBef>
                <a:spcPts val="0"/>
              </a:spcBef>
              <a:spcAft>
                <a:spcPts val="0"/>
              </a:spcAft>
              <a:buNone/>
            </a:pPr>
            <a:r>
              <a:t/>
            </a:r>
            <a:endParaRPr>
              <a:latin typeface="Quicksand Light"/>
              <a:ea typeface="Quicksand Light"/>
              <a:cs typeface="Quicksand Light"/>
              <a:sym typeface="Quicksand Light"/>
            </a:endParaRPr>
          </a:p>
          <a:p>
            <a:pPr indent="0" lvl="0" marL="0" rtl="0" algn="l">
              <a:spcBef>
                <a:spcPts val="0"/>
              </a:spcBef>
              <a:spcAft>
                <a:spcPts val="0"/>
              </a:spcAft>
              <a:buNone/>
            </a:pPr>
            <a:r>
              <a:rPr lang="en">
                <a:latin typeface="Quicksand Light"/>
                <a:ea typeface="Quicksand Light"/>
                <a:cs typeface="Quicksand Light"/>
                <a:sym typeface="Quicksand Light"/>
              </a:rPr>
              <a:t>	</a:t>
            </a:r>
            <a:endParaRPr>
              <a:latin typeface="Quicksand Light"/>
              <a:ea typeface="Quicksand Light"/>
              <a:cs typeface="Quicksand Light"/>
              <a:sym typeface="Quicksan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9"/>
          <p:cNvSpPr/>
          <p:nvPr/>
        </p:nvSpPr>
        <p:spPr>
          <a:xfrm>
            <a:off x="615475" y="1695487"/>
            <a:ext cx="1319014" cy="151829"/>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9"/>
          <p:cNvSpPr txBox="1"/>
          <p:nvPr>
            <p:ph idx="2" type="title"/>
          </p:nvPr>
        </p:nvSpPr>
        <p:spPr>
          <a:xfrm>
            <a:off x="615475" y="803285"/>
            <a:ext cx="3055800" cy="1176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8000"/>
              <a:buNone/>
            </a:pPr>
            <a:r>
              <a:rPr lang="en"/>
              <a:t>02</a:t>
            </a:r>
            <a:endParaRPr/>
          </a:p>
        </p:txBody>
      </p:sp>
      <p:sp>
        <p:nvSpPr>
          <p:cNvPr id="280" name="Google Shape;280;p29"/>
          <p:cNvSpPr txBox="1"/>
          <p:nvPr>
            <p:ph idx="1" type="subTitle"/>
          </p:nvPr>
        </p:nvSpPr>
        <p:spPr>
          <a:xfrm>
            <a:off x="3098200" y="917350"/>
            <a:ext cx="5131500" cy="735900"/>
          </a:xfrm>
          <a:prstGeom prst="rect">
            <a:avLst/>
          </a:prstGeom>
          <a:noFill/>
          <a:ln>
            <a:noFill/>
          </a:ln>
        </p:spPr>
        <p:txBody>
          <a:bodyPr anchorCtr="0" anchor="t" bIns="91425" lIns="91425" spcFirstLastPara="1" rIns="91425" wrap="square" tIns="91425">
            <a:noAutofit/>
          </a:bodyPr>
          <a:lstStyle/>
          <a:p>
            <a:pPr indent="-228600" lvl="0" marL="285750" rtl="0" algn="ctr">
              <a:lnSpc>
                <a:spcPct val="100000"/>
              </a:lnSpc>
              <a:spcBef>
                <a:spcPts val="0"/>
              </a:spcBef>
              <a:spcAft>
                <a:spcPts val="0"/>
              </a:spcAft>
              <a:buSzPts val="1400"/>
              <a:buNone/>
            </a:pPr>
            <a:r>
              <a:rPr i="1" lang="en" sz="3200">
                <a:latin typeface="Times New Roman"/>
                <a:ea typeface="Times New Roman"/>
                <a:cs typeface="Times New Roman"/>
                <a:sym typeface="Times New Roman"/>
              </a:rPr>
              <a:t>: let’s talk about Backand</a:t>
            </a:r>
            <a:endParaRPr i="1" sz="3200">
              <a:latin typeface="Times New Roman"/>
              <a:ea typeface="Times New Roman"/>
              <a:cs typeface="Times New Roman"/>
              <a:sym typeface="Times New Roman"/>
            </a:endParaRPr>
          </a:p>
        </p:txBody>
      </p:sp>
      <p:sp>
        <p:nvSpPr>
          <p:cNvPr id="281" name="Google Shape;281;p29"/>
          <p:cNvSpPr txBox="1"/>
          <p:nvPr>
            <p:ph type="title"/>
          </p:nvPr>
        </p:nvSpPr>
        <p:spPr>
          <a:xfrm>
            <a:off x="2405800" y="361337"/>
            <a:ext cx="3856500" cy="466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Requirements</a:t>
            </a:r>
            <a:endParaRPr/>
          </a:p>
        </p:txBody>
      </p:sp>
      <p:sp>
        <p:nvSpPr>
          <p:cNvPr id="282" name="Google Shape;282;p29"/>
          <p:cNvSpPr/>
          <p:nvPr/>
        </p:nvSpPr>
        <p:spPr>
          <a:xfrm>
            <a:off x="563326" y="361313"/>
            <a:ext cx="1222164" cy="735805"/>
          </a:xfrm>
          <a:custGeom>
            <a:rect b="b" l="l" r="r" t="t"/>
            <a:pathLst>
              <a:path extrusionOk="0" h="17964" w="29838">
                <a:moveTo>
                  <a:pt x="14247" y="261"/>
                </a:moveTo>
                <a:cubicBezTo>
                  <a:pt x="14292" y="261"/>
                  <a:pt x="14337" y="264"/>
                  <a:pt x="14384" y="270"/>
                </a:cubicBezTo>
                <a:cubicBezTo>
                  <a:pt x="15253" y="425"/>
                  <a:pt x="16134" y="425"/>
                  <a:pt x="17015" y="520"/>
                </a:cubicBezTo>
                <a:cubicBezTo>
                  <a:pt x="18098" y="627"/>
                  <a:pt x="19182" y="746"/>
                  <a:pt x="20265" y="865"/>
                </a:cubicBezTo>
                <a:cubicBezTo>
                  <a:pt x="20623" y="901"/>
                  <a:pt x="20968" y="949"/>
                  <a:pt x="21325" y="985"/>
                </a:cubicBezTo>
                <a:cubicBezTo>
                  <a:pt x="22409" y="1080"/>
                  <a:pt x="23504" y="1163"/>
                  <a:pt x="24587" y="1282"/>
                </a:cubicBezTo>
                <a:cubicBezTo>
                  <a:pt x="25516" y="1377"/>
                  <a:pt x="26445" y="1520"/>
                  <a:pt x="27373" y="1627"/>
                </a:cubicBezTo>
                <a:cubicBezTo>
                  <a:pt x="27826" y="1687"/>
                  <a:pt x="28278" y="1735"/>
                  <a:pt x="28719" y="1794"/>
                </a:cubicBezTo>
                <a:cubicBezTo>
                  <a:pt x="28862" y="1806"/>
                  <a:pt x="29028" y="1794"/>
                  <a:pt x="29159" y="1937"/>
                </a:cubicBezTo>
                <a:cubicBezTo>
                  <a:pt x="29100" y="2056"/>
                  <a:pt x="28981" y="2104"/>
                  <a:pt x="28874" y="2151"/>
                </a:cubicBezTo>
                <a:cubicBezTo>
                  <a:pt x="28124" y="2485"/>
                  <a:pt x="27362" y="2818"/>
                  <a:pt x="26611" y="3140"/>
                </a:cubicBezTo>
                <a:cubicBezTo>
                  <a:pt x="26004" y="3401"/>
                  <a:pt x="25397" y="3663"/>
                  <a:pt x="24790" y="3913"/>
                </a:cubicBezTo>
                <a:cubicBezTo>
                  <a:pt x="23766" y="4342"/>
                  <a:pt x="22742" y="4759"/>
                  <a:pt x="21718" y="5187"/>
                </a:cubicBezTo>
                <a:cubicBezTo>
                  <a:pt x="20861" y="5556"/>
                  <a:pt x="20003" y="5937"/>
                  <a:pt x="19146" y="6318"/>
                </a:cubicBezTo>
                <a:cubicBezTo>
                  <a:pt x="18372" y="6652"/>
                  <a:pt x="17598" y="7009"/>
                  <a:pt x="16836" y="7354"/>
                </a:cubicBezTo>
                <a:cubicBezTo>
                  <a:pt x="16574" y="7461"/>
                  <a:pt x="16313" y="7581"/>
                  <a:pt x="16062" y="7712"/>
                </a:cubicBezTo>
                <a:cubicBezTo>
                  <a:pt x="15907" y="7794"/>
                  <a:pt x="15744" y="7827"/>
                  <a:pt x="15568" y="7827"/>
                </a:cubicBezTo>
                <a:cubicBezTo>
                  <a:pt x="15516" y="7827"/>
                  <a:pt x="15462" y="7824"/>
                  <a:pt x="15408" y="7819"/>
                </a:cubicBezTo>
                <a:cubicBezTo>
                  <a:pt x="13765" y="7664"/>
                  <a:pt x="12122" y="7521"/>
                  <a:pt x="10478" y="7354"/>
                </a:cubicBezTo>
                <a:cubicBezTo>
                  <a:pt x="9407" y="7247"/>
                  <a:pt x="8347" y="7116"/>
                  <a:pt x="7288" y="6997"/>
                </a:cubicBezTo>
                <a:cubicBezTo>
                  <a:pt x="6871" y="6950"/>
                  <a:pt x="6466" y="6926"/>
                  <a:pt x="6049" y="6878"/>
                </a:cubicBezTo>
                <a:cubicBezTo>
                  <a:pt x="5966" y="6866"/>
                  <a:pt x="5859" y="6890"/>
                  <a:pt x="5799" y="6795"/>
                </a:cubicBezTo>
                <a:cubicBezTo>
                  <a:pt x="5966" y="6676"/>
                  <a:pt x="6156" y="6664"/>
                  <a:pt x="6335" y="6616"/>
                </a:cubicBezTo>
                <a:cubicBezTo>
                  <a:pt x="7395" y="6354"/>
                  <a:pt x="8442" y="6033"/>
                  <a:pt x="9466" y="5687"/>
                </a:cubicBezTo>
                <a:cubicBezTo>
                  <a:pt x="10074" y="5485"/>
                  <a:pt x="10657" y="5235"/>
                  <a:pt x="11264" y="5033"/>
                </a:cubicBezTo>
                <a:cubicBezTo>
                  <a:pt x="12086" y="4759"/>
                  <a:pt x="12919" y="4509"/>
                  <a:pt x="13741" y="4247"/>
                </a:cubicBezTo>
                <a:cubicBezTo>
                  <a:pt x="14074" y="4140"/>
                  <a:pt x="14408" y="4021"/>
                  <a:pt x="14741" y="3890"/>
                </a:cubicBezTo>
                <a:cubicBezTo>
                  <a:pt x="14884" y="3830"/>
                  <a:pt x="15003" y="3747"/>
                  <a:pt x="15122" y="3663"/>
                </a:cubicBezTo>
                <a:cubicBezTo>
                  <a:pt x="15265" y="3556"/>
                  <a:pt x="15289" y="3401"/>
                  <a:pt x="15217" y="3259"/>
                </a:cubicBezTo>
                <a:cubicBezTo>
                  <a:pt x="15146" y="3128"/>
                  <a:pt x="15039" y="3068"/>
                  <a:pt x="14896" y="3068"/>
                </a:cubicBezTo>
                <a:cubicBezTo>
                  <a:pt x="14836" y="3068"/>
                  <a:pt x="14789" y="3080"/>
                  <a:pt x="14729" y="3104"/>
                </a:cubicBezTo>
                <a:cubicBezTo>
                  <a:pt x="13693" y="3425"/>
                  <a:pt x="12657" y="3759"/>
                  <a:pt x="11610" y="4080"/>
                </a:cubicBezTo>
                <a:cubicBezTo>
                  <a:pt x="11002" y="4271"/>
                  <a:pt x="10395" y="4485"/>
                  <a:pt x="9788" y="4652"/>
                </a:cubicBezTo>
                <a:cubicBezTo>
                  <a:pt x="9074" y="4842"/>
                  <a:pt x="8383" y="5092"/>
                  <a:pt x="7692" y="5318"/>
                </a:cubicBezTo>
                <a:cubicBezTo>
                  <a:pt x="6835" y="5580"/>
                  <a:pt x="5966" y="5854"/>
                  <a:pt x="5109" y="6116"/>
                </a:cubicBezTo>
                <a:cubicBezTo>
                  <a:pt x="4680" y="6259"/>
                  <a:pt x="4251" y="6378"/>
                  <a:pt x="3823" y="6533"/>
                </a:cubicBezTo>
                <a:cubicBezTo>
                  <a:pt x="3699" y="6577"/>
                  <a:pt x="3582" y="6601"/>
                  <a:pt x="3457" y="6601"/>
                </a:cubicBezTo>
                <a:cubicBezTo>
                  <a:pt x="3413" y="6601"/>
                  <a:pt x="3369" y="6598"/>
                  <a:pt x="3323" y="6592"/>
                </a:cubicBezTo>
                <a:cubicBezTo>
                  <a:pt x="2525" y="6485"/>
                  <a:pt x="1727" y="6378"/>
                  <a:pt x="930" y="6271"/>
                </a:cubicBezTo>
                <a:cubicBezTo>
                  <a:pt x="822" y="6259"/>
                  <a:pt x="703" y="6259"/>
                  <a:pt x="620" y="6128"/>
                </a:cubicBezTo>
                <a:cubicBezTo>
                  <a:pt x="1025" y="5937"/>
                  <a:pt x="1442" y="5747"/>
                  <a:pt x="1846" y="5556"/>
                </a:cubicBezTo>
                <a:cubicBezTo>
                  <a:pt x="2918" y="5092"/>
                  <a:pt x="3978" y="4616"/>
                  <a:pt x="5049" y="4163"/>
                </a:cubicBezTo>
                <a:cubicBezTo>
                  <a:pt x="5954" y="3782"/>
                  <a:pt x="6859" y="3449"/>
                  <a:pt x="7764" y="3068"/>
                </a:cubicBezTo>
                <a:cubicBezTo>
                  <a:pt x="8847" y="2604"/>
                  <a:pt x="9931" y="2128"/>
                  <a:pt x="11014" y="1639"/>
                </a:cubicBezTo>
                <a:cubicBezTo>
                  <a:pt x="11955" y="1223"/>
                  <a:pt x="12895" y="782"/>
                  <a:pt x="13836" y="353"/>
                </a:cubicBezTo>
                <a:cubicBezTo>
                  <a:pt x="13971" y="290"/>
                  <a:pt x="14107" y="261"/>
                  <a:pt x="14247" y="261"/>
                </a:cubicBezTo>
                <a:close/>
                <a:moveTo>
                  <a:pt x="23685" y="4699"/>
                </a:moveTo>
                <a:cubicBezTo>
                  <a:pt x="23771" y="4699"/>
                  <a:pt x="23820" y="4759"/>
                  <a:pt x="23837" y="4890"/>
                </a:cubicBezTo>
                <a:cubicBezTo>
                  <a:pt x="23921" y="5461"/>
                  <a:pt x="24004" y="6045"/>
                  <a:pt x="24075" y="6628"/>
                </a:cubicBezTo>
                <a:cubicBezTo>
                  <a:pt x="24123" y="6938"/>
                  <a:pt x="24159" y="7259"/>
                  <a:pt x="24206" y="7569"/>
                </a:cubicBezTo>
                <a:lnTo>
                  <a:pt x="24218" y="7569"/>
                </a:lnTo>
                <a:cubicBezTo>
                  <a:pt x="24337" y="8426"/>
                  <a:pt x="24433" y="9295"/>
                  <a:pt x="24575" y="10140"/>
                </a:cubicBezTo>
                <a:cubicBezTo>
                  <a:pt x="24611" y="10414"/>
                  <a:pt x="24528" y="10569"/>
                  <a:pt x="24325" y="10712"/>
                </a:cubicBezTo>
                <a:cubicBezTo>
                  <a:pt x="23397" y="11367"/>
                  <a:pt x="22397" y="11879"/>
                  <a:pt x="21349" y="12284"/>
                </a:cubicBezTo>
                <a:cubicBezTo>
                  <a:pt x="20765" y="12510"/>
                  <a:pt x="20194" y="12760"/>
                  <a:pt x="19599" y="12926"/>
                </a:cubicBezTo>
                <a:cubicBezTo>
                  <a:pt x="18051" y="13343"/>
                  <a:pt x="16467" y="13617"/>
                  <a:pt x="14872" y="13700"/>
                </a:cubicBezTo>
                <a:cubicBezTo>
                  <a:pt x="14574" y="13720"/>
                  <a:pt x="14276" y="13729"/>
                  <a:pt x="13979" y="13729"/>
                </a:cubicBezTo>
                <a:cubicBezTo>
                  <a:pt x="13019" y="13729"/>
                  <a:pt x="12064" y="13634"/>
                  <a:pt x="11109" y="13498"/>
                </a:cubicBezTo>
                <a:cubicBezTo>
                  <a:pt x="10395" y="13391"/>
                  <a:pt x="9693" y="13260"/>
                  <a:pt x="9002" y="13069"/>
                </a:cubicBezTo>
                <a:cubicBezTo>
                  <a:pt x="8931" y="13046"/>
                  <a:pt x="8859" y="13034"/>
                  <a:pt x="8788" y="13010"/>
                </a:cubicBezTo>
                <a:cubicBezTo>
                  <a:pt x="8514" y="12950"/>
                  <a:pt x="8395" y="12795"/>
                  <a:pt x="8359" y="12510"/>
                </a:cubicBezTo>
                <a:cubicBezTo>
                  <a:pt x="8157" y="10926"/>
                  <a:pt x="7942" y="9343"/>
                  <a:pt x="7728" y="7747"/>
                </a:cubicBezTo>
                <a:cubicBezTo>
                  <a:pt x="7716" y="7676"/>
                  <a:pt x="7704" y="7604"/>
                  <a:pt x="7704" y="7533"/>
                </a:cubicBezTo>
                <a:cubicBezTo>
                  <a:pt x="7704" y="7424"/>
                  <a:pt x="7754" y="7365"/>
                  <a:pt x="7845" y="7365"/>
                </a:cubicBezTo>
                <a:cubicBezTo>
                  <a:pt x="7853" y="7365"/>
                  <a:pt x="7862" y="7365"/>
                  <a:pt x="7871" y="7366"/>
                </a:cubicBezTo>
                <a:cubicBezTo>
                  <a:pt x="8157" y="7378"/>
                  <a:pt x="8431" y="7402"/>
                  <a:pt x="8716" y="7426"/>
                </a:cubicBezTo>
                <a:cubicBezTo>
                  <a:pt x="9966" y="7569"/>
                  <a:pt x="11217" y="7723"/>
                  <a:pt x="12467" y="7819"/>
                </a:cubicBezTo>
                <a:cubicBezTo>
                  <a:pt x="13395" y="7878"/>
                  <a:pt x="14300" y="7962"/>
                  <a:pt x="15229" y="8033"/>
                </a:cubicBezTo>
                <a:cubicBezTo>
                  <a:pt x="15397" y="8052"/>
                  <a:pt x="15580" y="8107"/>
                  <a:pt x="15749" y="8107"/>
                </a:cubicBezTo>
                <a:cubicBezTo>
                  <a:pt x="15795" y="8107"/>
                  <a:pt x="15840" y="8103"/>
                  <a:pt x="15884" y="8093"/>
                </a:cubicBezTo>
                <a:cubicBezTo>
                  <a:pt x="16122" y="8057"/>
                  <a:pt x="16336" y="7914"/>
                  <a:pt x="16563" y="7807"/>
                </a:cubicBezTo>
                <a:cubicBezTo>
                  <a:pt x="18587" y="6866"/>
                  <a:pt x="20611" y="5926"/>
                  <a:pt x="22682" y="5092"/>
                </a:cubicBezTo>
                <a:cubicBezTo>
                  <a:pt x="22980" y="4973"/>
                  <a:pt x="23278" y="4842"/>
                  <a:pt x="23575" y="4723"/>
                </a:cubicBezTo>
                <a:cubicBezTo>
                  <a:pt x="23617" y="4707"/>
                  <a:pt x="23654" y="4699"/>
                  <a:pt x="23685" y="4699"/>
                </a:cubicBezTo>
                <a:close/>
                <a:moveTo>
                  <a:pt x="14765" y="3408"/>
                </a:moveTo>
                <a:cubicBezTo>
                  <a:pt x="14790" y="3408"/>
                  <a:pt x="14816" y="3413"/>
                  <a:pt x="14848" y="3413"/>
                </a:cubicBezTo>
                <a:cubicBezTo>
                  <a:pt x="14872" y="3532"/>
                  <a:pt x="14777" y="3568"/>
                  <a:pt x="14705" y="3592"/>
                </a:cubicBezTo>
                <a:cubicBezTo>
                  <a:pt x="14110" y="3818"/>
                  <a:pt x="13515" y="4044"/>
                  <a:pt x="12895" y="4211"/>
                </a:cubicBezTo>
                <a:cubicBezTo>
                  <a:pt x="12372" y="4354"/>
                  <a:pt x="11848" y="4533"/>
                  <a:pt x="11336" y="4711"/>
                </a:cubicBezTo>
                <a:cubicBezTo>
                  <a:pt x="10490" y="5009"/>
                  <a:pt x="9645" y="5330"/>
                  <a:pt x="8800" y="5628"/>
                </a:cubicBezTo>
                <a:cubicBezTo>
                  <a:pt x="8300" y="5795"/>
                  <a:pt x="7788" y="5926"/>
                  <a:pt x="7288" y="6068"/>
                </a:cubicBezTo>
                <a:cubicBezTo>
                  <a:pt x="6573" y="6271"/>
                  <a:pt x="5871" y="6473"/>
                  <a:pt x="5168" y="6664"/>
                </a:cubicBezTo>
                <a:cubicBezTo>
                  <a:pt x="5002" y="6711"/>
                  <a:pt x="4835" y="6735"/>
                  <a:pt x="4668" y="6771"/>
                </a:cubicBezTo>
                <a:cubicBezTo>
                  <a:pt x="4418" y="6830"/>
                  <a:pt x="4323" y="6938"/>
                  <a:pt x="4359" y="7211"/>
                </a:cubicBezTo>
                <a:cubicBezTo>
                  <a:pt x="4418" y="7866"/>
                  <a:pt x="4502" y="8521"/>
                  <a:pt x="4585" y="9176"/>
                </a:cubicBezTo>
                <a:cubicBezTo>
                  <a:pt x="4740" y="10236"/>
                  <a:pt x="4894" y="11295"/>
                  <a:pt x="5061" y="12355"/>
                </a:cubicBezTo>
                <a:cubicBezTo>
                  <a:pt x="5168" y="13022"/>
                  <a:pt x="5299" y="13688"/>
                  <a:pt x="5323" y="14367"/>
                </a:cubicBezTo>
                <a:cubicBezTo>
                  <a:pt x="5335" y="14450"/>
                  <a:pt x="5371" y="14558"/>
                  <a:pt x="5228" y="14665"/>
                </a:cubicBezTo>
                <a:cubicBezTo>
                  <a:pt x="5192" y="14558"/>
                  <a:pt x="5168" y="14486"/>
                  <a:pt x="5156" y="14415"/>
                </a:cubicBezTo>
                <a:cubicBezTo>
                  <a:pt x="5037" y="13593"/>
                  <a:pt x="4906" y="12784"/>
                  <a:pt x="4787" y="11962"/>
                </a:cubicBezTo>
                <a:cubicBezTo>
                  <a:pt x="4561" y="10414"/>
                  <a:pt x="4347" y="8866"/>
                  <a:pt x="4121" y="7331"/>
                </a:cubicBezTo>
                <a:cubicBezTo>
                  <a:pt x="4097" y="7211"/>
                  <a:pt x="4085" y="7104"/>
                  <a:pt x="4073" y="6985"/>
                </a:cubicBezTo>
                <a:cubicBezTo>
                  <a:pt x="4049" y="6807"/>
                  <a:pt x="4073" y="6759"/>
                  <a:pt x="4251" y="6688"/>
                </a:cubicBezTo>
                <a:cubicBezTo>
                  <a:pt x="4525" y="6580"/>
                  <a:pt x="4823" y="6509"/>
                  <a:pt x="5097" y="6414"/>
                </a:cubicBezTo>
                <a:cubicBezTo>
                  <a:pt x="6240" y="6045"/>
                  <a:pt x="7407" y="5711"/>
                  <a:pt x="8550" y="5354"/>
                </a:cubicBezTo>
                <a:cubicBezTo>
                  <a:pt x="9788" y="4973"/>
                  <a:pt x="11026" y="4580"/>
                  <a:pt x="12252" y="4187"/>
                </a:cubicBezTo>
                <a:cubicBezTo>
                  <a:pt x="13086" y="3925"/>
                  <a:pt x="13907" y="3663"/>
                  <a:pt x="14729" y="3413"/>
                </a:cubicBezTo>
                <a:cubicBezTo>
                  <a:pt x="14741" y="3409"/>
                  <a:pt x="14753" y="3408"/>
                  <a:pt x="14765" y="3408"/>
                </a:cubicBezTo>
                <a:close/>
                <a:moveTo>
                  <a:pt x="24587" y="10843"/>
                </a:moveTo>
                <a:cubicBezTo>
                  <a:pt x="24718" y="11033"/>
                  <a:pt x="24730" y="11212"/>
                  <a:pt x="24718" y="11391"/>
                </a:cubicBezTo>
                <a:cubicBezTo>
                  <a:pt x="24695" y="11557"/>
                  <a:pt x="24564" y="11652"/>
                  <a:pt x="24444" y="11736"/>
                </a:cubicBezTo>
                <a:cubicBezTo>
                  <a:pt x="23825" y="12200"/>
                  <a:pt x="23182" y="12629"/>
                  <a:pt x="22468" y="12926"/>
                </a:cubicBezTo>
                <a:cubicBezTo>
                  <a:pt x="21777" y="13212"/>
                  <a:pt x="21087" y="13522"/>
                  <a:pt x="20373" y="13748"/>
                </a:cubicBezTo>
                <a:cubicBezTo>
                  <a:pt x="19682" y="13974"/>
                  <a:pt x="18956" y="14129"/>
                  <a:pt x="18241" y="14272"/>
                </a:cubicBezTo>
                <a:cubicBezTo>
                  <a:pt x="16967" y="14534"/>
                  <a:pt x="15681" y="14724"/>
                  <a:pt x="14384" y="14736"/>
                </a:cubicBezTo>
                <a:cubicBezTo>
                  <a:pt x="12610" y="14736"/>
                  <a:pt x="10859" y="14522"/>
                  <a:pt x="9157" y="14034"/>
                </a:cubicBezTo>
                <a:cubicBezTo>
                  <a:pt x="9097" y="14022"/>
                  <a:pt x="9038" y="14010"/>
                  <a:pt x="8990" y="13986"/>
                </a:cubicBezTo>
                <a:cubicBezTo>
                  <a:pt x="8514" y="13831"/>
                  <a:pt x="8514" y="13831"/>
                  <a:pt x="8514" y="13212"/>
                </a:cubicBezTo>
                <a:lnTo>
                  <a:pt x="8514" y="13212"/>
                </a:lnTo>
                <a:cubicBezTo>
                  <a:pt x="9300" y="13355"/>
                  <a:pt x="10038" y="13617"/>
                  <a:pt x="10824" y="13712"/>
                </a:cubicBezTo>
                <a:cubicBezTo>
                  <a:pt x="11621" y="13808"/>
                  <a:pt x="12419" y="13915"/>
                  <a:pt x="13229" y="13950"/>
                </a:cubicBezTo>
                <a:cubicBezTo>
                  <a:pt x="13622" y="13962"/>
                  <a:pt x="14018" y="13977"/>
                  <a:pt x="14413" y="13977"/>
                </a:cubicBezTo>
                <a:cubicBezTo>
                  <a:pt x="14809" y="13977"/>
                  <a:pt x="15205" y="13962"/>
                  <a:pt x="15598" y="13915"/>
                </a:cubicBezTo>
                <a:cubicBezTo>
                  <a:pt x="16396" y="13808"/>
                  <a:pt x="17194" y="13653"/>
                  <a:pt x="17991" y="13546"/>
                </a:cubicBezTo>
                <a:cubicBezTo>
                  <a:pt x="18777" y="13438"/>
                  <a:pt x="19539" y="13236"/>
                  <a:pt x="20289" y="12974"/>
                </a:cubicBezTo>
                <a:cubicBezTo>
                  <a:pt x="21039" y="12700"/>
                  <a:pt x="21801" y="12403"/>
                  <a:pt x="22528" y="12057"/>
                </a:cubicBezTo>
                <a:cubicBezTo>
                  <a:pt x="23242" y="11712"/>
                  <a:pt x="23909" y="11307"/>
                  <a:pt x="24587" y="10843"/>
                </a:cubicBezTo>
                <a:close/>
                <a:moveTo>
                  <a:pt x="5307" y="15033"/>
                </a:moveTo>
                <a:cubicBezTo>
                  <a:pt x="5350" y="15033"/>
                  <a:pt x="5388" y="15069"/>
                  <a:pt x="5406" y="15105"/>
                </a:cubicBezTo>
                <a:cubicBezTo>
                  <a:pt x="5490" y="15272"/>
                  <a:pt x="5597" y="15427"/>
                  <a:pt x="5645" y="15605"/>
                </a:cubicBezTo>
                <a:cubicBezTo>
                  <a:pt x="5799" y="16129"/>
                  <a:pt x="6037" y="16617"/>
                  <a:pt x="6240" y="17117"/>
                </a:cubicBezTo>
                <a:cubicBezTo>
                  <a:pt x="6276" y="17189"/>
                  <a:pt x="6299" y="17260"/>
                  <a:pt x="6311" y="17332"/>
                </a:cubicBezTo>
                <a:cubicBezTo>
                  <a:pt x="6323" y="17415"/>
                  <a:pt x="6287" y="17487"/>
                  <a:pt x="6204" y="17510"/>
                </a:cubicBezTo>
                <a:cubicBezTo>
                  <a:pt x="6026" y="17546"/>
                  <a:pt x="5835" y="17570"/>
                  <a:pt x="5645" y="17606"/>
                </a:cubicBezTo>
                <a:cubicBezTo>
                  <a:pt x="5626" y="17603"/>
                  <a:pt x="5608" y="17601"/>
                  <a:pt x="5589" y="17601"/>
                </a:cubicBezTo>
                <a:cubicBezTo>
                  <a:pt x="5452" y="17601"/>
                  <a:pt x="5301" y="17670"/>
                  <a:pt x="5165" y="17670"/>
                </a:cubicBezTo>
                <a:cubicBezTo>
                  <a:pt x="5089" y="17670"/>
                  <a:pt x="5017" y="17649"/>
                  <a:pt x="4954" y="17582"/>
                </a:cubicBezTo>
                <a:cubicBezTo>
                  <a:pt x="4799" y="17415"/>
                  <a:pt x="4942" y="17153"/>
                  <a:pt x="4942" y="16927"/>
                </a:cubicBezTo>
                <a:cubicBezTo>
                  <a:pt x="4930" y="16415"/>
                  <a:pt x="5049" y="15927"/>
                  <a:pt x="5085" y="15415"/>
                </a:cubicBezTo>
                <a:cubicBezTo>
                  <a:pt x="5097" y="15332"/>
                  <a:pt x="5121" y="15236"/>
                  <a:pt x="5156" y="15153"/>
                </a:cubicBezTo>
                <a:cubicBezTo>
                  <a:pt x="5168" y="15105"/>
                  <a:pt x="5228" y="15070"/>
                  <a:pt x="5264" y="15046"/>
                </a:cubicBezTo>
                <a:cubicBezTo>
                  <a:pt x="5278" y="15037"/>
                  <a:pt x="5293" y="15033"/>
                  <a:pt x="5307" y="15033"/>
                </a:cubicBezTo>
                <a:close/>
                <a:moveTo>
                  <a:pt x="14145" y="1"/>
                </a:moveTo>
                <a:cubicBezTo>
                  <a:pt x="13994" y="1"/>
                  <a:pt x="13859" y="37"/>
                  <a:pt x="13717" y="103"/>
                </a:cubicBezTo>
                <a:cubicBezTo>
                  <a:pt x="12705" y="568"/>
                  <a:pt x="11681" y="1044"/>
                  <a:pt x="10645" y="1496"/>
                </a:cubicBezTo>
                <a:cubicBezTo>
                  <a:pt x="9621" y="1961"/>
                  <a:pt x="8597" y="2437"/>
                  <a:pt x="7550" y="2842"/>
                </a:cubicBezTo>
                <a:cubicBezTo>
                  <a:pt x="6490" y="3271"/>
                  <a:pt x="5430" y="3711"/>
                  <a:pt x="4371" y="4163"/>
                </a:cubicBezTo>
                <a:cubicBezTo>
                  <a:pt x="3489" y="4533"/>
                  <a:pt x="2608" y="4914"/>
                  <a:pt x="1727" y="5295"/>
                </a:cubicBezTo>
                <a:cubicBezTo>
                  <a:pt x="1251" y="5497"/>
                  <a:pt x="775" y="5723"/>
                  <a:pt x="299" y="5949"/>
                </a:cubicBezTo>
                <a:cubicBezTo>
                  <a:pt x="168" y="6009"/>
                  <a:pt x="1" y="6092"/>
                  <a:pt x="13" y="6259"/>
                </a:cubicBezTo>
                <a:cubicBezTo>
                  <a:pt x="37" y="6449"/>
                  <a:pt x="227" y="6449"/>
                  <a:pt x="370" y="6473"/>
                </a:cubicBezTo>
                <a:cubicBezTo>
                  <a:pt x="406" y="6485"/>
                  <a:pt x="441" y="6485"/>
                  <a:pt x="477" y="6485"/>
                </a:cubicBezTo>
                <a:cubicBezTo>
                  <a:pt x="1108" y="6580"/>
                  <a:pt x="1751" y="6664"/>
                  <a:pt x="2382" y="6747"/>
                </a:cubicBezTo>
                <a:cubicBezTo>
                  <a:pt x="2763" y="6795"/>
                  <a:pt x="3156" y="6854"/>
                  <a:pt x="3549" y="6914"/>
                </a:cubicBezTo>
                <a:cubicBezTo>
                  <a:pt x="3704" y="6938"/>
                  <a:pt x="3787" y="7021"/>
                  <a:pt x="3811" y="7164"/>
                </a:cubicBezTo>
                <a:cubicBezTo>
                  <a:pt x="3823" y="7235"/>
                  <a:pt x="3835" y="7319"/>
                  <a:pt x="3847" y="7390"/>
                </a:cubicBezTo>
                <a:cubicBezTo>
                  <a:pt x="3978" y="8319"/>
                  <a:pt x="4121" y="9247"/>
                  <a:pt x="4251" y="10176"/>
                </a:cubicBezTo>
                <a:cubicBezTo>
                  <a:pt x="4287" y="10438"/>
                  <a:pt x="4335" y="10700"/>
                  <a:pt x="4371" y="10962"/>
                </a:cubicBezTo>
                <a:cubicBezTo>
                  <a:pt x="4537" y="12176"/>
                  <a:pt x="4716" y="13379"/>
                  <a:pt x="4883" y="14593"/>
                </a:cubicBezTo>
                <a:cubicBezTo>
                  <a:pt x="4918" y="14784"/>
                  <a:pt x="4894" y="14962"/>
                  <a:pt x="4859" y="15153"/>
                </a:cubicBezTo>
                <a:cubicBezTo>
                  <a:pt x="4752" y="15879"/>
                  <a:pt x="4656" y="16605"/>
                  <a:pt x="4632" y="17344"/>
                </a:cubicBezTo>
                <a:cubicBezTo>
                  <a:pt x="4621" y="17475"/>
                  <a:pt x="4621" y="17606"/>
                  <a:pt x="4632" y="17737"/>
                </a:cubicBezTo>
                <a:cubicBezTo>
                  <a:pt x="4644" y="17882"/>
                  <a:pt x="4718" y="17964"/>
                  <a:pt x="4854" y="17964"/>
                </a:cubicBezTo>
                <a:cubicBezTo>
                  <a:pt x="4863" y="17964"/>
                  <a:pt x="4873" y="17964"/>
                  <a:pt x="4883" y="17963"/>
                </a:cubicBezTo>
                <a:cubicBezTo>
                  <a:pt x="5264" y="17939"/>
                  <a:pt x="5645" y="17915"/>
                  <a:pt x="6014" y="17856"/>
                </a:cubicBezTo>
                <a:cubicBezTo>
                  <a:pt x="6680" y="17737"/>
                  <a:pt x="6776" y="17558"/>
                  <a:pt x="6490" y="16951"/>
                </a:cubicBezTo>
                <a:cubicBezTo>
                  <a:pt x="6180" y="16308"/>
                  <a:pt x="5954" y="15629"/>
                  <a:pt x="5692" y="14962"/>
                </a:cubicBezTo>
                <a:cubicBezTo>
                  <a:pt x="5633" y="14820"/>
                  <a:pt x="5621" y="14677"/>
                  <a:pt x="5609" y="14522"/>
                </a:cubicBezTo>
                <a:cubicBezTo>
                  <a:pt x="5561" y="13760"/>
                  <a:pt x="5502" y="12986"/>
                  <a:pt x="5335" y="12224"/>
                </a:cubicBezTo>
                <a:cubicBezTo>
                  <a:pt x="5252" y="11843"/>
                  <a:pt x="5192" y="11450"/>
                  <a:pt x="5121" y="11069"/>
                </a:cubicBezTo>
                <a:cubicBezTo>
                  <a:pt x="5085" y="10807"/>
                  <a:pt x="5061" y="10545"/>
                  <a:pt x="5013" y="10283"/>
                </a:cubicBezTo>
                <a:cubicBezTo>
                  <a:pt x="4859" y="9331"/>
                  <a:pt x="4752" y="8378"/>
                  <a:pt x="4668" y="7426"/>
                </a:cubicBezTo>
                <a:cubicBezTo>
                  <a:pt x="4638" y="7132"/>
                  <a:pt x="4685" y="7036"/>
                  <a:pt x="4905" y="7036"/>
                </a:cubicBezTo>
                <a:cubicBezTo>
                  <a:pt x="4944" y="7036"/>
                  <a:pt x="4988" y="7039"/>
                  <a:pt x="5037" y="7045"/>
                </a:cubicBezTo>
                <a:cubicBezTo>
                  <a:pt x="5668" y="7128"/>
                  <a:pt x="6299" y="7211"/>
                  <a:pt x="6930" y="7295"/>
                </a:cubicBezTo>
                <a:cubicBezTo>
                  <a:pt x="6942" y="7296"/>
                  <a:pt x="6954" y="7296"/>
                  <a:pt x="6966" y="7296"/>
                </a:cubicBezTo>
                <a:cubicBezTo>
                  <a:pt x="7031" y="7296"/>
                  <a:pt x="7100" y="7284"/>
                  <a:pt x="7165" y="7284"/>
                </a:cubicBezTo>
                <a:cubicBezTo>
                  <a:pt x="7235" y="7284"/>
                  <a:pt x="7303" y="7298"/>
                  <a:pt x="7359" y="7354"/>
                </a:cubicBezTo>
                <a:cubicBezTo>
                  <a:pt x="7466" y="7473"/>
                  <a:pt x="7442" y="7640"/>
                  <a:pt x="7478" y="7783"/>
                </a:cubicBezTo>
                <a:cubicBezTo>
                  <a:pt x="7490" y="7842"/>
                  <a:pt x="7490" y="7902"/>
                  <a:pt x="7502" y="7950"/>
                </a:cubicBezTo>
                <a:cubicBezTo>
                  <a:pt x="7740" y="9724"/>
                  <a:pt x="7990" y="11498"/>
                  <a:pt x="8228" y="13272"/>
                </a:cubicBezTo>
                <a:cubicBezTo>
                  <a:pt x="8252" y="13415"/>
                  <a:pt x="8276" y="13569"/>
                  <a:pt x="8300" y="13712"/>
                </a:cubicBezTo>
                <a:cubicBezTo>
                  <a:pt x="8312" y="13903"/>
                  <a:pt x="8419" y="14034"/>
                  <a:pt x="8585" y="14093"/>
                </a:cubicBezTo>
                <a:cubicBezTo>
                  <a:pt x="8871" y="14189"/>
                  <a:pt x="9157" y="14296"/>
                  <a:pt x="9443" y="14367"/>
                </a:cubicBezTo>
                <a:cubicBezTo>
                  <a:pt x="11016" y="14784"/>
                  <a:pt x="12605" y="14990"/>
                  <a:pt x="14205" y="14990"/>
                </a:cubicBezTo>
                <a:cubicBezTo>
                  <a:pt x="15075" y="14990"/>
                  <a:pt x="15948" y="14929"/>
                  <a:pt x="16824" y="14808"/>
                </a:cubicBezTo>
                <a:cubicBezTo>
                  <a:pt x="17253" y="14748"/>
                  <a:pt x="17670" y="14629"/>
                  <a:pt x="18098" y="14558"/>
                </a:cubicBezTo>
                <a:cubicBezTo>
                  <a:pt x="19396" y="14319"/>
                  <a:pt x="20658" y="13974"/>
                  <a:pt x="21885" y="13462"/>
                </a:cubicBezTo>
                <a:cubicBezTo>
                  <a:pt x="22825" y="13069"/>
                  <a:pt x="23718" y="12605"/>
                  <a:pt x="24540" y="11986"/>
                </a:cubicBezTo>
                <a:cubicBezTo>
                  <a:pt x="24873" y="11736"/>
                  <a:pt x="25052" y="11450"/>
                  <a:pt x="24945" y="11033"/>
                </a:cubicBezTo>
                <a:cubicBezTo>
                  <a:pt x="24921" y="10938"/>
                  <a:pt x="24909" y="10843"/>
                  <a:pt x="24897" y="10748"/>
                </a:cubicBezTo>
                <a:cubicBezTo>
                  <a:pt x="24635" y="8831"/>
                  <a:pt x="24361" y="6914"/>
                  <a:pt x="24099" y="4997"/>
                </a:cubicBezTo>
                <a:cubicBezTo>
                  <a:pt x="24087" y="4914"/>
                  <a:pt x="24075" y="4842"/>
                  <a:pt x="24063" y="4771"/>
                </a:cubicBezTo>
                <a:cubicBezTo>
                  <a:pt x="24052" y="4568"/>
                  <a:pt x="24087" y="4509"/>
                  <a:pt x="24290" y="4425"/>
                </a:cubicBezTo>
                <a:cubicBezTo>
                  <a:pt x="24456" y="4354"/>
                  <a:pt x="24635" y="4306"/>
                  <a:pt x="24814" y="4223"/>
                </a:cubicBezTo>
                <a:cubicBezTo>
                  <a:pt x="25468" y="3949"/>
                  <a:pt x="26123" y="3663"/>
                  <a:pt x="26766" y="3378"/>
                </a:cubicBezTo>
                <a:cubicBezTo>
                  <a:pt x="27600" y="3009"/>
                  <a:pt x="28421" y="2651"/>
                  <a:pt x="29255" y="2282"/>
                </a:cubicBezTo>
                <a:cubicBezTo>
                  <a:pt x="29421" y="2211"/>
                  <a:pt x="29576" y="2104"/>
                  <a:pt x="29743" y="2008"/>
                </a:cubicBezTo>
                <a:cubicBezTo>
                  <a:pt x="29802" y="1973"/>
                  <a:pt x="29838" y="1901"/>
                  <a:pt x="29826" y="1818"/>
                </a:cubicBezTo>
                <a:cubicBezTo>
                  <a:pt x="29814" y="1723"/>
                  <a:pt x="29743" y="1687"/>
                  <a:pt x="29671" y="1675"/>
                </a:cubicBezTo>
                <a:cubicBezTo>
                  <a:pt x="29207" y="1604"/>
                  <a:pt x="28743" y="1508"/>
                  <a:pt x="28278" y="1449"/>
                </a:cubicBezTo>
                <a:cubicBezTo>
                  <a:pt x="27266" y="1330"/>
                  <a:pt x="26266" y="1223"/>
                  <a:pt x="25254" y="1104"/>
                </a:cubicBezTo>
                <a:cubicBezTo>
                  <a:pt x="24159" y="985"/>
                  <a:pt x="23051" y="854"/>
                  <a:pt x="21944" y="734"/>
                </a:cubicBezTo>
                <a:cubicBezTo>
                  <a:pt x="20861" y="627"/>
                  <a:pt x="19777" y="544"/>
                  <a:pt x="18694" y="413"/>
                </a:cubicBezTo>
                <a:cubicBezTo>
                  <a:pt x="17217" y="223"/>
                  <a:pt x="15741" y="187"/>
                  <a:pt x="14265" y="8"/>
                </a:cubicBezTo>
                <a:cubicBezTo>
                  <a:pt x="14223" y="3"/>
                  <a:pt x="14183" y="1"/>
                  <a:pt x="1414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9"/>
          <p:cNvSpPr txBox="1"/>
          <p:nvPr/>
        </p:nvSpPr>
        <p:spPr>
          <a:xfrm>
            <a:off x="2405800" y="1653250"/>
            <a:ext cx="5697300" cy="3529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Quicksand Light"/>
              <a:buChar char="●"/>
            </a:pPr>
            <a:r>
              <a:rPr lang="en">
                <a:latin typeface="Quicksand Light"/>
                <a:ea typeface="Quicksand Light"/>
                <a:cs typeface="Quicksand Light"/>
                <a:sym typeface="Quicksand Light"/>
              </a:rPr>
              <a:t>Web Framework </a:t>
            </a:r>
            <a:r>
              <a:rPr b="1" lang="en">
                <a:latin typeface="Quicksand"/>
                <a:ea typeface="Quicksand"/>
                <a:cs typeface="Quicksand"/>
                <a:sym typeface="Quicksand"/>
              </a:rPr>
              <a:t> :  Python-flask</a:t>
            </a:r>
            <a:endParaRPr b="1">
              <a:latin typeface="Quicksand"/>
              <a:ea typeface="Quicksand"/>
              <a:cs typeface="Quicksand"/>
              <a:sym typeface="Quicksand"/>
            </a:endParaRPr>
          </a:p>
          <a:p>
            <a:pPr indent="0" lvl="0" marL="457200" rtl="0" algn="l">
              <a:spcBef>
                <a:spcPts val="0"/>
              </a:spcBef>
              <a:spcAft>
                <a:spcPts val="0"/>
              </a:spcAft>
              <a:buNone/>
            </a:pPr>
            <a:r>
              <a:t/>
            </a:r>
            <a:endParaRPr b="1">
              <a:latin typeface="Quicksand"/>
              <a:ea typeface="Quicksand"/>
              <a:cs typeface="Quicksand"/>
              <a:sym typeface="Quicksand"/>
            </a:endParaRPr>
          </a:p>
          <a:p>
            <a:pPr indent="-317500" lvl="0" marL="457200" rtl="0" algn="l">
              <a:spcBef>
                <a:spcPts val="0"/>
              </a:spcBef>
              <a:spcAft>
                <a:spcPts val="0"/>
              </a:spcAft>
              <a:buSzPts val="1400"/>
              <a:buFont typeface="Quicksand Light"/>
              <a:buChar char="●"/>
            </a:pPr>
            <a:r>
              <a:rPr lang="en">
                <a:latin typeface="Quicksand Light"/>
                <a:ea typeface="Quicksand Light"/>
                <a:cs typeface="Quicksand Light"/>
                <a:sym typeface="Quicksand Light"/>
              </a:rPr>
              <a:t>Database              </a:t>
            </a:r>
            <a:r>
              <a:rPr b="1" lang="en">
                <a:latin typeface="Quicksand"/>
                <a:ea typeface="Quicksand"/>
                <a:cs typeface="Quicksand"/>
                <a:sym typeface="Quicksand"/>
              </a:rPr>
              <a:t>:  Cloudant</a:t>
            </a:r>
            <a:endParaRPr b="1">
              <a:latin typeface="Quicksand"/>
              <a:ea typeface="Quicksand"/>
              <a:cs typeface="Quicksand"/>
              <a:sym typeface="Quicksand"/>
            </a:endParaRPr>
          </a:p>
          <a:p>
            <a:pPr indent="0" lvl="0" marL="457200" rtl="0" algn="l">
              <a:spcBef>
                <a:spcPts val="0"/>
              </a:spcBef>
              <a:spcAft>
                <a:spcPts val="0"/>
              </a:spcAft>
              <a:buNone/>
            </a:pPr>
            <a:r>
              <a:t/>
            </a:r>
            <a:endParaRPr b="1">
              <a:latin typeface="Quicksand"/>
              <a:ea typeface="Quicksand"/>
              <a:cs typeface="Quicksand"/>
              <a:sym typeface="Quicksand"/>
            </a:endParaRPr>
          </a:p>
          <a:p>
            <a:pPr indent="-317500" lvl="0" marL="457200" rtl="0" algn="l">
              <a:spcBef>
                <a:spcPts val="0"/>
              </a:spcBef>
              <a:spcAft>
                <a:spcPts val="0"/>
              </a:spcAft>
              <a:buSzPts val="1400"/>
              <a:buFont typeface="Quicksand Light"/>
              <a:buChar char="●"/>
            </a:pPr>
            <a:r>
              <a:rPr lang="en">
                <a:latin typeface="Quicksand Light"/>
                <a:ea typeface="Quicksand Light"/>
                <a:cs typeface="Quicksand Light"/>
                <a:sym typeface="Quicksand Light"/>
              </a:rPr>
              <a:t>Language : </a:t>
            </a:r>
            <a:endParaRPr>
              <a:latin typeface="Quicksand Light"/>
              <a:ea typeface="Quicksand Light"/>
              <a:cs typeface="Quicksand Light"/>
              <a:sym typeface="Quicksand Light"/>
            </a:endParaRPr>
          </a:p>
          <a:p>
            <a:pPr indent="-317500" lvl="1" marL="914400" rtl="0" algn="l">
              <a:spcBef>
                <a:spcPts val="0"/>
              </a:spcBef>
              <a:spcAft>
                <a:spcPts val="0"/>
              </a:spcAft>
              <a:buSzPts val="1400"/>
              <a:buFont typeface="Quicksand"/>
              <a:buChar char="○"/>
            </a:pPr>
            <a:r>
              <a:rPr b="1" lang="en">
                <a:latin typeface="Quicksand"/>
                <a:ea typeface="Quicksand"/>
                <a:cs typeface="Quicksand"/>
                <a:sym typeface="Quicksand"/>
              </a:rPr>
              <a:t>Python</a:t>
            </a:r>
            <a:endParaRPr b="1">
              <a:latin typeface="Quicksand"/>
              <a:ea typeface="Quicksand"/>
              <a:cs typeface="Quicksand"/>
              <a:sym typeface="Quicksand"/>
            </a:endParaRPr>
          </a:p>
          <a:p>
            <a:pPr indent="-317500" lvl="1" marL="914400" rtl="0" algn="l">
              <a:spcBef>
                <a:spcPts val="0"/>
              </a:spcBef>
              <a:spcAft>
                <a:spcPts val="0"/>
              </a:spcAft>
              <a:buSzPts val="1400"/>
              <a:buFont typeface="Quicksand"/>
              <a:buChar char="○"/>
            </a:pPr>
            <a:r>
              <a:rPr b="1" lang="en">
                <a:latin typeface="Quicksand"/>
                <a:ea typeface="Quicksand"/>
                <a:cs typeface="Quicksand"/>
                <a:sym typeface="Quicksand"/>
              </a:rPr>
              <a:t>JavaScript</a:t>
            </a:r>
            <a:endParaRPr b="1">
              <a:latin typeface="Quicksand"/>
              <a:ea typeface="Quicksand"/>
              <a:cs typeface="Quicksand"/>
              <a:sym typeface="Quicksand"/>
            </a:endParaRPr>
          </a:p>
          <a:p>
            <a:pPr indent="-317500" lvl="1" marL="914400" rtl="0" algn="l">
              <a:spcBef>
                <a:spcPts val="0"/>
              </a:spcBef>
              <a:spcAft>
                <a:spcPts val="0"/>
              </a:spcAft>
              <a:buSzPts val="1400"/>
              <a:buFont typeface="Quicksand"/>
              <a:buChar char="○"/>
            </a:pPr>
            <a:r>
              <a:rPr b="1" lang="en">
                <a:latin typeface="Quicksand"/>
                <a:ea typeface="Quicksand"/>
                <a:cs typeface="Quicksand"/>
                <a:sym typeface="Quicksand"/>
              </a:rPr>
              <a:t>HTML</a:t>
            </a:r>
            <a:endParaRPr b="1">
              <a:latin typeface="Quicksand"/>
              <a:ea typeface="Quicksand"/>
              <a:cs typeface="Quicksand"/>
              <a:sym typeface="Quicksand"/>
            </a:endParaRPr>
          </a:p>
          <a:p>
            <a:pPr indent="-317500" lvl="1" marL="914400" rtl="0" algn="l">
              <a:spcBef>
                <a:spcPts val="0"/>
              </a:spcBef>
              <a:spcAft>
                <a:spcPts val="0"/>
              </a:spcAft>
              <a:buSzPts val="1400"/>
              <a:buFont typeface="Quicksand"/>
              <a:buChar char="○"/>
            </a:pPr>
            <a:r>
              <a:rPr b="1" lang="en">
                <a:latin typeface="Quicksand"/>
                <a:ea typeface="Quicksand"/>
                <a:cs typeface="Quicksand"/>
                <a:sym typeface="Quicksand"/>
              </a:rPr>
              <a:t>CSS</a:t>
            </a:r>
            <a:endParaRPr b="1">
              <a:latin typeface="Quicksand"/>
              <a:ea typeface="Quicksand"/>
              <a:cs typeface="Quicksand"/>
              <a:sym typeface="Quicksand"/>
            </a:endParaRPr>
          </a:p>
          <a:p>
            <a:pPr indent="0" lvl="0" marL="914400" rtl="0" algn="l">
              <a:spcBef>
                <a:spcPts val="0"/>
              </a:spcBef>
              <a:spcAft>
                <a:spcPts val="0"/>
              </a:spcAft>
              <a:buNone/>
            </a:pPr>
            <a:r>
              <a:t/>
            </a:r>
            <a:endParaRPr b="1">
              <a:latin typeface="Quicksand"/>
              <a:ea typeface="Quicksand"/>
              <a:cs typeface="Quicksand"/>
              <a:sym typeface="Quicksand"/>
            </a:endParaRPr>
          </a:p>
          <a:p>
            <a:pPr indent="-317500" lvl="0" marL="457200" rtl="0" algn="l">
              <a:spcBef>
                <a:spcPts val="0"/>
              </a:spcBef>
              <a:spcAft>
                <a:spcPts val="0"/>
              </a:spcAft>
              <a:buSzPts val="1400"/>
              <a:buFont typeface="Quicksand Light"/>
              <a:buChar char="●"/>
            </a:pPr>
            <a:r>
              <a:rPr lang="en">
                <a:latin typeface="Quicksand Light"/>
                <a:ea typeface="Quicksand Light"/>
                <a:cs typeface="Quicksand Light"/>
                <a:sym typeface="Quicksand Light"/>
              </a:rPr>
              <a:t>Data Science &amp; Machine Learning tools :</a:t>
            </a:r>
            <a:endParaRPr>
              <a:latin typeface="Quicksand Light"/>
              <a:ea typeface="Quicksand Light"/>
              <a:cs typeface="Quicksand Light"/>
              <a:sym typeface="Quicksand Light"/>
            </a:endParaRPr>
          </a:p>
          <a:p>
            <a:pPr indent="-317500" lvl="1" marL="914400" rtl="0" algn="l">
              <a:spcBef>
                <a:spcPts val="0"/>
              </a:spcBef>
              <a:spcAft>
                <a:spcPts val="0"/>
              </a:spcAft>
              <a:buSzPts val="1400"/>
              <a:buFont typeface="Quicksand"/>
              <a:buChar char="○"/>
            </a:pPr>
            <a:r>
              <a:rPr b="1" lang="en">
                <a:latin typeface="Quicksand"/>
                <a:ea typeface="Quicksand"/>
                <a:cs typeface="Quicksand"/>
                <a:sym typeface="Quicksand"/>
              </a:rPr>
              <a:t>Numpy</a:t>
            </a:r>
            <a:endParaRPr b="1">
              <a:latin typeface="Quicksand"/>
              <a:ea typeface="Quicksand"/>
              <a:cs typeface="Quicksand"/>
              <a:sym typeface="Quicksand"/>
            </a:endParaRPr>
          </a:p>
          <a:p>
            <a:pPr indent="-317500" lvl="1" marL="914400" rtl="0" algn="l">
              <a:spcBef>
                <a:spcPts val="0"/>
              </a:spcBef>
              <a:spcAft>
                <a:spcPts val="0"/>
              </a:spcAft>
              <a:buSzPts val="1400"/>
              <a:buFont typeface="Quicksand"/>
              <a:buChar char="○"/>
            </a:pPr>
            <a:r>
              <a:rPr b="1" lang="en">
                <a:latin typeface="Quicksand"/>
                <a:ea typeface="Quicksand"/>
                <a:cs typeface="Quicksand"/>
                <a:sym typeface="Quicksand"/>
              </a:rPr>
              <a:t>Pandas</a:t>
            </a:r>
            <a:endParaRPr b="1">
              <a:latin typeface="Quicksand"/>
              <a:ea typeface="Quicksand"/>
              <a:cs typeface="Quicksand"/>
              <a:sym typeface="Quicksand"/>
            </a:endParaRPr>
          </a:p>
          <a:p>
            <a:pPr indent="-317500" lvl="1" marL="914400" rtl="0" algn="l">
              <a:spcBef>
                <a:spcPts val="0"/>
              </a:spcBef>
              <a:spcAft>
                <a:spcPts val="0"/>
              </a:spcAft>
              <a:buSzPts val="1400"/>
              <a:buFont typeface="Quicksand"/>
              <a:buChar char="○"/>
            </a:pPr>
            <a:r>
              <a:rPr b="1" lang="en">
                <a:latin typeface="Quicksand"/>
                <a:ea typeface="Quicksand"/>
                <a:cs typeface="Quicksand"/>
                <a:sym typeface="Quicksand"/>
              </a:rPr>
              <a:t>Matplotlib</a:t>
            </a:r>
            <a:endParaRPr b="1">
              <a:latin typeface="Quicksand"/>
              <a:ea typeface="Quicksand"/>
              <a:cs typeface="Quicksand"/>
              <a:sym typeface="Quicksand"/>
            </a:endParaRPr>
          </a:p>
          <a:p>
            <a:pPr indent="-317500" lvl="1" marL="914400" rtl="0" algn="l">
              <a:spcBef>
                <a:spcPts val="0"/>
              </a:spcBef>
              <a:spcAft>
                <a:spcPts val="0"/>
              </a:spcAft>
              <a:buSzPts val="1400"/>
              <a:buFont typeface="Quicksand Light"/>
              <a:buChar char="○"/>
            </a:pPr>
            <a:r>
              <a:rPr b="1" lang="en">
                <a:latin typeface="Quicksand"/>
                <a:ea typeface="Quicksand"/>
                <a:cs typeface="Quicksand"/>
                <a:sym typeface="Quicksand"/>
              </a:rPr>
              <a:t>Fbprophet</a:t>
            </a:r>
            <a:endParaRPr b="1">
              <a:latin typeface="Quicksand"/>
              <a:ea typeface="Quicksand"/>
              <a:cs typeface="Quicksand"/>
              <a:sym typeface="Quicksand"/>
            </a:endParaRPr>
          </a:p>
          <a:p>
            <a:pPr indent="0" lvl="0" marL="914400" rtl="0" algn="l">
              <a:spcBef>
                <a:spcPts val="0"/>
              </a:spcBef>
              <a:spcAft>
                <a:spcPts val="0"/>
              </a:spcAft>
              <a:buNone/>
            </a:pPr>
            <a:r>
              <a:t/>
            </a:r>
            <a:endParaRPr>
              <a:latin typeface="Quicksand Light"/>
              <a:ea typeface="Quicksand Light"/>
              <a:cs typeface="Quicksand Light"/>
              <a:sym typeface="Quicksand Light"/>
            </a:endParaRPr>
          </a:p>
          <a:p>
            <a:pPr indent="0" lvl="0" marL="0" rtl="0" algn="l">
              <a:spcBef>
                <a:spcPts val="0"/>
              </a:spcBef>
              <a:spcAft>
                <a:spcPts val="0"/>
              </a:spcAft>
              <a:buNone/>
            </a:pPr>
            <a:r>
              <a:t/>
            </a:r>
            <a:endParaRPr b="1">
              <a:latin typeface="Quicksand"/>
              <a:ea typeface="Quicksand"/>
              <a:cs typeface="Quicksand"/>
              <a:sym typeface="Quicksand"/>
            </a:endParaRPr>
          </a:p>
          <a:p>
            <a:pPr indent="0" lvl="0" marL="0" rtl="0" algn="l">
              <a:spcBef>
                <a:spcPts val="0"/>
              </a:spcBef>
              <a:spcAft>
                <a:spcPts val="0"/>
              </a:spcAft>
              <a:buNone/>
            </a:pPr>
            <a:r>
              <a:rPr lang="en">
                <a:latin typeface="Quicksand Light"/>
                <a:ea typeface="Quicksand Light"/>
                <a:cs typeface="Quicksand Light"/>
                <a:sym typeface="Quicksand Light"/>
              </a:rPr>
              <a:t>	</a:t>
            </a:r>
            <a:endParaRPr>
              <a:latin typeface="Quicksand Light"/>
              <a:ea typeface="Quicksand Light"/>
              <a:cs typeface="Quicksand Light"/>
              <a:sym typeface="Quicksand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0"/>
          <p:cNvSpPr/>
          <p:nvPr/>
        </p:nvSpPr>
        <p:spPr>
          <a:xfrm>
            <a:off x="615475" y="1695487"/>
            <a:ext cx="1319014" cy="151829"/>
          </a:xfrm>
          <a:custGeom>
            <a:rect b="b" l="l" r="r" t="t"/>
            <a:pathLst>
              <a:path extrusionOk="0" h="6823" w="50010">
                <a:moveTo>
                  <a:pt x="44061" y="0"/>
                </a:moveTo>
                <a:cubicBezTo>
                  <a:pt x="30110" y="0"/>
                  <a:pt x="16164" y="731"/>
                  <a:pt x="2292" y="2205"/>
                </a:cubicBezTo>
                <a:cubicBezTo>
                  <a:pt x="1062" y="2344"/>
                  <a:pt x="1" y="3169"/>
                  <a:pt x="1" y="4510"/>
                </a:cubicBezTo>
                <a:cubicBezTo>
                  <a:pt x="1" y="5603"/>
                  <a:pt x="955" y="6823"/>
                  <a:pt x="2122" y="6823"/>
                </a:cubicBezTo>
                <a:cubicBezTo>
                  <a:pt x="2178" y="6823"/>
                  <a:pt x="2235" y="6820"/>
                  <a:pt x="2292" y="6814"/>
                </a:cubicBezTo>
                <a:cubicBezTo>
                  <a:pt x="16179" y="5340"/>
                  <a:pt x="30140" y="4596"/>
                  <a:pt x="44106" y="4596"/>
                </a:cubicBezTo>
                <a:cubicBezTo>
                  <a:pt x="45087" y="4596"/>
                  <a:pt x="46068" y="4600"/>
                  <a:pt x="47048" y="4607"/>
                </a:cubicBezTo>
                <a:cubicBezTo>
                  <a:pt x="47057" y="4607"/>
                  <a:pt x="47066" y="4607"/>
                  <a:pt x="47075" y="4607"/>
                </a:cubicBezTo>
                <a:cubicBezTo>
                  <a:pt x="50010" y="4607"/>
                  <a:pt x="50001" y="26"/>
                  <a:pt x="47048" y="12"/>
                </a:cubicBezTo>
                <a:cubicBezTo>
                  <a:pt x="46052" y="4"/>
                  <a:pt x="45056" y="0"/>
                  <a:pt x="44061" y="0"/>
                </a:cubicBezTo>
                <a:close/>
              </a:path>
            </a:pathLst>
          </a:custGeom>
          <a:solidFill>
            <a:srgbClr val="FBA8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0"/>
          <p:cNvSpPr txBox="1"/>
          <p:nvPr>
            <p:ph idx="2" type="title"/>
          </p:nvPr>
        </p:nvSpPr>
        <p:spPr>
          <a:xfrm>
            <a:off x="615475" y="803285"/>
            <a:ext cx="3055800" cy="1176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8000"/>
              <a:buNone/>
            </a:pPr>
            <a:r>
              <a:rPr lang="en"/>
              <a:t>02</a:t>
            </a:r>
            <a:endParaRPr/>
          </a:p>
        </p:txBody>
      </p:sp>
      <p:sp>
        <p:nvSpPr>
          <p:cNvPr id="290" name="Google Shape;290;p30"/>
          <p:cNvSpPr txBox="1"/>
          <p:nvPr>
            <p:ph idx="1" type="subTitle"/>
          </p:nvPr>
        </p:nvSpPr>
        <p:spPr>
          <a:xfrm>
            <a:off x="3098200" y="917350"/>
            <a:ext cx="5131500" cy="735900"/>
          </a:xfrm>
          <a:prstGeom prst="rect">
            <a:avLst/>
          </a:prstGeom>
          <a:noFill/>
          <a:ln>
            <a:noFill/>
          </a:ln>
        </p:spPr>
        <p:txBody>
          <a:bodyPr anchorCtr="0" anchor="t" bIns="91425" lIns="91425" spcFirstLastPara="1" rIns="91425" wrap="square" tIns="91425">
            <a:noAutofit/>
          </a:bodyPr>
          <a:lstStyle/>
          <a:p>
            <a:pPr indent="-228600" lvl="0" marL="285750" rtl="0" algn="ctr">
              <a:lnSpc>
                <a:spcPct val="100000"/>
              </a:lnSpc>
              <a:spcBef>
                <a:spcPts val="0"/>
              </a:spcBef>
              <a:spcAft>
                <a:spcPts val="0"/>
              </a:spcAft>
              <a:buSzPts val="1400"/>
              <a:buNone/>
            </a:pPr>
            <a:r>
              <a:rPr i="1" lang="en" sz="3200">
                <a:latin typeface="Times New Roman"/>
                <a:ea typeface="Times New Roman"/>
                <a:cs typeface="Times New Roman"/>
                <a:sym typeface="Times New Roman"/>
              </a:rPr>
              <a:t>: Python Modules</a:t>
            </a:r>
            <a:endParaRPr i="1" sz="3200">
              <a:latin typeface="Times New Roman"/>
              <a:ea typeface="Times New Roman"/>
              <a:cs typeface="Times New Roman"/>
              <a:sym typeface="Times New Roman"/>
            </a:endParaRPr>
          </a:p>
        </p:txBody>
      </p:sp>
      <p:sp>
        <p:nvSpPr>
          <p:cNvPr id="291" name="Google Shape;291;p30"/>
          <p:cNvSpPr txBox="1"/>
          <p:nvPr>
            <p:ph type="title"/>
          </p:nvPr>
        </p:nvSpPr>
        <p:spPr>
          <a:xfrm>
            <a:off x="2405800" y="361337"/>
            <a:ext cx="3856500" cy="466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Requirements</a:t>
            </a:r>
            <a:endParaRPr/>
          </a:p>
        </p:txBody>
      </p:sp>
      <p:sp>
        <p:nvSpPr>
          <p:cNvPr id="292" name="Google Shape;292;p30"/>
          <p:cNvSpPr/>
          <p:nvPr/>
        </p:nvSpPr>
        <p:spPr>
          <a:xfrm>
            <a:off x="563326" y="361313"/>
            <a:ext cx="1222164" cy="735805"/>
          </a:xfrm>
          <a:custGeom>
            <a:rect b="b" l="l" r="r" t="t"/>
            <a:pathLst>
              <a:path extrusionOk="0" h="17964" w="29838">
                <a:moveTo>
                  <a:pt x="14247" y="261"/>
                </a:moveTo>
                <a:cubicBezTo>
                  <a:pt x="14292" y="261"/>
                  <a:pt x="14337" y="264"/>
                  <a:pt x="14384" y="270"/>
                </a:cubicBezTo>
                <a:cubicBezTo>
                  <a:pt x="15253" y="425"/>
                  <a:pt x="16134" y="425"/>
                  <a:pt x="17015" y="520"/>
                </a:cubicBezTo>
                <a:cubicBezTo>
                  <a:pt x="18098" y="627"/>
                  <a:pt x="19182" y="746"/>
                  <a:pt x="20265" y="865"/>
                </a:cubicBezTo>
                <a:cubicBezTo>
                  <a:pt x="20623" y="901"/>
                  <a:pt x="20968" y="949"/>
                  <a:pt x="21325" y="985"/>
                </a:cubicBezTo>
                <a:cubicBezTo>
                  <a:pt x="22409" y="1080"/>
                  <a:pt x="23504" y="1163"/>
                  <a:pt x="24587" y="1282"/>
                </a:cubicBezTo>
                <a:cubicBezTo>
                  <a:pt x="25516" y="1377"/>
                  <a:pt x="26445" y="1520"/>
                  <a:pt x="27373" y="1627"/>
                </a:cubicBezTo>
                <a:cubicBezTo>
                  <a:pt x="27826" y="1687"/>
                  <a:pt x="28278" y="1735"/>
                  <a:pt x="28719" y="1794"/>
                </a:cubicBezTo>
                <a:cubicBezTo>
                  <a:pt x="28862" y="1806"/>
                  <a:pt x="29028" y="1794"/>
                  <a:pt x="29159" y="1937"/>
                </a:cubicBezTo>
                <a:cubicBezTo>
                  <a:pt x="29100" y="2056"/>
                  <a:pt x="28981" y="2104"/>
                  <a:pt x="28874" y="2151"/>
                </a:cubicBezTo>
                <a:cubicBezTo>
                  <a:pt x="28124" y="2485"/>
                  <a:pt x="27362" y="2818"/>
                  <a:pt x="26611" y="3140"/>
                </a:cubicBezTo>
                <a:cubicBezTo>
                  <a:pt x="26004" y="3401"/>
                  <a:pt x="25397" y="3663"/>
                  <a:pt x="24790" y="3913"/>
                </a:cubicBezTo>
                <a:cubicBezTo>
                  <a:pt x="23766" y="4342"/>
                  <a:pt x="22742" y="4759"/>
                  <a:pt x="21718" y="5187"/>
                </a:cubicBezTo>
                <a:cubicBezTo>
                  <a:pt x="20861" y="5556"/>
                  <a:pt x="20003" y="5937"/>
                  <a:pt x="19146" y="6318"/>
                </a:cubicBezTo>
                <a:cubicBezTo>
                  <a:pt x="18372" y="6652"/>
                  <a:pt x="17598" y="7009"/>
                  <a:pt x="16836" y="7354"/>
                </a:cubicBezTo>
                <a:cubicBezTo>
                  <a:pt x="16574" y="7461"/>
                  <a:pt x="16313" y="7581"/>
                  <a:pt x="16062" y="7712"/>
                </a:cubicBezTo>
                <a:cubicBezTo>
                  <a:pt x="15907" y="7794"/>
                  <a:pt x="15744" y="7827"/>
                  <a:pt x="15568" y="7827"/>
                </a:cubicBezTo>
                <a:cubicBezTo>
                  <a:pt x="15516" y="7827"/>
                  <a:pt x="15462" y="7824"/>
                  <a:pt x="15408" y="7819"/>
                </a:cubicBezTo>
                <a:cubicBezTo>
                  <a:pt x="13765" y="7664"/>
                  <a:pt x="12122" y="7521"/>
                  <a:pt x="10478" y="7354"/>
                </a:cubicBezTo>
                <a:cubicBezTo>
                  <a:pt x="9407" y="7247"/>
                  <a:pt x="8347" y="7116"/>
                  <a:pt x="7288" y="6997"/>
                </a:cubicBezTo>
                <a:cubicBezTo>
                  <a:pt x="6871" y="6950"/>
                  <a:pt x="6466" y="6926"/>
                  <a:pt x="6049" y="6878"/>
                </a:cubicBezTo>
                <a:cubicBezTo>
                  <a:pt x="5966" y="6866"/>
                  <a:pt x="5859" y="6890"/>
                  <a:pt x="5799" y="6795"/>
                </a:cubicBezTo>
                <a:cubicBezTo>
                  <a:pt x="5966" y="6676"/>
                  <a:pt x="6156" y="6664"/>
                  <a:pt x="6335" y="6616"/>
                </a:cubicBezTo>
                <a:cubicBezTo>
                  <a:pt x="7395" y="6354"/>
                  <a:pt x="8442" y="6033"/>
                  <a:pt x="9466" y="5687"/>
                </a:cubicBezTo>
                <a:cubicBezTo>
                  <a:pt x="10074" y="5485"/>
                  <a:pt x="10657" y="5235"/>
                  <a:pt x="11264" y="5033"/>
                </a:cubicBezTo>
                <a:cubicBezTo>
                  <a:pt x="12086" y="4759"/>
                  <a:pt x="12919" y="4509"/>
                  <a:pt x="13741" y="4247"/>
                </a:cubicBezTo>
                <a:cubicBezTo>
                  <a:pt x="14074" y="4140"/>
                  <a:pt x="14408" y="4021"/>
                  <a:pt x="14741" y="3890"/>
                </a:cubicBezTo>
                <a:cubicBezTo>
                  <a:pt x="14884" y="3830"/>
                  <a:pt x="15003" y="3747"/>
                  <a:pt x="15122" y="3663"/>
                </a:cubicBezTo>
                <a:cubicBezTo>
                  <a:pt x="15265" y="3556"/>
                  <a:pt x="15289" y="3401"/>
                  <a:pt x="15217" y="3259"/>
                </a:cubicBezTo>
                <a:cubicBezTo>
                  <a:pt x="15146" y="3128"/>
                  <a:pt x="15039" y="3068"/>
                  <a:pt x="14896" y="3068"/>
                </a:cubicBezTo>
                <a:cubicBezTo>
                  <a:pt x="14836" y="3068"/>
                  <a:pt x="14789" y="3080"/>
                  <a:pt x="14729" y="3104"/>
                </a:cubicBezTo>
                <a:cubicBezTo>
                  <a:pt x="13693" y="3425"/>
                  <a:pt x="12657" y="3759"/>
                  <a:pt x="11610" y="4080"/>
                </a:cubicBezTo>
                <a:cubicBezTo>
                  <a:pt x="11002" y="4271"/>
                  <a:pt x="10395" y="4485"/>
                  <a:pt x="9788" y="4652"/>
                </a:cubicBezTo>
                <a:cubicBezTo>
                  <a:pt x="9074" y="4842"/>
                  <a:pt x="8383" y="5092"/>
                  <a:pt x="7692" y="5318"/>
                </a:cubicBezTo>
                <a:cubicBezTo>
                  <a:pt x="6835" y="5580"/>
                  <a:pt x="5966" y="5854"/>
                  <a:pt x="5109" y="6116"/>
                </a:cubicBezTo>
                <a:cubicBezTo>
                  <a:pt x="4680" y="6259"/>
                  <a:pt x="4251" y="6378"/>
                  <a:pt x="3823" y="6533"/>
                </a:cubicBezTo>
                <a:cubicBezTo>
                  <a:pt x="3699" y="6577"/>
                  <a:pt x="3582" y="6601"/>
                  <a:pt x="3457" y="6601"/>
                </a:cubicBezTo>
                <a:cubicBezTo>
                  <a:pt x="3413" y="6601"/>
                  <a:pt x="3369" y="6598"/>
                  <a:pt x="3323" y="6592"/>
                </a:cubicBezTo>
                <a:cubicBezTo>
                  <a:pt x="2525" y="6485"/>
                  <a:pt x="1727" y="6378"/>
                  <a:pt x="930" y="6271"/>
                </a:cubicBezTo>
                <a:cubicBezTo>
                  <a:pt x="822" y="6259"/>
                  <a:pt x="703" y="6259"/>
                  <a:pt x="620" y="6128"/>
                </a:cubicBezTo>
                <a:cubicBezTo>
                  <a:pt x="1025" y="5937"/>
                  <a:pt x="1442" y="5747"/>
                  <a:pt x="1846" y="5556"/>
                </a:cubicBezTo>
                <a:cubicBezTo>
                  <a:pt x="2918" y="5092"/>
                  <a:pt x="3978" y="4616"/>
                  <a:pt x="5049" y="4163"/>
                </a:cubicBezTo>
                <a:cubicBezTo>
                  <a:pt x="5954" y="3782"/>
                  <a:pt x="6859" y="3449"/>
                  <a:pt x="7764" y="3068"/>
                </a:cubicBezTo>
                <a:cubicBezTo>
                  <a:pt x="8847" y="2604"/>
                  <a:pt x="9931" y="2128"/>
                  <a:pt x="11014" y="1639"/>
                </a:cubicBezTo>
                <a:cubicBezTo>
                  <a:pt x="11955" y="1223"/>
                  <a:pt x="12895" y="782"/>
                  <a:pt x="13836" y="353"/>
                </a:cubicBezTo>
                <a:cubicBezTo>
                  <a:pt x="13971" y="290"/>
                  <a:pt x="14107" y="261"/>
                  <a:pt x="14247" y="261"/>
                </a:cubicBezTo>
                <a:close/>
                <a:moveTo>
                  <a:pt x="23685" y="4699"/>
                </a:moveTo>
                <a:cubicBezTo>
                  <a:pt x="23771" y="4699"/>
                  <a:pt x="23820" y="4759"/>
                  <a:pt x="23837" y="4890"/>
                </a:cubicBezTo>
                <a:cubicBezTo>
                  <a:pt x="23921" y="5461"/>
                  <a:pt x="24004" y="6045"/>
                  <a:pt x="24075" y="6628"/>
                </a:cubicBezTo>
                <a:cubicBezTo>
                  <a:pt x="24123" y="6938"/>
                  <a:pt x="24159" y="7259"/>
                  <a:pt x="24206" y="7569"/>
                </a:cubicBezTo>
                <a:lnTo>
                  <a:pt x="24218" y="7569"/>
                </a:lnTo>
                <a:cubicBezTo>
                  <a:pt x="24337" y="8426"/>
                  <a:pt x="24433" y="9295"/>
                  <a:pt x="24575" y="10140"/>
                </a:cubicBezTo>
                <a:cubicBezTo>
                  <a:pt x="24611" y="10414"/>
                  <a:pt x="24528" y="10569"/>
                  <a:pt x="24325" y="10712"/>
                </a:cubicBezTo>
                <a:cubicBezTo>
                  <a:pt x="23397" y="11367"/>
                  <a:pt x="22397" y="11879"/>
                  <a:pt x="21349" y="12284"/>
                </a:cubicBezTo>
                <a:cubicBezTo>
                  <a:pt x="20765" y="12510"/>
                  <a:pt x="20194" y="12760"/>
                  <a:pt x="19599" y="12926"/>
                </a:cubicBezTo>
                <a:cubicBezTo>
                  <a:pt x="18051" y="13343"/>
                  <a:pt x="16467" y="13617"/>
                  <a:pt x="14872" y="13700"/>
                </a:cubicBezTo>
                <a:cubicBezTo>
                  <a:pt x="14574" y="13720"/>
                  <a:pt x="14276" y="13729"/>
                  <a:pt x="13979" y="13729"/>
                </a:cubicBezTo>
                <a:cubicBezTo>
                  <a:pt x="13019" y="13729"/>
                  <a:pt x="12064" y="13634"/>
                  <a:pt x="11109" y="13498"/>
                </a:cubicBezTo>
                <a:cubicBezTo>
                  <a:pt x="10395" y="13391"/>
                  <a:pt x="9693" y="13260"/>
                  <a:pt x="9002" y="13069"/>
                </a:cubicBezTo>
                <a:cubicBezTo>
                  <a:pt x="8931" y="13046"/>
                  <a:pt x="8859" y="13034"/>
                  <a:pt x="8788" y="13010"/>
                </a:cubicBezTo>
                <a:cubicBezTo>
                  <a:pt x="8514" y="12950"/>
                  <a:pt x="8395" y="12795"/>
                  <a:pt x="8359" y="12510"/>
                </a:cubicBezTo>
                <a:cubicBezTo>
                  <a:pt x="8157" y="10926"/>
                  <a:pt x="7942" y="9343"/>
                  <a:pt x="7728" y="7747"/>
                </a:cubicBezTo>
                <a:cubicBezTo>
                  <a:pt x="7716" y="7676"/>
                  <a:pt x="7704" y="7604"/>
                  <a:pt x="7704" y="7533"/>
                </a:cubicBezTo>
                <a:cubicBezTo>
                  <a:pt x="7704" y="7424"/>
                  <a:pt x="7754" y="7365"/>
                  <a:pt x="7845" y="7365"/>
                </a:cubicBezTo>
                <a:cubicBezTo>
                  <a:pt x="7853" y="7365"/>
                  <a:pt x="7862" y="7365"/>
                  <a:pt x="7871" y="7366"/>
                </a:cubicBezTo>
                <a:cubicBezTo>
                  <a:pt x="8157" y="7378"/>
                  <a:pt x="8431" y="7402"/>
                  <a:pt x="8716" y="7426"/>
                </a:cubicBezTo>
                <a:cubicBezTo>
                  <a:pt x="9966" y="7569"/>
                  <a:pt x="11217" y="7723"/>
                  <a:pt x="12467" y="7819"/>
                </a:cubicBezTo>
                <a:cubicBezTo>
                  <a:pt x="13395" y="7878"/>
                  <a:pt x="14300" y="7962"/>
                  <a:pt x="15229" y="8033"/>
                </a:cubicBezTo>
                <a:cubicBezTo>
                  <a:pt x="15397" y="8052"/>
                  <a:pt x="15580" y="8107"/>
                  <a:pt x="15749" y="8107"/>
                </a:cubicBezTo>
                <a:cubicBezTo>
                  <a:pt x="15795" y="8107"/>
                  <a:pt x="15840" y="8103"/>
                  <a:pt x="15884" y="8093"/>
                </a:cubicBezTo>
                <a:cubicBezTo>
                  <a:pt x="16122" y="8057"/>
                  <a:pt x="16336" y="7914"/>
                  <a:pt x="16563" y="7807"/>
                </a:cubicBezTo>
                <a:cubicBezTo>
                  <a:pt x="18587" y="6866"/>
                  <a:pt x="20611" y="5926"/>
                  <a:pt x="22682" y="5092"/>
                </a:cubicBezTo>
                <a:cubicBezTo>
                  <a:pt x="22980" y="4973"/>
                  <a:pt x="23278" y="4842"/>
                  <a:pt x="23575" y="4723"/>
                </a:cubicBezTo>
                <a:cubicBezTo>
                  <a:pt x="23617" y="4707"/>
                  <a:pt x="23654" y="4699"/>
                  <a:pt x="23685" y="4699"/>
                </a:cubicBezTo>
                <a:close/>
                <a:moveTo>
                  <a:pt x="14765" y="3408"/>
                </a:moveTo>
                <a:cubicBezTo>
                  <a:pt x="14790" y="3408"/>
                  <a:pt x="14816" y="3413"/>
                  <a:pt x="14848" y="3413"/>
                </a:cubicBezTo>
                <a:cubicBezTo>
                  <a:pt x="14872" y="3532"/>
                  <a:pt x="14777" y="3568"/>
                  <a:pt x="14705" y="3592"/>
                </a:cubicBezTo>
                <a:cubicBezTo>
                  <a:pt x="14110" y="3818"/>
                  <a:pt x="13515" y="4044"/>
                  <a:pt x="12895" y="4211"/>
                </a:cubicBezTo>
                <a:cubicBezTo>
                  <a:pt x="12372" y="4354"/>
                  <a:pt x="11848" y="4533"/>
                  <a:pt x="11336" y="4711"/>
                </a:cubicBezTo>
                <a:cubicBezTo>
                  <a:pt x="10490" y="5009"/>
                  <a:pt x="9645" y="5330"/>
                  <a:pt x="8800" y="5628"/>
                </a:cubicBezTo>
                <a:cubicBezTo>
                  <a:pt x="8300" y="5795"/>
                  <a:pt x="7788" y="5926"/>
                  <a:pt x="7288" y="6068"/>
                </a:cubicBezTo>
                <a:cubicBezTo>
                  <a:pt x="6573" y="6271"/>
                  <a:pt x="5871" y="6473"/>
                  <a:pt x="5168" y="6664"/>
                </a:cubicBezTo>
                <a:cubicBezTo>
                  <a:pt x="5002" y="6711"/>
                  <a:pt x="4835" y="6735"/>
                  <a:pt x="4668" y="6771"/>
                </a:cubicBezTo>
                <a:cubicBezTo>
                  <a:pt x="4418" y="6830"/>
                  <a:pt x="4323" y="6938"/>
                  <a:pt x="4359" y="7211"/>
                </a:cubicBezTo>
                <a:cubicBezTo>
                  <a:pt x="4418" y="7866"/>
                  <a:pt x="4502" y="8521"/>
                  <a:pt x="4585" y="9176"/>
                </a:cubicBezTo>
                <a:cubicBezTo>
                  <a:pt x="4740" y="10236"/>
                  <a:pt x="4894" y="11295"/>
                  <a:pt x="5061" y="12355"/>
                </a:cubicBezTo>
                <a:cubicBezTo>
                  <a:pt x="5168" y="13022"/>
                  <a:pt x="5299" y="13688"/>
                  <a:pt x="5323" y="14367"/>
                </a:cubicBezTo>
                <a:cubicBezTo>
                  <a:pt x="5335" y="14450"/>
                  <a:pt x="5371" y="14558"/>
                  <a:pt x="5228" y="14665"/>
                </a:cubicBezTo>
                <a:cubicBezTo>
                  <a:pt x="5192" y="14558"/>
                  <a:pt x="5168" y="14486"/>
                  <a:pt x="5156" y="14415"/>
                </a:cubicBezTo>
                <a:cubicBezTo>
                  <a:pt x="5037" y="13593"/>
                  <a:pt x="4906" y="12784"/>
                  <a:pt x="4787" y="11962"/>
                </a:cubicBezTo>
                <a:cubicBezTo>
                  <a:pt x="4561" y="10414"/>
                  <a:pt x="4347" y="8866"/>
                  <a:pt x="4121" y="7331"/>
                </a:cubicBezTo>
                <a:cubicBezTo>
                  <a:pt x="4097" y="7211"/>
                  <a:pt x="4085" y="7104"/>
                  <a:pt x="4073" y="6985"/>
                </a:cubicBezTo>
                <a:cubicBezTo>
                  <a:pt x="4049" y="6807"/>
                  <a:pt x="4073" y="6759"/>
                  <a:pt x="4251" y="6688"/>
                </a:cubicBezTo>
                <a:cubicBezTo>
                  <a:pt x="4525" y="6580"/>
                  <a:pt x="4823" y="6509"/>
                  <a:pt x="5097" y="6414"/>
                </a:cubicBezTo>
                <a:cubicBezTo>
                  <a:pt x="6240" y="6045"/>
                  <a:pt x="7407" y="5711"/>
                  <a:pt x="8550" y="5354"/>
                </a:cubicBezTo>
                <a:cubicBezTo>
                  <a:pt x="9788" y="4973"/>
                  <a:pt x="11026" y="4580"/>
                  <a:pt x="12252" y="4187"/>
                </a:cubicBezTo>
                <a:cubicBezTo>
                  <a:pt x="13086" y="3925"/>
                  <a:pt x="13907" y="3663"/>
                  <a:pt x="14729" y="3413"/>
                </a:cubicBezTo>
                <a:cubicBezTo>
                  <a:pt x="14741" y="3409"/>
                  <a:pt x="14753" y="3408"/>
                  <a:pt x="14765" y="3408"/>
                </a:cubicBezTo>
                <a:close/>
                <a:moveTo>
                  <a:pt x="24587" y="10843"/>
                </a:moveTo>
                <a:cubicBezTo>
                  <a:pt x="24718" y="11033"/>
                  <a:pt x="24730" y="11212"/>
                  <a:pt x="24718" y="11391"/>
                </a:cubicBezTo>
                <a:cubicBezTo>
                  <a:pt x="24695" y="11557"/>
                  <a:pt x="24564" y="11652"/>
                  <a:pt x="24444" y="11736"/>
                </a:cubicBezTo>
                <a:cubicBezTo>
                  <a:pt x="23825" y="12200"/>
                  <a:pt x="23182" y="12629"/>
                  <a:pt x="22468" y="12926"/>
                </a:cubicBezTo>
                <a:cubicBezTo>
                  <a:pt x="21777" y="13212"/>
                  <a:pt x="21087" y="13522"/>
                  <a:pt x="20373" y="13748"/>
                </a:cubicBezTo>
                <a:cubicBezTo>
                  <a:pt x="19682" y="13974"/>
                  <a:pt x="18956" y="14129"/>
                  <a:pt x="18241" y="14272"/>
                </a:cubicBezTo>
                <a:cubicBezTo>
                  <a:pt x="16967" y="14534"/>
                  <a:pt x="15681" y="14724"/>
                  <a:pt x="14384" y="14736"/>
                </a:cubicBezTo>
                <a:cubicBezTo>
                  <a:pt x="12610" y="14736"/>
                  <a:pt x="10859" y="14522"/>
                  <a:pt x="9157" y="14034"/>
                </a:cubicBezTo>
                <a:cubicBezTo>
                  <a:pt x="9097" y="14022"/>
                  <a:pt x="9038" y="14010"/>
                  <a:pt x="8990" y="13986"/>
                </a:cubicBezTo>
                <a:cubicBezTo>
                  <a:pt x="8514" y="13831"/>
                  <a:pt x="8514" y="13831"/>
                  <a:pt x="8514" y="13212"/>
                </a:cubicBezTo>
                <a:lnTo>
                  <a:pt x="8514" y="13212"/>
                </a:lnTo>
                <a:cubicBezTo>
                  <a:pt x="9300" y="13355"/>
                  <a:pt x="10038" y="13617"/>
                  <a:pt x="10824" y="13712"/>
                </a:cubicBezTo>
                <a:cubicBezTo>
                  <a:pt x="11621" y="13808"/>
                  <a:pt x="12419" y="13915"/>
                  <a:pt x="13229" y="13950"/>
                </a:cubicBezTo>
                <a:cubicBezTo>
                  <a:pt x="13622" y="13962"/>
                  <a:pt x="14018" y="13977"/>
                  <a:pt x="14413" y="13977"/>
                </a:cubicBezTo>
                <a:cubicBezTo>
                  <a:pt x="14809" y="13977"/>
                  <a:pt x="15205" y="13962"/>
                  <a:pt x="15598" y="13915"/>
                </a:cubicBezTo>
                <a:cubicBezTo>
                  <a:pt x="16396" y="13808"/>
                  <a:pt x="17194" y="13653"/>
                  <a:pt x="17991" y="13546"/>
                </a:cubicBezTo>
                <a:cubicBezTo>
                  <a:pt x="18777" y="13438"/>
                  <a:pt x="19539" y="13236"/>
                  <a:pt x="20289" y="12974"/>
                </a:cubicBezTo>
                <a:cubicBezTo>
                  <a:pt x="21039" y="12700"/>
                  <a:pt x="21801" y="12403"/>
                  <a:pt x="22528" y="12057"/>
                </a:cubicBezTo>
                <a:cubicBezTo>
                  <a:pt x="23242" y="11712"/>
                  <a:pt x="23909" y="11307"/>
                  <a:pt x="24587" y="10843"/>
                </a:cubicBezTo>
                <a:close/>
                <a:moveTo>
                  <a:pt x="5307" y="15033"/>
                </a:moveTo>
                <a:cubicBezTo>
                  <a:pt x="5350" y="15033"/>
                  <a:pt x="5388" y="15069"/>
                  <a:pt x="5406" y="15105"/>
                </a:cubicBezTo>
                <a:cubicBezTo>
                  <a:pt x="5490" y="15272"/>
                  <a:pt x="5597" y="15427"/>
                  <a:pt x="5645" y="15605"/>
                </a:cubicBezTo>
                <a:cubicBezTo>
                  <a:pt x="5799" y="16129"/>
                  <a:pt x="6037" y="16617"/>
                  <a:pt x="6240" y="17117"/>
                </a:cubicBezTo>
                <a:cubicBezTo>
                  <a:pt x="6276" y="17189"/>
                  <a:pt x="6299" y="17260"/>
                  <a:pt x="6311" y="17332"/>
                </a:cubicBezTo>
                <a:cubicBezTo>
                  <a:pt x="6323" y="17415"/>
                  <a:pt x="6287" y="17487"/>
                  <a:pt x="6204" y="17510"/>
                </a:cubicBezTo>
                <a:cubicBezTo>
                  <a:pt x="6026" y="17546"/>
                  <a:pt x="5835" y="17570"/>
                  <a:pt x="5645" y="17606"/>
                </a:cubicBezTo>
                <a:cubicBezTo>
                  <a:pt x="5626" y="17603"/>
                  <a:pt x="5608" y="17601"/>
                  <a:pt x="5589" y="17601"/>
                </a:cubicBezTo>
                <a:cubicBezTo>
                  <a:pt x="5452" y="17601"/>
                  <a:pt x="5301" y="17670"/>
                  <a:pt x="5165" y="17670"/>
                </a:cubicBezTo>
                <a:cubicBezTo>
                  <a:pt x="5089" y="17670"/>
                  <a:pt x="5017" y="17649"/>
                  <a:pt x="4954" y="17582"/>
                </a:cubicBezTo>
                <a:cubicBezTo>
                  <a:pt x="4799" y="17415"/>
                  <a:pt x="4942" y="17153"/>
                  <a:pt x="4942" y="16927"/>
                </a:cubicBezTo>
                <a:cubicBezTo>
                  <a:pt x="4930" y="16415"/>
                  <a:pt x="5049" y="15927"/>
                  <a:pt x="5085" y="15415"/>
                </a:cubicBezTo>
                <a:cubicBezTo>
                  <a:pt x="5097" y="15332"/>
                  <a:pt x="5121" y="15236"/>
                  <a:pt x="5156" y="15153"/>
                </a:cubicBezTo>
                <a:cubicBezTo>
                  <a:pt x="5168" y="15105"/>
                  <a:pt x="5228" y="15070"/>
                  <a:pt x="5264" y="15046"/>
                </a:cubicBezTo>
                <a:cubicBezTo>
                  <a:pt x="5278" y="15037"/>
                  <a:pt x="5293" y="15033"/>
                  <a:pt x="5307" y="15033"/>
                </a:cubicBezTo>
                <a:close/>
                <a:moveTo>
                  <a:pt x="14145" y="1"/>
                </a:moveTo>
                <a:cubicBezTo>
                  <a:pt x="13994" y="1"/>
                  <a:pt x="13859" y="37"/>
                  <a:pt x="13717" y="103"/>
                </a:cubicBezTo>
                <a:cubicBezTo>
                  <a:pt x="12705" y="568"/>
                  <a:pt x="11681" y="1044"/>
                  <a:pt x="10645" y="1496"/>
                </a:cubicBezTo>
                <a:cubicBezTo>
                  <a:pt x="9621" y="1961"/>
                  <a:pt x="8597" y="2437"/>
                  <a:pt x="7550" y="2842"/>
                </a:cubicBezTo>
                <a:cubicBezTo>
                  <a:pt x="6490" y="3271"/>
                  <a:pt x="5430" y="3711"/>
                  <a:pt x="4371" y="4163"/>
                </a:cubicBezTo>
                <a:cubicBezTo>
                  <a:pt x="3489" y="4533"/>
                  <a:pt x="2608" y="4914"/>
                  <a:pt x="1727" y="5295"/>
                </a:cubicBezTo>
                <a:cubicBezTo>
                  <a:pt x="1251" y="5497"/>
                  <a:pt x="775" y="5723"/>
                  <a:pt x="299" y="5949"/>
                </a:cubicBezTo>
                <a:cubicBezTo>
                  <a:pt x="168" y="6009"/>
                  <a:pt x="1" y="6092"/>
                  <a:pt x="13" y="6259"/>
                </a:cubicBezTo>
                <a:cubicBezTo>
                  <a:pt x="37" y="6449"/>
                  <a:pt x="227" y="6449"/>
                  <a:pt x="370" y="6473"/>
                </a:cubicBezTo>
                <a:cubicBezTo>
                  <a:pt x="406" y="6485"/>
                  <a:pt x="441" y="6485"/>
                  <a:pt x="477" y="6485"/>
                </a:cubicBezTo>
                <a:cubicBezTo>
                  <a:pt x="1108" y="6580"/>
                  <a:pt x="1751" y="6664"/>
                  <a:pt x="2382" y="6747"/>
                </a:cubicBezTo>
                <a:cubicBezTo>
                  <a:pt x="2763" y="6795"/>
                  <a:pt x="3156" y="6854"/>
                  <a:pt x="3549" y="6914"/>
                </a:cubicBezTo>
                <a:cubicBezTo>
                  <a:pt x="3704" y="6938"/>
                  <a:pt x="3787" y="7021"/>
                  <a:pt x="3811" y="7164"/>
                </a:cubicBezTo>
                <a:cubicBezTo>
                  <a:pt x="3823" y="7235"/>
                  <a:pt x="3835" y="7319"/>
                  <a:pt x="3847" y="7390"/>
                </a:cubicBezTo>
                <a:cubicBezTo>
                  <a:pt x="3978" y="8319"/>
                  <a:pt x="4121" y="9247"/>
                  <a:pt x="4251" y="10176"/>
                </a:cubicBezTo>
                <a:cubicBezTo>
                  <a:pt x="4287" y="10438"/>
                  <a:pt x="4335" y="10700"/>
                  <a:pt x="4371" y="10962"/>
                </a:cubicBezTo>
                <a:cubicBezTo>
                  <a:pt x="4537" y="12176"/>
                  <a:pt x="4716" y="13379"/>
                  <a:pt x="4883" y="14593"/>
                </a:cubicBezTo>
                <a:cubicBezTo>
                  <a:pt x="4918" y="14784"/>
                  <a:pt x="4894" y="14962"/>
                  <a:pt x="4859" y="15153"/>
                </a:cubicBezTo>
                <a:cubicBezTo>
                  <a:pt x="4752" y="15879"/>
                  <a:pt x="4656" y="16605"/>
                  <a:pt x="4632" y="17344"/>
                </a:cubicBezTo>
                <a:cubicBezTo>
                  <a:pt x="4621" y="17475"/>
                  <a:pt x="4621" y="17606"/>
                  <a:pt x="4632" y="17737"/>
                </a:cubicBezTo>
                <a:cubicBezTo>
                  <a:pt x="4644" y="17882"/>
                  <a:pt x="4718" y="17964"/>
                  <a:pt x="4854" y="17964"/>
                </a:cubicBezTo>
                <a:cubicBezTo>
                  <a:pt x="4863" y="17964"/>
                  <a:pt x="4873" y="17964"/>
                  <a:pt x="4883" y="17963"/>
                </a:cubicBezTo>
                <a:cubicBezTo>
                  <a:pt x="5264" y="17939"/>
                  <a:pt x="5645" y="17915"/>
                  <a:pt x="6014" y="17856"/>
                </a:cubicBezTo>
                <a:cubicBezTo>
                  <a:pt x="6680" y="17737"/>
                  <a:pt x="6776" y="17558"/>
                  <a:pt x="6490" y="16951"/>
                </a:cubicBezTo>
                <a:cubicBezTo>
                  <a:pt x="6180" y="16308"/>
                  <a:pt x="5954" y="15629"/>
                  <a:pt x="5692" y="14962"/>
                </a:cubicBezTo>
                <a:cubicBezTo>
                  <a:pt x="5633" y="14820"/>
                  <a:pt x="5621" y="14677"/>
                  <a:pt x="5609" y="14522"/>
                </a:cubicBezTo>
                <a:cubicBezTo>
                  <a:pt x="5561" y="13760"/>
                  <a:pt x="5502" y="12986"/>
                  <a:pt x="5335" y="12224"/>
                </a:cubicBezTo>
                <a:cubicBezTo>
                  <a:pt x="5252" y="11843"/>
                  <a:pt x="5192" y="11450"/>
                  <a:pt x="5121" y="11069"/>
                </a:cubicBezTo>
                <a:cubicBezTo>
                  <a:pt x="5085" y="10807"/>
                  <a:pt x="5061" y="10545"/>
                  <a:pt x="5013" y="10283"/>
                </a:cubicBezTo>
                <a:cubicBezTo>
                  <a:pt x="4859" y="9331"/>
                  <a:pt x="4752" y="8378"/>
                  <a:pt x="4668" y="7426"/>
                </a:cubicBezTo>
                <a:cubicBezTo>
                  <a:pt x="4638" y="7132"/>
                  <a:pt x="4685" y="7036"/>
                  <a:pt x="4905" y="7036"/>
                </a:cubicBezTo>
                <a:cubicBezTo>
                  <a:pt x="4944" y="7036"/>
                  <a:pt x="4988" y="7039"/>
                  <a:pt x="5037" y="7045"/>
                </a:cubicBezTo>
                <a:cubicBezTo>
                  <a:pt x="5668" y="7128"/>
                  <a:pt x="6299" y="7211"/>
                  <a:pt x="6930" y="7295"/>
                </a:cubicBezTo>
                <a:cubicBezTo>
                  <a:pt x="6942" y="7296"/>
                  <a:pt x="6954" y="7296"/>
                  <a:pt x="6966" y="7296"/>
                </a:cubicBezTo>
                <a:cubicBezTo>
                  <a:pt x="7031" y="7296"/>
                  <a:pt x="7100" y="7284"/>
                  <a:pt x="7165" y="7284"/>
                </a:cubicBezTo>
                <a:cubicBezTo>
                  <a:pt x="7235" y="7284"/>
                  <a:pt x="7303" y="7298"/>
                  <a:pt x="7359" y="7354"/>
                </a:cubicBezTo>
                <a:cubicBezTo>
                  <a:pt x="7466" y="7473"/>
                  <a:pt x="7442" y="7640"/>
                  <a:pt x="7478" y="7783"/>
                </a:cubicBezTo>
                <a:cubicBezTo>
                  <a:pt x="7490" y="7842"/>
                  <a:pt x="7490" y="7902"/>
                  <a:pt x="7502" y="7950"/>
                </a:cubicBezTo>
                <a:cubicBezTo>
                  <a:pt x="7740" y="9724"/>
                  <a:pt x="7990" y="11498"/>
                  <a:pt x="8228" y="13272"/>
                </a:cubicBezTo>
                <a:cubicBezTo>
                  <a:pt x="8252" y="13415"/>
                  <a:pt x="8276" y="13569"/>
                  <a:pt x="8300" y="13712"/>
                </a:cubicBezTo>
                <a:cubicBezTo>
                  <a:pt x="8312" y="13903"/>
                  <a:pt x="8419" y="14034"/>
                  <a:pt x="8585" y="14093"/>
                </a:cubicBezTo>
                <a:cubicBezTo>
                  <a:pt x="8871" y="14189"/>
                  <a:pt x="9157" y="14296"/>
                  <a:pt x="9443" y="14367"/>
                </a:cubicBezTo>
                <a:cubicBezTo>
                  <a:pt x="11016" y="14784"/>
                  <a:pt x="12605" y="14990"/>
                  <a:pt x="14205" y="14990"/>
                </a:cubicBezTo>
                <a:cubicBezTo>
                  <a:pt x="15075" y="14990"/>
                  <a:pt x="15948" y="14929"/>
                  <a:pt x="16824" y="14808"/>
                </a:cubicBezTo>
                <a:cubicBezTo>
                  <a:pt x="17253" y="14748"/>
                  <a:pt x="17670" y="14629"/>
                  <a:pt x="18098" y="14558"/>
                </a:cubicBezTo>
                <a:cubicBezTo>
                  <a:pt x="19396" y="14319"/>
                  <a:pt x="20658" y="13974"/>
                  <a:pt x="21885" y="13462"/>
                </a:cubicBezTo>
                <a:cubicBezTo>
                  <a:pt x="22825" y="13069"/>
                  <a:pt x="23718" y="12605"/>
                  <a:pt x="24540" y="11986"/>
                </a:cubicBezTo>
                <a:cubicBezTo>
                  <a:pt x="24873" y="11736"/>
                  <a:pt x="25052" y="11450"/>
                  <a:pt x="24945" y="11033"/>
                </a:cubicBezTo>
                <a:cubicBezTo>
                  <a:pt x="24921" y="10938"/>
                  <a:pt x="24909" y="10843"/>
                  <a:pt x="24897" y="10748"/>
                </a:cubicBezTo>
                <a:cubicBezTo>
                  <a:pt x="24635" y="8831"/>
                  <a:pt x="24361" y="6914"/>
                  <a:pt x="24099" y="4997"/>
                </a:cubicBezTo>
                <a:cubicBezTo>
                  <a:pt x="24087" y="4914"/>
                  <a:pt x="24075" y="4842"/>
                  <a:pt x="24063" y="4771"/>
                </a:cubicBezTo>
                <a:cubicBezTo>
                  <a:pt x="24052" y="4568"/>
                  <a:pt x="24087" y="4509"/>
                  <a:pt x="24290" y="4425"/>
                </a:cubicBezTo>
                <a:cubicBezTo>
                  <a:pt x="24456" y="4354"/>
                  <a:pt x="24635" y="4306"/>
                  <a:pt x="24814" y="4223"/>
                </a:cubicBezTo>
                <a:cubicBezTo>
                  <a:pt x="25468" y="3949"/>
                  <a:pt x="26123" y="3663"/>
                  <a:pt x="26766" y="3378"/>
                </a:cubicBezTo>
                <a:cubicBezTo>
                  <a:pt x="27600" y="3009"/>
                  <a:pt x="28421" y="2651"/>
                  <a:pt x="29255" y="2282"/>
                </a:cubicBezTo>
                <a:cubicBezTo>
                  <a:pt x="29421" y="2211"/>
                  <a:pt x="29576" y="2104"/>
                  <a:pt x="29743" y="2008"/>
                </a:cubicBezTo>
                <a:cubicBezTo>
                  <a:pt x="29802" y="1973"/>
                  <a:pt x="29838" y="1901"/>
                  <a:pt x="29826" y="1818"/>
                </a:cubicBezTo>
                <a:cubicBezTo>
                  <a:pt x="29814" y="1723"/>
                  <a:pt x="29743" y="1687"/>
                  <a:pt x="29671" y="1675"/>
                </a:cubicBezTo>
                <a:cubicBezTo>
                  <a:pt x="29207" y="1604"/>
                  <a:pt x="28743" y="1508"/>
                  <a:pt x="28278" y="1449"/>
                </a:cubicBezTo>
                <a:cubicBezTo>
                  <a:pt x="27266" y="1330"/>
                  <a:pt x="26266" y="1223"/>
                  <a:pt x="25254" y="1104"/>
                </a:cubicBezTo>
                <a:cubicBezTo>
                  <a:pt x="24159" y="985"/>
                  <a:pt x="23051" y="854"/>
                  <a:pt x="21944" y="734"/>
                </a:cubicBezTo>
                <a:cubicBezTo>
                  <a:pt x="20861" y="627"/>
                  <a:pt x="19777" y="544"/>
                  <a:pt x="18694" y="413"/>
                </a:cubicBezTo>
                <a:cubicBezTo>
                  <a:pt x="17217" y="223"/>
                  <a:pt x="15741" y="187"/>
                  <a:pt x="14265" y="8"/>
                </a:cubicBezTo>
                <a:cubicBezTo>
                  <a:pt x="14223" y="3"/>
                  <a:pt x="14183" y="1"/>
                  <a:pt x="1414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0"/>
          <p:cNvSpPr txBox="1"/>
          <p:nvPr/>
        </p:nvSpPr>
        <p:spPr>
          <a:xfrm>
            <a:off x="2356375" y="1847325"/>
            <a:ext cx="2787300" cy="35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Quicksand"/>
                <a:ea typeface="Quicksand"/>
                <a:cs typeface="Quicksand"/>
                <a:sym typeface="Quicksand"/>
              </a:rPr>
              <a:t>pip==20.3.3</a:t>
            </a:r>
            <a:endParaRPr sz="1200">
              <a:latin typeface="Quicksand"/>
              <a:ea typeface="Quicksand"/>
              <a:cs typeface="Quicksand"/>
              <a:sym typeface="Quicksand"/>
            </a:endParaRPr>
          </a:p>
          <a:p>
            <a:pPr indent="0" lvl="0" marL="0" rtl="0" algn="l">
              <a:spcBef>
                <a:spcPts val="0"/>
              </a:spcBef>
              <a:spcAft>
                <a:spcPts val="0"/>
              </a:spcAft>
              <a:buNone/>
            </a:pPr>
            <a:r>
              <a:rPr lang="en" sz="1200">
                <a:latin typeface="Quicksand"/>
                <a:ea typeface="Quicksand"/>
                <a:cs typeface="Quicksand"/>
                <a:sym typeface="Quicksand"/>
              </a:rPr>
              <a:t>statsmodels</a:t>
            </a:r>
            <a:endParaRPr sz="1200">
              <a:latin typeface="Quicksand"/>
              <a:ea typeface="Quicksand"/>
              <a:cs typeface="Quicksand"/>
              <a:sym typeface="Quicksand"/>
            </a:endParaRPr>
          </a:p>
          <a:p>
            <a:pPr indent="0" lvl="0" marL="0" rtl="0" algn="l">
              <a:spcBef>
                <a:spcPts val="0"/>
              </a:spcBef>
              <a:spcAft>
                <a:spcPts val="0"/>
              </a:spcAft>
              <a:buNone/>
            </a:pPr>
            <a:r>
              <a:rPr lang="en" sz="1200">
                <a:latin typeface="Quicksand"/>
                <a:ea typeface="Quicksand"/>
                <a:cs typeface="Quicksand"/>
                <a:sym typeface="Quicksand"/>
              </a:rPr>
              <a:t>cloudant==2.14.0</a:t>
            </a:r>
            <a:endParaRPr sz="1200">
              <a:latin typeface="Quicksand"/>
              <a:ea typeface="Quicksand"/>
              <a:cs typeface="Quicksand"/>
              <a:sym typeface="Quicksand"/>
            </a:endParaRPr>
          </a:p>
          <a:p>
            <a:pPr indent="0" lvl="0" marL="0" rtl="0" algn="l">
              <a:spcBef>
                <a:spcPts val="0"/>
              </a:spcBef>
              <a:spcAft>
                <a:spcPts val="0"/>
              </a:spcAft>
              <a:buNone/>
            </a:pPr>
            <a:r>
              <a:rPr lang="en" sz="1200">
                <a:latin typeface="Quicksand"/>
                <a:ea typeface="Quicksand"/>
                <a:cs typeface="Quicksand"/>
                <a:sym typeface="Quicksand"/>
              </a:rPr>
              <a:t>Flask==1.1.2</a:t>
            </a:r>
            <a:endParaRPr sz="1200">
              <a:latin typeface="Quicksand"/>
              <a:ea typeface="Quicksand"/>
              <a:cs typeface="Quicksand"/>
              <a:sym typeface="Quicksand"/>
            </a:endParaRPr>
          </a:p>
          <a:p>
            <a:pPr indent="0" lvl="0" marL="0" rtl="0" algn="l">
              <a:spcBef>
                <a:spcPts val="0"/>
              </a:spcBef>
              <a:spcAft>
                <a:spcPts val="0"/>
              </a:spcAft>
              <a:buNone/>
            </a:pPr>
            <a:r>
              <a:rPr lang="en" sz="1200">
                <a:latin typeface="Quicksand"/>
                <a:ea typeface="Quicksand"/>
                <a:cs typeface="Quicksand"/>
                <a:sym typeface="Quicksand"/>
              </a:rPr>
              <a:t>google-api-core==1.24.1</a:t>
            </a:r>
            <a:endParaRPr sz="1200">
              <a:latin typeface="Quicksand"/>
              <a:ea typeface="Quicksand"/>
              <a:cs typeface="Quicksand"/>
              <a:sym typeface="Quicksand"/>
            </a:endParaRPr>
          </a:p>
          <a:p>
            <a:pPr indent="0" lvl="0" marL="0" rtl="0" algn="l">
              <a:spcBef>
                <a:spcPts val="0"/>
              </a:spcBef>
              <a:spcAft>
                <a:spcPts val="0"/>
              </a:spcAft>
              <a:buNone/>
            </a:pPr>
            <a:r>
              <a:rPr lang="en" sz="1200">
                <a:latin typeface="Quicksand"/>
                <a:ea typeface="Quicksand"/>
                <a:cs typeface="Quicksand"/>
                <a:sym typeface="Quicksand"/>
              </a:rPr>
              <a:t>google-api-python-client==1.12.8</a:t>
            </a:r>
            <a:endParaRPr sz="1200">
              <a:latin typeface="Quicksand"/>
              <a:ea typeface="Quicksand"/>
              <a:cs typeface="Quicksand"/>
              <a:sym typeface="Quicksand"/>
            </a:endParaRPr>
          </a:p>
          <a:p>
            <a:pPr indent="0" lvl="0" marL="0" rtl="0" algn="l">
              <a:spcBef>
                <a:spcPts val="0"/>
              </a:spcBef>
              <a:spcAft>
                <a:spcPts val="0"/>
              </a:spcAft>
              <a:buNone/>
            </a:pPr>
            <a:r>
              <a:rPr lang="en" sz="1200">
                <a:latin typeface="Quicksand"/>
                <a:ea typeface="Quicksand"/>
                <a:cs typeface="Quicksand"/>
                <a:sym typeface="Quicksand"/>
              </a:rPr>
              <a:t>google-auth==1.24.0</a:t>
            </a:r>
            <a:endParaRPr sz="1200">
              <a:latin typeface="Quicksand"/>
              <a:ea typeface="Quicksand"/>
              <a:cs typeface="Quicksand"/>
              <a:sym typeface="Quicksand"/>
            </a:endParaRPr>
          </a:p>
          <a:p>
            <a:pPr indent="0" lvl="0" marL="0" rtl="0" algn="l">
              <a:spcBef>
                <a:spcPts val="0"/>
              </a:spcBef>
              <a:spcAft>
                <a:spcPts val="0"/>
              </a:spcAft>
              <a:buNone/>
            </a:pPr>
            <a:r>
              <a:rPr lang="en" sz="1200">
                <a:latin typeface="Quicksand"/>
                <a:ea typeface="Quicksand"/>
                <a:cs typeface="Quicksand"/>
                <a:sym typeface="Quicksand"/>
              </a:rPr>
              <a:t>google-auth-httplib2==0.0.4</a:t>
            </a:r>
            <a:endParaRPr sz="1200">
              <a:latin typeface="Quicksand"/>
              <a:ea typeface="Quicksand"/>
              <a:cs typeface="Quicksand"/>
              <a:sym typeface="Quicksand"/>
            </a:endParaRPr>
          </a:p>
          <a:p>
            <a:pPr indent="0" lvl="0" marL="0" rtl="0" algn="l">
              <a:spcBef>
                <a:spcPts val="0"/>
              </a:spcBef>
              <a:spcAft>
                <a:spcPts val="0"/>
              </a:spcAft>
              <a:buNone/>
            </a:pPr>
            <a:r>
              <a:rPr lang="en" sz="1200">
                <a:latin typeface="Quicksand"/>
                <a:ea typeface="Quicksand"/>
                <a:cs typeface="Quicksand"/>
                <a:sym typeface="Quicksand"/>
              </a:rPr>
              <a:t>google-auth-oauthlib==0.4.2</a:t>
            </a:r>
            <a:endParaRPr sz="1200">
              <a:latin typeface="Quicksand"/>
              <a:ea typeface="Quicksand"/>
              <a:cs typeface="Quicksand"/>
              <a:sym typeface="Quicksand"/>
            </a:endParaRPr>
          </a:p>
          <a:p>
            <a:pPr indent="0" lvl="0" marL="0" rtl="0" algn="l">
              <a:spcBef>
                <a:spcPts val="0"/>
              </a:spcBef>
              <a:spcAft>
                <a:spcPts val="0"/>
              </a:spcAft>
              <a:buNone/>
            </a:pPr>
            <a:r>
              <a:rPr lang="en" sz="1200">
                <a:latin typeface="Quicksand"/>
                <a:ea typeface="Quicksand"/>
                <a:cs typeface="Quicksand"/>
                <a:sym typeface="Quicksand"/>
              </a:rPr>
              <a:t>googleapis-common-protos==1.52.0</a:t>
            </a:r>
            <a:endParaRPr sz="1200">
              <a:latin typeface="Quicksand"/>
              <a:ea typeface="Quicksand"/>
              <a:cs typeface="Quicksand"/>
              <a:sym typeface="Quicksand"/>
            </a:endParaRPr>
          </a:p>
          <a:p>
            <a:pPr indent="0" lvl="0" marL="0" rtl="0" algn="l">
              <a:spcBef>
                <a:spcPts val="0"/>
              </a:spcBef>
              <a:spcAft>
                <a:spcPts val="0"/>
              </a:spcAft>
              <a:buNone/>
            </a:pPr>
            <a:r>
              <a:rPr lang="en" sz="1200">
                <a:latin typeface="Quicksand"/>
                <a:ea typeface="Quicksand"/>
                <a:cs typeface="Quicksand"/>
                <a:sym typeface="Quicksand"/>
              </a:rPr>
              <a:t>httplib2==0.18.1</a:t>
            </a:r>
            <a:endParaRPr sz="1200">
              <a:latin typeface="Quicksand"/>
              <a:ea typeface="Quicksand"/>
              <a:cs typeface="Quicksand"/>
              <a:sym typeface="Quicksand"/>
            </a:endParaRPr>
          </a:p>
          <a:p>
            <a:pPr indent="0" lvl="0" marL="0" rtl="0" algn="l">
              <a:spcBef>
                <a:spcPts val="0"/>
              </a:spcBef>
              <a:spcAft>
                <a:spcPts val="0"/>
              </a:spcAft>
              <a:buNone/>
            </a:pPr>
            <a:r>
              <a:rPr lang="en" sz="1200">
                <a:latin typeface="Quicksand"/>
                <a:ea typeface="Quicksand"/>
                <a:cs typeface="Quicksand"/>
                <a:sym typeface="Quicksand"/>
              </a:rPr>
              <a:t>matplotlib==3.3.3</a:t>
            </a:r>
            <a:endParaRPr sz="1200">
              <a:latin typeface="Quicksand"/>
              <a:ea typeface="Quicksand"/>
              <a:cs typeface="Quicksand"/>
              <a:sym typeface="Quicksand"/>
            </a:endParaRPr>
          </a:p>
          <a:p>
            <a:pPr indent="0" lvl="0" marL="0" rtl="0" algn="l">
              <a:spcBef>
                <a:spcPts val="0"/>
              </a:spcBef>
              <a:spcAft>
                <a:spcPts val="0"/>
              </a:spcAft>
              <a:buNone/>
            </a:pPr>
            <a:r>
              <a:rPr lang="en" sz="1200">
                <a:latin typeface="Quicksand"/>
                <a:ea typeface="Quicksand"/>
                <a:cs typeface="Quicksand"/>
                <a:sym typeface="Quicksand"/>
              </a:rPr>
              <a:t>numpy==1.19.4</a:t>
            </a:r>
            <a:endParaRPr sz="1200">
              <a:latin typeface="Quicksand"/>
              <a:ea typeface="Quicksand"/>
              <a:cs typeface="Quicksand"/>
              <a:sym typeface="Quicksand"/>
            </a:endParaRPr>
          </a:p>
          <a:p>
            <a:pPr indent="0" lvl="0" marL="0" rtl="0" algn="l">
              <a:spcBef>
                <a:spcPts val="0"/>
              </a:spcBef>
              <a:spcAft>
                <a:spcPts val="0"/>
              </a:spcAft>
              <a:buNone/>
            </a:pPr>
            <a:r>
              <a:rPr lang="en" sz="1200">
                <a:latin typeface="Quicksand"/>
                <a:ea typeface="Quicksand"/>
                <a:cs typeface="Quicksand"/>
                <a:sym typeface="Quicksand"/>
              </a:rPr>
              <a:t>oauthlib==3.1.0</a:t>
            </a:r>
            <a:endParaRPr sz="1200">
              <a:latin typeface="Quicksand"/>
              <a:ea typeface="Quicksand"/>
              <a:cs typeface="Quicksand"/>
              <a:sym typeface="Quicksand"/>
            </a:endParaRPr>
          </a:p>
          <a:p>
            <a:pPr indent="0" lvl="0" marL="0" rtl="0" algn="l">
              <a:spcBef>
                <a:spcPts val="0"/>
              </a:spcBef>
              <a:spcAft>
                <a:spcPts val="0"/>
              </a:spcAft>
              <a:buNone/>
            </a:pPr>
            <a:r>
              <a:rPr lang="en" sz="1200">
                <a:latin typeface="Quicksand"/>
                <a:ea typeface="Quicksand"/>
                <a:cs typeface="Quicksand"/>
                <a:sym typeface="Quicksand"/>
              </a:rPr>
              <a:t>pandas==1.1.5</a:t>
            </a:r>
            <a:endParaRPr sz="1200">
              <a:latin typeface="Quicksand"/>
              <a:ea typeface="Quicksand"/>
              <a:cs typeface="Quicksand"/>
              <a:sym typeface="Quicksand"/>
            </a:endParaRPr>
          </a:p>
          <a:p>
            <a:pPr indent="0" lvl="0" marL="0" rtl="0" algn="l">
              <a:spcBef>
                <a:spcPts val="0"/>
              </a:spcBef>
              <a:spcAft>
                <a:spcPts val="0"/>
              </a:spcAft>
              <a:buNone/>
            </a:pPr>
            <a:r>
              <a:rPr lang="en" sz="1200">
                <a:latin typeface="Quicksand"/>
                <a:ea typeface="Quicksand"/>
                <a:cs typeface="Quicksand"/>
                <a:sym typeface="Quicksand"/>
              </a:rPr>
              <a:t>Pillow==8.0.1</a:t>
            </a:r>
            <a:endParaRPr sz="1200">
              <a:latin typeface="Quicksand"/>
              <a:ea typeface="Quicksand"/>
              <a:cs typeface="Quicksand"/>
              <a:sym typeface="Quicksand"/>
            </a:endParaRPr>
          </a:p>
          <a:p>
            <a:pPr indent="0" lvl="0" marL="0" rtl="0" algn="l">
              <a:spcBef>
                <a:spcPts val="0"/>
              </a:spcBef>
              <a:spcAft>
                <a:spcPts val="0"/>
              </a:spcAft>
              <a:buNone/>
            </a:pPr>
            <a:r>
              <a:rPr lang="en" sz="1200">
                <a:latin typeface="Quicksand"/>
                <a:ea typeface="Quicksand"/>
                <a:cs typeface="Quicksand"/>
                <a:sym typeface="Quicksand"/>
              </a:rPr>
              <a:t>prettytable==2.0.</a:t>
            </a:r>
            <a:r>
              <a:rPr lang="en" sz="1200">
                <a:latin typeface="Quicksand"/>
                <a:ea typeface="Quicksand"/>
                <a:cs typeface="Quicksand"/>
                <a:sym typeface="Quicksand"/>
              </a:rPr>
              <a:t>0</a:t>
            </a:r>
            <a:endParaRPr sz="1200">
              <a:latin typeface="Quicksand"/>
              <a:ea typeface="Quicksand"/>
              <a:cs typeface="Quicksand"/>
              <a:sym typeface="Quicksand"/>
            </a:endParaRPr>
          </a:p>
          <a:p>
            <a:pPr indent="0" lvl="0" marL="0" rtl="0" algn="l">
              <a:spcBef>
                <a:spcPts val="0"/>
              </a:spcBef>
              <a:spcAft>
                <a:spcPts val="0"/>
              </a:spcAft>
              <a:buNone/>
            </a:pPr>
            <a:r>
              <a:t/>
            </a:r>
            <a:endParaRPr>
              <a:latin typeface="Quicksand Light"/>
              <a:ea typeface="Quicksand Light"/>
              <a:cs typeface="Quicksand Light"/>
              <a:sym typeface="Quicksand Light"/>
            </a:endParaRPr>
          </a:p>
        </p:txBody>
      </p:sp>
      <p:sp>
        <p:nvSpPr>
          <p:cNvPr id="294" name="Google Shape;294;p30"/>
          <p:cNvSpPr txBox="1"/>
          <p:nvPr/>
        </p:nvSpPr>
        <p:spPr>
          <a:xfrm>
            <a:off x="5400675" y="1889250"/>
            <a:ext cx="3234600" cy="29772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100">
                <a:latin typeface="Quicksand Light"/>
                <a:ea typeface="Quicksand Light"/>
                <a:cs typeface="Quicksand Light"/>
                <a:sym typeface="Quicksand Light"/>
              </a:rPr>
              <a:t>protobuf==3.14.0</a:t>
            </a:r>
            <a:endParaRPr sz="1100">
              <a:latin typeface="Quicksand Light"/>
              <a:ea typeface="Quicksand Light"/>
              <a:cs typeface="Quicksand Light"/>
              <a:sym typeface="Quicksand Light"/>
            </a:endParaRPr>
          </a:p>
          <a:p>
            <a:pPr indent="0" lvl="0" marL="0" rtl="0" algn="l">
              <a:lnSpc>
                <a:spcPct val="120000"/>
              </a:lnSpc>
              <a:spcBef>
                <a:spcPts val="0"/>
              </a:spcBef>
              <a:spcAft>
                <a:spcPts val="0"/>
              </a:spcAft>
              <a:buNone/>
            </a:pPr>
            <a:r>
              <a:rPr lang="en" sz="1100">
                <a:latin typeface="Quicksand Light"/>
                <a:ea typeface="Quicksand Light"/>
                <a:cs typeface="Quicksand Light"/>
                <a:sym typeface="Quicksand Light"/>
              </a:rPr>
              <a:t>pyasn1==0.4.8</a:t>
            </a:r>
            <a:endParaRPr sz="1100">
              <a:latin typeface="Quicksand Light"/>
              <a:ea typeface="Quicksand Light"/>
              <a:cs typeface="Quicksand Light"/>
              <a:sym typeface="Quicksand Light"/>
            </a:endParaRPr>
          </a:p>
          <a:p>
            <a:pPr indent="0" lvl="0" marL="0" rtl="0" algn="l">
              <a:lnSpc>
                <a:spcPct val="120000"/>
              </a:lnSpc>
              <a:spcBef>
                <a:spcPts val="0"/>
              </a:spcBef>
              <a:spcAft>
                <a:spcPts val="0"/>
              </a:spcAft>
              <a:buNone/>
            </a:pPr>
            <a:r>
              <a:rPr lang="en" sz="1100">
                <a:latin typeface="Quicksand Light"/>
                <a:ea typeface="Quicksand Light"/>
                <a:cs typeface="Quicksand Light"/>
                <a:sym typeface="Quicksand Light"/>
              </a:rPr>
              <a:t>pystan==2.19.1.1</a:t>
            </a:r>
            <a:endParaRPr sz="1100">
              <a:latin typeface="Quicksand Light"/>
              <a:ea typeface="Quicksand Light"/>
              <a:cs typeface="Quicksand Light"/>
              <a:sym typeface="Quicksand Light"/>
            </a:endParaRPr>
          </a:p>
          <a:p>
            <a:pPr indent="0" lvl="0" marL="0" rtl="0" algn="l">
              <a:lnSpc>
                <a:spcPct val="120000"/>
              </a:lnSpc>
              <a:spcBef>
                <a:spcPts val="0"/>
              </a:spcBef>
              <a:spcAft>
                <a:spcPts val="0"/>
              </a:spcAft>
              <a:buNone/>
            </a:pPr>
            <a:r>
              <a:rPr lang="en" sz="1100">
                <a:latin typeface="Quicksand Light"/>
                <a:ea typeface="Quicksand Light"/>
                <a:cs typeface="Quicksand Light"/>
                <a:sym typeface="Quicksand Light"/>
              </a:rPr>
              <a:t>pyasn1-modules==0.2.8</a:t>
            </a:r>
            <a:endParaRPr sz="1100">
              <a:latin typeface="Quicksand Light"/>
              <a:ea typeface="Quicksand Light"/>
              <a:cs typeface="Quicksand Light"/>
              <a:sym typeface="Quicksand Light"/>
            </a:endParaRPr>
          </a:p>
          <a:p>
            <a:pPr indent="0" lvl="0" marL="0" rtl="0" algn="l">
              <a:lnSpc>
                <a:spcPct val="120000"/>
              </a:lnSpc>
              <a:spcBef>
                <a:spcPts val="0"/>
              </a:spcBef>
              <a:spcAft>
                <a:spcPts val="0"/>
              </a:spcAft>
              <a:buNone/>
            </a:pPr>
            <a:r>
              <a:rPr lang="en" sz="1100">
                <a:latin typeface="Quicksand Light"/>
                <a:ea typeface="Quicksand Light"/>
                <a:cs typeface="Quicksand Light"/>
                <a:sym typeface="Quicksand Light"/>
              </a:rPr>
              <a:t>pyparsing==2.4.7</a:t>
            </a:r>
            <a:endParaRPr sz="1100">
              <a:latin typeface="Quicksand Light"/>
              <a:ea typeface="Quicksand Light"/>
              <a:cs typeface="Quicksand Light"/>
              <a:sym typeface="Quicksand Light"/>
            </a:endParaRPr>
          </a:p>
          <a:p>
            <a:pPr indent="0" lvl="0" marL="0" rtl="0" algn="l">
              <a:lnSpc>
                <a:spcPct val="120000"/>
              </a:lnSpc>
              <a:spcBef>
                <a:spcPts val="0"/>
              </a:spcBef>
              <a:spcAft>
                <a:spcPts val="0"/>
              </a:spcAft>
              <a:buNone/>
            </a:pPr>
            <a:r>
              <a:rPr lang="en" sz="1100">
                <a:latin typeface="Quicksand Light"/>
                <a:ea typeface="Quicksand Light"/>
                <a:cs typeface="Quicksand Light"/>
                <a:sym typeface="Quicksand Light"/>
              </a:rPr>
              <a:t>python-dateutil==2.8.1</a:t>
            </a:r>
            <a:endParaRPr sz="1100">
              <a:latin typeface="Quicksand Light"/>
              <a:ea typeface="Quicksand Light"/>
              <a:cs typeface="Quicksand Light"/>
              <a:sym typeface="Quicksand Light"/>
            </a:endParaRPr>
          </a:p>
          <a:p>
            <a:pPr indent="0" lvl="0" marL="0" rtl="0" algn="l">
              <a:lnSpc>
                <a:spcPct val="120000"/>
              </a:lnSpc>
              <a:spcBef>
                <a:spcPts val="0"/>
              </a:spcBef>
              <a:spcAft>
                <a:spcPts val="0"/>
              </a:spcAft>
              <a:buNone/>
            </a:pPr>
            <a:r>
              <a:rPr lang="en" sz="1100">
                <a:latin typeface="Quicksand Light"/>
                <a:ea typeface="Quicksand Light"/>
                <a:cs typeface="Quicksand Light"/>
                <a:sym typeface="Quicksand Light"/>
              </a:rPr>
              <a:t>pytz==2020.4</a:t>
            </a:r>
            <a:endParaRPr sz="1100">
              <a:latin typeface="Quicksand Light"/>
              <a:ea typeface="Quicksand Light"/>
              <a:cs typeface="Quicksand Light"/>
              <a:sym typeface="Quicksand Light"/>
            </a:endParaRPr>
          </a:p>
          <a:p>
            <a:pPr indent="0" lvl="0" marL="0" rtl="0" algn="l">
              <a:lnSpc>
                <a:spcPct val="120000"/>
              </a:lnSpc>
              <a:spcBef>
                <a:spcPts val="0"/>
              </a:spcBef>
              <a:spcAft>
                <a:spcPts val="0"/>
              </a:spcAft>
              <a:buNone/>
            </a:pPr>
            <a:r>
              <a:rPr lang="en" sz="1200">
                <a:latin typeface="Quicksand Light"/>
                <a:ea typeface="Quicksand Light"/>
                <a:cs typeface="Quicksand Light"/>
                <a:sym typeface="Quicksand Light"/>
              </a:rPr>
              <a:t>requests==2.25.1</a:t>
            </a:r>
            <a:endParaRPr sz="1200">
              <a:latin typeface="Quicksand Light"/>
              <a:ea typeface="Quicksand Light"/>
              <a:cs typeface="Quicksand Light"/>
              <a:sym typeface="Quicksand Light"/>
            </a:endParaRPr>
          </a:p>
          <a:p>
            <a:pPr indent="0" lvl="0" marL="0" rtl="0" algn="l">
              <a:lnSpc>
                <a:spcPct val="120000"/>
              </a:lnSpc>
              <a:spcBef>
                <a:spcPts val="0"/>
              </a:spcBef>
              <a:spcAft>
                <a:spcPts val="0"/>
              </a:spcAft>
              <a:buNone/>
            </a:pPr>
            <a:r>
              <a:rPr lang="en" sz="1200">
                <a:latin typeface="Quicksand Light"/>
                <a:ea typeface="Quicksand Light"/>
                <a:cs typeface="Quicksand Light"/>
                <a:sym typeface="Quicksand Light"/>
              </a:rPr>
              <a:t>requests-oauthlib==1.3.0</a:t>
            </a:r>
            <a:endParaRPr sz="1200">
              <a:latin typeface="Quicksand Light"/>
              <a:ea typeface="Quicksand Light"/>
              <a:cs typeface="Quicksand Light"/>
              <a:sym typeface="Quicksand Light"/>
            </a:endParaRPr>
          </a:p>
          <a:p>
            <a:pPr indent="0" lvl="0" marL="0" rtl="0" algn="l">
              <a:lnSpc>
                <a:spcPct val="120000"/>
              </a:lnSpc>
              <a:spcBef>
                <a:spcPts val="0"/>
              </a:spcBef>
              <a:spcAft>
                <a:spcPts val="0"/>
              </a:spcAft>
              <a:buNone/>
            </a:pPr>
            <a:r>
              <a:rPr lang="en" sz="1200">
                <a:latin typeface="Quicksand Light"/>
                <a:ea typeface="Quicksand Light"/>
                <a:cs typeface="Quicksand Light"/>
                <a:sym typeface="Quicksand Light"/>
              </a:rPr>
              <a:t>soupsieve==2.1</a:t>
            </a:r>
            <a:endParaRPr sz="1200">
              <a:latin typeface="Quicksand Light"/>
              <a:ea typeface="Quicksand Light"/>
              <a:cs typeface="Quicksand Light"/>
              <a:sym typeface="Quicksand Light"/>
            </a:endParaRPr>
          </a:p>
          <a:p>
            <a:pPr indent="0" lvl="0" marL="0" rtl="0" algn="l">
              <a:lnSpc>
                <a:spcPct val="120000"/>
              </a:lnSpc>
              <a:spcBef>
                <a:spcPts val="0"/>
              </a:spcBef>
              <a:spcAft>
                <a:spcPts val="0"/>
              </a:spcAft>
              <a:buNone/>
            </a:pPr>
            <a:r>
              <a:rPr lang="en" sz="1200">
                <a:latin typeface="Quicksand Light"/>
                <a:ea typeface="Quicksand Light"/>
                <a:cs typeface="Quicksand Light"/>
                <a:sym typeface="Quicksand Light"/>
              </a:rPr>
              <a:t>sqlparse==0.4.1</a:t>
            </a:r>
            <a:endParaRPr sz="1200">
              <a:latin typeface="Quicksand Light"/>
              <a:ea typeface="Quicksand Light"/>
              <a:cs typeface="Quicksand Light"/>
              <a:sym typeface="Quicksand Light"/>
            </a:endParaRPr>
          </a:p>
          <a:p>
            <a:pPr indent="0" lvl="0" marL="0" rtl="0" algn="l">
              <a:lnSpc>
                <a:spcPct val="120000"/>
              </a:lnSpc>
              <a:spcBef>
                <a:spcPts val="0"/>
              </a:spcBef>
              <a:spcAft>
                <a:spcPts val="0"/>
              </a:spcAft>
              <a:buNone/>
            </a:pPr>
            <a:r>
              <a:rPr lang="en" sz="1200">
                <a:latin typeface="Quicksand Light"/>
                <a:ea typeface="Quicksand Light"/>
                <a:cs typeface="Quicksand Light"/>
                <a:sym typeface="Quicksand Light"/>
              </a:rPr>
              <a:t>uritemplate==3.0.1</a:t>
            </a:r>
            <a:endParaRPr sz="1200">
              <a:latin typeface="Quicksand Light"/>
              <a:ea typeface="Quicksand Light"/>
              <a:cs typeface="Quicksand Light"/>
              <a:sym typeface="Quicksand Light"/>
            </a:endParaRPr>
          </a:p>
          <a:p>
            <a:pPr indent="0" lvl="0" marL="0" rtl="0" algn="l">
              <a:lnSpc>
                <a:spcPct val="120000"/>
              </a:lnSpc>
              <a:spcBef>
                <a:spcPts val="0"/>
              </a:spcBef>
              <a:spcAft>
                <a:spcPts val="0"/>
              </a:spcAft>
              <a:buNone/>
            </a:pPr>
            <a:r>
              <a:rPr lang="en" sz="1200">
                <a:latin typeface="Quicksand Light"/>
                <a:ea typeface="Quicksand Light"/>
                <a:cs typeface="Quicksand Light"/>
                <a:sym typeface="Quicksand Light"/>
              </a:rPr>
              <a:t>urllib3==1.26.2</a:t>
            </a:r>
            <a:endParaRPr sz="1200">
              <a:latin typeface="Quicksand Light"/>
              <a:ea typeface="Quicksand Light"/>
              <a:cs typeface="Quicksand Light"/>
              <a:sym typeface="Quicksand Light"/>
            </a:endParaRPr>
          </a:p>
          <a:p>
            <a:pPr indent="0" lvl="0" marL="0" rtl="0" algn="l">
              <a:lnSpc>
                <a:spcPct val="120000"/>
              </a:lnSpc>
              <a:spcBef>
                <a:spcPts val="0"/>
              </a:spcBef>
              <a:spcAft>
                <a:spcPts val="0"/>
              </a:spcAft>
              <a:buNone/>
            </a:pPr>
            <a:r>
              <a:rPr lang="en" sz="1200">
                <a:latin typeface="Quicksand Light"/>
                <a:ea typeface="Quicksand Light"/>
                <a:cs typeface="Quicksand Light"/>
                <a:sym typeface="Quicksand Light"/>
              </a:rPr>
              <a:t>Fbprophet</a:t>
            </a:r>
            <a:endParaRPr sz="1200">
              <a:latin typeface="Quicksand Light"/>
              <a:ea typeface="Quicksand Light"/>
              <a:cs typeface="Quicksand Light"/>
              <a:sym typeface="Quicksand Light"/>
            </a:endParaRPr>
          </a:p>
          <a:p>
            <a:pPr indent="0" lvl="0" marL="0" rtl="0" algn="l">
              <a:lnSpc>
                <a:spcPct val="120000"/>
              </a:lnSpc>
              <a:spcBef>
                <a:spcPts val="0"/>
              </a:spcBef>
              <a:spcAft>
                <a:spcPts val="0"/>
              </a:spcAft>
              <a:buNone/>
            </a:pPr>
            <a:r>
              <a:t/>
            </a:r>
            <a:endParaRPr sz="1200">
              <a:latin typeface="Quicksand"/>
              <a:ea typeface="Quicksand"/>
              <a:cs typeface="Quicksand"/>
              <a:sym typeface="Quicksand"/>
            </a:endParaRPr>
          </a:p>
          <a:p>
            <a:pPr indent="0" lvl="0" marL="0" rtl="0" algn="l">
              <a:lnSpc>
                <a:spcPct val="120000"/>
              </a:lnSpc>
              <a:spcBef>
                <a:spcPts val="0"/>
              </a:spcBef>
              <a:spcAft>
                <a:spcPts val="0"/>
              </a:spcAft>
              <a:buNone/>
            </a:pPr>
            <a:r>
              <a:t/>
            </a:r>
            <a:endParaRPr sz="1200">
              <a:latin typeface="Quicksand"/>
              <a:ea typeface="Quicksand"/>
              <a:cs typeface="Quicksand"/>
              <a:sym typeface="Quicksand"/>
            </a:endParaRPr>
          </a:p>
          <a:p>
            <a:pPr indent="0" lvl="0" marL="0" rtl="0" algn="l">
              <a:lnSpc>
                <a:spcPct val="115000"/>
              </a:lnSpc>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a:latin typeface="Quicksand Light"/>
              <a:ea typeface="Quicksand Light"/>
              <a:cs typeface="Quicksand Light"/>
              <a:sym typeface="Quicksand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1"/>
          <p:cNvSpPr txBox="1"/>
          <p:nvPr>
            <p:ph idx="1" type="subTitle"/>
          </p:nvPr>
        </p:nvSpPr>
        <p:spPr>
          <a:xfrm>
            <a:off x="299300" y="787050"/>
            <a:ext cx="8543700" cy="4073100"/>
          </a:xfrm>
          <a:prstGeom prst="rect">
            <a:avLst/>
          </a:prstGeom>
          <a:noFill/>
          <a:ln>
            <a:noFill/>
          </a:ln>
        </p:spPr>
        <p:txBody>
          <a:bodyPr anchorCtr="0" anchor="ctr" bIns="91425" lIns="91425" spcFirstLastPara="1" rIns="91425" wrap="square" tIns="91425">
            <a:noAutofit/>
          </a:bodyPr>
          <a:lstStyle/>
          <a:p>
            <a:pPr indent="0" lvl="0" marL="127000" rtl="0" algn="ctr">
              <a:lnSpc>
                <a:spcPct val="100000"/>
              </a:lnSpc>
              <a:spcBef>
                <a:spcPts val="0"/>
              </a:spcBef>
              <a:spcAft>
                <a:spcPts val="0"/>
              </a:spcAft>
              <a:buSzPts val="1400"/>
              <a:buNone/>
            </a:pPr>
            <a:r>
              <a:rPr lang="en" sz="1800"/>
              <a:t>Python is an Interpreted , high level and general-purpose programming language. </a:t>
            </a:r>
            <a:endParaRPr sz="1800"/>
          </a:p>
          <a:p>
            <a:pPr indent="0" lvl="0" marL="127000" rtl="0" algn="ctr">
              <a:lnSpc>
                <a:spcPct val="100000"/>
              </a:lnSpc>
              <a:spcBef>
                <a:spcPts val="0"/>
              </a:spcBef>
              <a:spcAft>
                <a:spcPts val="0"/>
              </a:spcAft>
              <a:buSzPts val="1400"/>
              <a:buNone/>
            </a:pPr>
            <a:r>
              <a:rPr lang="en" sz="1800"/>
              <a:t>Python’s design philosophy emphasizes code</a:t>
            </a:r>
            <a:endParaRPr sz="1800"/>
          </a:p>
          <a:p>
            <a:pPr indent="0" lvl="0" marL="127000" rtl="0" algn="ctr">
              <a:lnSpc>
                <a:spcPct val="100000"/>
              </a:lnSpc>
              <a:spcBef>
                <a:spcPts val="0"/>
              </a:spcBef>
              <a:spcAft>
                <a:spcPts val="0"/>
              </a:spcAft>
              <a:buSzPts val="1400"/>
              <a:buNone/>
            </a:pPr>
            <a:r>
              <a:rPr lang="en" sz="1800"/>
              <a:t> readability with its notable use of significant whitespace. Its language constructs and object-oriented approach aim to help programmers write clear, </a:t>
            </a:r>
            <a:endParaRPr sz="1800"/>
          </a:p>
          <a:p>
            <a:pPr indent="0" lvl="0" marL="127000" rtl="0" algn="ctr">
              <a:lnSpc>
                <a:spcPct val="100000"/>
              </a:lnSpc>
              <a:spcBef>
                <a:spcPts val="0"/>
              </a:spcBef>
              <a:spcAft>
                <a:spcPts val="0"/>
              </a:spcAft>
              <a:buSzPts val="1400"/>
              <a:buNone/>
            </a:pPr>
            <a:r>
              <a:rPr lang="en" sz="1800"/>
              <a:t>logical code for small and large-scale projects.</a:t>
            </a:r>
            <a:endParaRPr sz="1800"/>
          </a:p>
        </p:txBody>
      </p:sp>
      <p:sp>
        <p:nvSpPr>
          <p:cNvPr id="300" name="Google Shape;300;p31"/>
          <p:cNvSpPr txBox="1"/>
          <p:nvPr>
            <p:ph idx="2" type="title"/>
          </p:nvPr>
        </p:nvSpPr>
        <p:spPr>
          <a:xfrm>
            <a:off x="2301894" y="337579"/>
            <a:ext cx="3055800" cy="1176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8000"/>
              <a:buNone/>
            </a:pPr>
            <a:r>
              <a:rPr b="1" lang="en" sz="3600" u="sng"/>
              <a:t>Python</a:t>
            </a:r>
            <a:endParaRPr/>
          </a:p>
        </p:txBody>
      </p:sp>
      <p:pic>
        <p:nvPicPr>
          <p:cNvPr id="301" name="Google Shape;301;p31"/>
          <p:cNvPicPr preferRelativeResize="0"/>
          <p:nvPr/>
        </p:nvPicPr>
        <p:blipFill>
          <a:blip r:embed="rId3">
            <a:alphaModFix/>
          </a:blip>
          <a:stretch>
            <a:fillRect/>
          </a:stretch>
        </p:blipFill>
        <p:spPr>
          <a:xfrm>
            <a:off x="991800" y="429375"/>
            <a:ext cx="992399" cy="992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niversity Project Proposal">
  <a:themeElements>
    <a:clrScheme name="Simple Light">
      <a:dk1>
        <a:srgbClr val="1A4477"/>
      </a:dk1>
      <a:lt1>
        <a:srgbClr val="D2FAF0"/>
      </a:lt1>
      <a:dk2>
        <a:srgbClr val="74CBCF"/>
      </a:dk2>
      <a:lt2>
        <a:srgbClr val="FBA83E"/>
      </a:lt2>
      <a:accent1>
        <a:srgbClr val="FFFAF4"/>
      </a:accent1>
      <a:accent2>
        <a:srgbClr val="1A4477"/>
      </a:accent2>
      <a:accent3>
        <a:srgbClr val="D2FAF0"/>
      </a:accent3>
      <a:accent4>
        <a:srgbClr val="74CBCF"/>
      </a:accent4>
      <a:accent5>
        <a:srgbClr val="FBA83E"/>
      </a:accent5>
      <a:accent6>
        <a:srgbClr val="FFFAF4"/>
      </a:accent6>
      <a:hlink>
        <a:srgbClr val="1A447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