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5729-CBA7-D949-88BC-D44CFDC0E383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EF04-EB02-7345-9019-97841309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.00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6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.008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1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1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1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1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7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09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entation.01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Gonzalez</dc:creator>
  <cp:lastModifiedBy>Ryan Gonzalez</cp:lastModifiedBy>
  <cp:revision>1</cp:revision>
  <dcterms:created xsi:type="dcterms:W3CDTF">2011-11-09T03:06:23Z</dcterms:created>
  <dcterms:modified xsi:type="dcterms:W3CDTF">2011-11-09T03:12:35Z</dcterms:modified>
</cp:coreProperties>
</file>