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e7a2b9e5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e7a2b9e5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e7f29d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e7f29d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e7f29db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e7f29db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e7f29db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e7f29db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e7f29db1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e7f29db1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e7f29db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e7f29db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Article Finder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 open Source research support tool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187875" y="0"/>
            <a:ext cx="9026574" cy="5030775"/>
          </a:xfrm>
          <a:prstGeom prst="rect">
            <a:avLst/>
          </a:prstGeom>
          <a:noFill/>
          <a:ln>
            <a:noFill/>
          </a:ln>
        </p:spPr>
      </p:pic>
      <p:cxnSp>
        <p:nvCxnSpPr>
          <p:cNvPr id="135" name="Google Shape;135;p14"/>
          <p:cNvCxnSpPr/>
          <p:nvPr/>
        </p:nvCxnSpPr>
        <p:spPr>
          <a:xfrm flipH="1" rot="10800000">
            <a:off x="2428475" y="1719050"/>
            <a:ext cx="690600" cy="267900"/>
          </a:xfrm>
          <a:prstGeom prst="straightConnector1">
            <a:avLst/>
          </a:prstGeom>
          <a:noFill/>
          <a:ln cap="flat" cmpd="sng" w="38100">
            <a:solidFill>
              <a:schemeClr val="accent2"/>
            </a:solidFill>
            <a:prstDash val="solid"/>
            <a:round/>
            <a:headEnd len="med" w="med" type="none"/>
            <a:tailEnd len="med" w="med" type="triangle"/>
          </a:ln>
        </p:spPr>
      </p:cxnSp>
      <p:sp>
        <p:nvSpPr>
          <p:cNvPr id="136" name="Google Shape;136;p14"/>
          <p:cNvSpPr txBox="1"/>
          <p:nvPr/>
        </p:nvSpPr>
        <p:spPr>
          <a:xfrm>
            <a:off x="972325" y="1930575"/>
            <a:ext cx="1456200" cy="8313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Enter the research paper name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67825" y="253650"/>
            <a:ext cx="8839204" cy="4353070"/>
          </a:xfrm>
          <a:prstGeom prst="rect">
            <a:avLst/>
          </a:prstGeom>
          <a:noFill/>
          <a:ln>
            <a:noFill/>
          </a:ln>
        </p:spPr>
      </p:pic>
      <p:sp>
        <p:nvSpPr>
          <p:cNvPr id="142" name="Google Shape;142;p15"/>
          <p:cNvSpPr txBox="1"/>
          <p:nvPr/>
        </p:nvSpPr>
        <p:spPr>
          <a:xfrm>
            <a:off x="6388275" y="253650"/>
            <a:ext cx="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3" name="Google Shape;143;p15"/>
          <p:cNvSpPr txBox="1"/>
          <p:nvPr/>
        </p:nvSpPr>
        <p:spPr>
          <a:xfrm>
            <a:off x="6162825" y="225475"/>
            <a:ext cx="93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Calibri"/>
                <a:ea typeface="Calibri"/>
                <a:cs typeface="Calibri"/>
                <a:sym typeface="Calibri"/>
              </a:rPr>
              <a:t>RESULT</a:t>
            </a:r>
            <a:endParaRPr b="1" sz="1500">
              <a:latin typeface="Calibri"/>
              <a:ea typeface="Calibri"/>
              <a:cs typeface="Calibri"/>
              <a:sym typeface="Calibri"/>
            </a:endParaRPr>
          </a:p>
        </p:txBody>
      </p:sp>
      <p:cxnSp>
        <p:nvCxnSpPr>
          <p:cNvPr id="144" name="Google Shape;144;p15"/>
          <p:cNvCxnSpPr>
            <a:stCxn id="143" idx="2"/>
          </p:cNvCxnSpPr>
          <p:nvPr/>
        </p:nvCxnSpPr>
        <p:spPr>
          <a:xfrm flipH="1">
            <a:off x="5556825" y="640975"/>
            <a:ext cx="1071000" cy="825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t>Searching with advanced query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208775" y="166500"/>
            <a:ext cx="8839200" cy="4234253"/>
          </a:xfrm>
          <a:prstGeom prst="rect">
            <a:avLst/>
          </a:prstGeom>
          <a:noFill/>
          <a:ln>
            <a:noFill/>
          </a:ln>
        </p:spPr>
      </p:pic>
      <p:cxnSp>
        <p:nvCxnSpPr>
          <p:cNvPr id="155" name="Google Shape;155;p17"/>
          <p:cNvCxnSpPr/>
          <p:nvPr/>
        </p:nvCxnSpPr>
        <p:spPr>
          <a:xfrm flipH="1" rot="10800000">
            <a:off x="1202500" y="1451500"/>
            <a:ext cx="1507800" cy="1465500"/>
          </a:xfrm>
          <a:prstGeom prst="straightConnector1">
            <a:avLst/>
          </a:prstGeom>
          <a:noFill/>
          <a:ln cap="flat" cmpd="sng" w="38100">
            <a:solidFill>
              <a:schemeClr val="dk2"/>
            </a:solidFill>
            <a:prstDash val="solid"/>
            <a:round/>
            <a:headEnd len="med" w="med" type="none"/>
            <a:tailEnd len="med" w="med" type="triangle"/>
          </a:ln>
        </p:spPr>
      </p:cxnSp>
      <p:sp>
        <p:nvSpPr>
          <p:cNvPr id="156" name="Google Shape;156;p17"/>
          <p:cNvSpPr txBox="1"/>
          <p:nvPr/>
        </p:nvSpPr>
        <p:spPr>
          <a:xfrm>
            <a:off x="399275" y="3170650"/>
            <a:ext cx="11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7" name="Google Shape;157;p17"/>
          <p:cNvSpPr txBox="1"/>
          <p:nvPr/>
        </p:nvSpPr>
        <p:spPr>
          <a:xfrm>
            <a:off x="208775" y="3311575"/>
            <a:ext cx="16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Enter Info</a:t>
            </a:r>
            <a:endParaRPr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152400" y="152400"/>
            <a:ext cx="8839200" cy="4217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1500">
                <a:solidFill>
                  <a:srgbClr val="374151"/>
                </a:solidFill>
                <a:highlight>
                  <a:srgbClr val="F7F7F8"/>
                </a:highlight>
                <a:latin typeface="Roboto"/>
                <a:ea typeface="Roboto"/>
                <a:cs typeface="Roboto"/>
                <a:sym typeface="Roboto"/>
              </a:rPr>
              <a:t>Article Finder is an open-source article finder tool that provides information on research articles, including the DOI, title, author, citation, abstract, and date of publication. The tool extracts information from Library Genesis and Google Scholar using web scraping techniques. It can be used to easily find and retrieve relevant articles for research or academic purposes. The tool is written in Python and can be used on any platform that supports Python</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