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52ECD-3401-4601-9D85-988CB70FD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09BC7A-8082-4E52-9F31-8DEBCFE2D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31E7A1-AC00-4578-9CB2-B38A145F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3ED8-A95C-42D8-9230-02A171420157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ED95F1-4ACA-483A-8943-69EE90D4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738FDC-8B74-4B7A-87AE-ECADD25A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C352-FC0F-4D50-9744-D0BFE9EBF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88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5F66B-122E-40E6-989E-8824F1D5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93BF43-85A5-4FB4-9C76-658F6D1D6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1FD091-FC2D-4B56-830B-10028BD3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3ED8-A95C-42D8-9230-02A171420157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44430-AE4F-40DA-AE8F-E0E761F0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F4D868-4EF1-4142-9D37-26B02B69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C352-FC0F-4D50-9744-D0BFE9EBF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48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005187-DAE7-4C34-9F70-3A70D0065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B57603-5345-46E7-AF9B-FCDC8A115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1408DC-9E22-483E-9F92-79925E44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3ED8-A95C-42D8-9230-02A171420157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CB005B-78BA-4780-B741-423652AA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7CF573-38E4-416B-A434-2FB61EC6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C352-FC0F-4D50-9744-D0BFE9EBF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E2ECF-05BE-4C31-A60A-087EC7F4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6DD94-0D73-460F-BB01-6BD690B89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458716-7683-4709-8EE8-58A3E46E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3ED8-A95C-42D8-9230-02A171420157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8A4D65-8451-4F01-A944-DDB67C53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C0EBC8-822C-4508-9855-AD75AD99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C352-FC0F-4D50-9744-D0BFE9EBF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35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8383C-080A-42FF-9D08-63228937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9844E2-DC5F-49C0-BE5B-DA91C5F67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569134-3DBD-4884-9D1F-A819292E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3ED8-A95C-42D8-9230-02A171420157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E46848-1D00-4AF7-82F5-32CFAA13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D5EB50-15B2-4BCF-850B-9667E114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C352-FC0F-4D50-9744-D0BFE9EBF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49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B7C50-E9EB-4194-A973-FA5927A6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FE3725-1017-4BC2-8A3B-0449EB1E0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39A639-96B0-4B09-968A-D4AFDCFB5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8C2DCA-2BA2-4231-8A92-47687C9A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3ED8-A95C-42D8-9230-02A171420157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24B23A-EFCD-46EE-AB91-A57D92FC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9BBFE1-7691-4EF3-8D54-064C01A9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C352-FC0F-4D50-9744-D0BFE9EBF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97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E6BE41-C90C-47D5-A53B-BBCB3D6D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AB5C8B-03E7-46FC-BD35-C0550BC56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4A3BAA-A472-4CC7-BD8F-3F3092FAB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DAE9E1-6C18-4859-9A02-F05C0A7B9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AF3176-6A4B-486B-B88E-6B0993733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791741-DA7B-4FDD-A199-549929F0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3ED8-A95C-42D8-9230-02A171420157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F5CEBE-4A72-4921-B1F9-1237EE1F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4151EC-9352-426F-B7B2-4AC354D8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C352-FC0F-4D50-9744-D0BFE9EBF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24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368F3-25A9-4441-AB1E-FEB0C82E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2095F9-BD6A-4292-A6C0-0CE1A128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3ED8-A95C-42D8-9230-02A171420157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997B3E-8A9A-4333-AF52-09E57B10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6DFEE8-4DC2-4AB4-8BD5-0F05C828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C352-FC0F-4D50-9744-D0BFE9EBF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18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ECA07D-C8D7-4E4C-840F-CB934885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3ED8-A95C-42D8-9230-02A171420157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595A7A-A1E0-448E-AF0E-13998440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B08F08-A8C1-4950-B07B-6351E5BF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C352-FC0F-4D50-9744-D0BFE9EBF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5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51A9A-84DD-4468-938E-3E1BD9E9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91135-5DF9-4087-8746-FC90ED5E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AF27AB-2B31-4ED1-B6BC-B9BCEB14E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DA23E1-E24A-4F5C-A948-452E1691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3ED8-A95C-42D8-9230-02A171420157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B5B709-9563-42EF-9DBD-6163AB2F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63BC67-5BFB-4C63-95DF-37C56312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C352-FC0F-4D50-9744-D0BFE9EBF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0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C48D6-1097-4CB2-90DA-B7948C3D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D4C4DE-4904-46C5-880A-62E4B5405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79FDC2-78E3-4378-AB35-A9288A036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8BDD02-F25E-46D0-BC1F-CAF6F7B0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3ED8-A95C-42D8-9230-02A171420157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E6064C-271F-4B22-ABF7-ECD32B20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0716B7-C8CE-4A03-8073-0D2453E3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C352-FC0F-4D50-9744-D0BFE9EBF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64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A610F5-17DE-4B3F-A8B8-D027D92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A66DBB-76C3-4CDA-85AD-85C49745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1BE892-708F-45A7-97E5-70D00E0DE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53ED8-A95C-42D8-9230-02A171420157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DAF5F1-A6FD-45C1-8C54-95BC6C172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BC68CD-F5A5-486F-B6B3-9A6493DA9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C352-FC0F-4D50-9744-D0BFE9EBF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29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2E9DD-28C4-4364-89FC-3581E81A7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22B638-E3C5-421E-82FD-DD881B1DE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CCC3B6-E901-4C9C-BAFA-49B3C7D71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425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</dc:creator>
  <cp:lastModifiedBy>DELL</cp:lastModifiedBy>
  <cp:revision>1</cp:revision>
  <dcterms:created xsi:type="dcterms:W3CDTF">2021-03-01T21:43:37Z</dcterms:created>
  <dcterms:modified xsi:type="dcterms:W3CDTF">2021-03-01T21:44:42Z</dcterms:modified>
</cp:coreProperties>
</file>