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71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1" d="100"/>
          <a:sy n="91" d="100"/>
        </p:scale>
        <p:origin x="9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64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2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53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0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6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4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6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7151" y="1846389"/>
            <a:ext cx="9207461" cy="131964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Software Controle de Atendimentos de Ligação em uma Central 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66474" y="4453128"/>
            <a:ext cx="8915399" cy="1865609"/>
          </a:xfrm>
        </p:spPr>
        <p:txBody>
          <a:bodyPr>
            <a:normAutofit/>
          </a:bodyPr>
          <a:lstStyle/>
          <a:p>
            <a:r>
              <a:rPr lang="pt-BR" sz="1400" b="1" u="sng" dirty="0" smtClean="0">
                <a:solidFill>
                  <a:schemeClr val="tx1"/>
                </a:solidFill>
              </a:rPr>
              <a:t>ACADÊMICOS:</a:t>
            </a:r>
            <a:r>
              <a:rPr lang="pt-BR" sz="1400" b="1" dirty="0" smtClean="0">
                <a:solidFill>
                  <a:schemeClr val="tx1"/>
                </a:solidFill>
              </a:rPr>
              <a:t> </a:t>
            </a:r>
          </a:p>
          <a:p>
            <a:endParaRPr lang="pt-BR" sz="1400" b="1" dirty="0" smtClean="0">
              <a:solidFill>
                <a:schemeClr val="tx1"/>
              </a:solidFill>
            </a:endParaRPr>
          </a:p>
          <a:p>
            <a:r>
              <a:rPr lang="pt-BR" b="1" dirty="0" smtClean="0">
                <a:solidFill>
                  <a:schemeClr val="tx1"/>
                </a:solidFill>
              </a:rPr>
              <a:t>Alberto </a:t>
            </a:r>
            <a:r>
              <a:rPr lang="pt-BR" b="1" dirty="0" err="1" smtClean="0">
                <a:solidFill>
                  <a:schemeClr val="tx1"/>
                </a:solidFill>
              </a:rPr>
              <a:t>Tuti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Soki</a:t>
            </a:r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b="1" dirty="0" smtClean="0">
                <a:solidFill>
                  <a:schemeClr val="tx1"/>
                </a:solidFill>
              </a:rPr>
              <a:t>Inocêncio Cardoso 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4985" y="220710"/>
            <a:ext cx="9809627" cy="1048215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73405" y="1592170"/>
            <a:ext cx="9631207" cy="48506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cout &lt;&lt; "Cliente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cin &gt;&gt; Cliente;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chama-&gt;ChamadasAtendidasPeloGerente++;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else if(toupper(gerente == "nao")){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"Telefonista da Central Falando com cliente: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cin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"Cliente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cin &gt;&gt; Cliente;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chama-&gt;ChamadasAtendidasPeloDiretor++;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LiberaChamadaDaFila(chama);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cout &lt;&lt; "\nFim da chamada."&lt;&lt;endl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cout &lt;&lt; endl &lt;&lt; "PRIMEIRA CHAMADA NA FILA ATENDIDA PELA CENTRAL"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855" y="126125"/>
            <a:ext cx="9653510" cy="1048215"/>
          </a:xfrm>
        </p:spPr>
        <p:txBody>
          <a:bodyPr>
            <a:normAutofit/>
          </a:bodyPr>
          <a:lstStyle/>
          <a:p>
            <a:pPr algn="ctr"/>
            <a:r>
              <a:rPr lang="pt-BR" sz="29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2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0449" y="1124350"/>
            <a:ext cx="10303727" cy="5464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void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CentralAtendimento(Fila *chama)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			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string Telefonista, Cliente;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system("cls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");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cout &lt;&lt; " Central de Atendimento a Chamar: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cin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if(toupper(Telefonista == "ocupado")){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&lt;&lt;"O numero da central esta noutra ligacao!"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chama-&gt;ChamadasPerdidasNaCentral++;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else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endl &lt;&lt; "PRIMEIRA CHAMADA NA FILA ATENDIDA PELA CENTRAL"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endParaRPr lang="pt-PT" sz="1300" b="1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while(toupper(Cliente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!= "obrigado")){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cout &lt;&lt; "\nEm atendimento: " &lt;&lt; chama-&gt;fila.front()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cout &lt;&lt; "Telefonista da Central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cin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cout &lt;&lt; "Cliente: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cin &gt;&gt; Cliente;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if(toupper(Cliente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== "diretor")){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	chama-&gt;ChamadasAtendidasPelaCentral++;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	cout &lt;&lt; "Telefonista da Central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	cin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	Diretor(chama);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}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8078" y="199690"/>
            <a:ext cx="9876535" cy="1003610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1103" y="1481952"/>
            <a:ext cx="9631207" cy="47927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			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else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if(toupper(Cliente == "Administracao")){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chama-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&gt;ChamadasAtendidasPelaCentral++;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"Telefonista da Central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fflush(stdin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Administracao(chama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}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else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if(toupper(Cliente == "gerente")){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chama-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&gt;ChamadasAtendidasPelaCentral++;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"Telefonista da Central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fflush(stdin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Gerente(chama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}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}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chama-&gt;ChamadasAtendidasPelaCentral++;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}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LiberaChamadaDaFila(chama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"\nFim da chamada."&lt;&lt;endl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}</a:t>
            </a:r>
            <a:endParaRPr lang="pt-PT" sz="1300" b="1" dirty="0">
              <a:solidFill>
                <a:srgbClr val="FF0000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pt-PT" sz="1300" b="1" dirty="0"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7289" y="231220"/>
            <a:ext cx="9787324" cy="1070518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1102" y="1396327"/>
            <a:ext cx="9653510" cy="47732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pt-BR" sz="1300" b="1" dirty="0" err="1">
                <a:solidFill>
                  <a:srgbClr val="FF0000"/>
                </a:solidFill>
                <a:latin typeface="Consolas" pitchFamily="49" charset="0"/>
              </a:rPr>
              <a:t>void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Quantidade(Fila *chama)</a:t>
            </a:r>
            <a:r>
              <a:rPr lang="pt-BR" sz="1300" b="1" dirty="0">
                <a:solidFill>
                  <a:srgbClr val="FF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&lt;&lt; "\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nChamadas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atendidas pela Central: " &lt;&lt;chama-&gt;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ChamadasAtendidasPelaCentral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		"\t Chamadas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perdidas: " &lt;&lt; 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ChamadasPerdidasNaCentral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&lt;&lt; "Chamadas atendidas pelo Diretor: " &lt;&lt;chama-&gt;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ChamadasAtendidasPeloDiretor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" 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		\t Chamadas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perdidas: " &lt;&lt; 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ChamadasPerdidasNoDiretor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&lt;&lt; "Chamadas atendidas pela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Administracao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: "&lt;&lt; 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ChamadasAtendidasPelaAdm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			&lt;&lt;"\t Chamadas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perdidas: " &lt;&lt; 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ChamadasPerdidasNaAdm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&lt;&lt; "Chamadas atendidas pelo Gerente: " &lt;&lt;chama-&gt;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ChamadasAtendidasPeloGerente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</a:rPr>
              <a:t>				"\t Chamadas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perdidas: " &lt;&lt; 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ChamadasPerdidasNoGerente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</a:t>
            </a:r>
            <a:endParaRPr lang="pt-BR" sz="13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pt-BR" sz="1300" b="1" dirty="0" smtClean="0">
                <a:solidFill>
                  <a:srgbClr val="FF0000"/>
                </a:solidFill>
                <a:latin typeface="Consolas" pitchFamily="49" charset="0"/>
              </a:rPr>
              <a:t>}</a:t>
            </a:r>
            <a:r>
              <a:rPr lang="pt-BR" sz="13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endParaRPr lang="pt-PT" sz="13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0381" y="289932"/>
            <a:ext cx="9854232" cy="959005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8010" y="1449659"/>
            <a:ext cx="9586602" cy="50626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PT" sz="1600" b="1" dirty="0" smtClean="0">
                <a:solidFill>
                  <a:srgbClr val="FF0000"/>
                </a:solidFill>
                <a:latin typeface="Consolas" pitchFamily="49" charset="0"/>
              </a:rPr>
              <a:t>Na função principal (main) temos as chamadas das funções:</a:t>
            </a:r>
          </a:p>
          <a:p>
            <a:pPr>
              <a:buNone/>
            </a:pPr>
            <a:r>
              <a:rPr lang="pt-PT" sz="1600" dirty="0" smtClean="0">
                <a:latin typeface="Consolas" pitchFamily="49" charset="0"/>
              </a:rPr>
              <a:t>	</a:t>
            </a:r>
            <a:r>
              <a:rPr lang="pt-PT" sz="1600" b="1" dirty="0" smtClean="0">
                <a:solidFill>
                  <a:srgbClr val="FF0000"/>
                </a:solidFill>
                <a:latin typeface="Consolas" pitchFamily="49" charset="0"/>
              </a:rPr>
              <a:t>Fila</a:t>
            </a:r>
            <a:r>
              <a:rPr lang="pt-PT" sz="1600" dirty="0" smtClean="0">
                <a:latin typeface="Consolas" pitchFamily="49" charset="0"/>
              </a:rPr>
              <a:t> 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chama</a:t>
            </a:r>
            <a:r>
              <a:rPr lang="pt-PT" sz="16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pt-PT" sz="16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int ChamadaNaFila, x;</a:t>
            </a:r>
          </a:p>
          <a:p>
            <a:pPr>
              <a:buNone/>
            </a:pPr>
            <a:r>
              <a:rPr lang="pt-PT" sz="1600" b="1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int opcao = -1;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	   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&lt;&lt; "\t--- INFORME UMA DAS OPCOES ABAIXO ---" &lt;&lt;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			cout &lt;&lt; "0  - Sair" &lt;&lt; endl;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			cout &lt;&lt; "1  - Testar se Fila esta Vazia" &lt;&lt; endl;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      	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&lt;&lt; "2  - Insere Chamada no final da Fila" &lt;&lt;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      	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&lt;&lt; "3  - Consultar Quantidade de chamada na fila" &lt;&lt;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      	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&lt;&lt; "4  - Verificar a Chamada que esta no inicio da Fila" &lt;&lt;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      	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&lt;&lt; "5  - Remover Chamada no Inicio da fila\n" &lt;&lt;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      	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&lt;&lt; "6  - Central de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Atendimeto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\n" &lt;&lt; </a:t>
            </a:r>
            <a:r>
              <a:rPr lang="pt-PT" sz="16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t-PT" sz="1600" b="1" dirty="0" smtClean="0">
                <a:solidFill>
                  <a:schemeClr val="tx1"/>
                </a:solidFill>
                <a:latin typeface="Consolas" pitchFamily="49" charset="0"/>
              </a:rPr>
              <a:t>       	cout &lt;&lt; "7  - Consultar Quantidadede chamadas atendidas e perdidas" &lt;&lt; endl</a:t>
            </a:r>
            <a:endParaRPr lang="pt-PT" sz="16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8445" y="434930"/>
            <a:ext cx="8911687" cy="825549"/>
          </a:xfrm>
        </p:spPr>
        <p:txBody>
          <a:bodyPr>
            <a:normAutofit/>
          </a:bodyPr>
          <a:lstStyle/>
          <a:p>
            <a:pPr algn="ctr"/>
            <a:r>
              <a:rPr lang="pt-PT" sz="3000" b="1" dirty="0" smtClean="0">
                <a:solidFill>
                  <a:srgbClr val="FF0000"/>
                </a:solidFill>
              </a:rPr>
              <a:t>Considerações Finais</a:t>
            </a:r>
            <a:endParaRPr lang="pt-PT" sz="3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26764" y="1394253"/>
            <a:ext cx="8915400" cy="27197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	O programa criado foi projetado para controle de atendimentos de ligação em uma central na qual, a empresa proporcionará o serviço de atendimento telefônico para solucionar problemas, esclarecer dúvidas e orientar os seus clientes  no que tange negociações, etc. Em caso especial as chamadas podem ser encaminhados ao Diretor, Administrador ou ao </a:t>
            </a:r>
            <a:r>
              <a:rPr lang="pt-BR" sz="2000" dirty="0">
                <a:solidFill>
                  <a:schemeClr val="tx1"/>
                </a:solidFill>
              </a:rPr>
              <a:t>G</a:t>
            </a:r>
            <a:r>
              <a:rPr lang="pt-BR" sz="2000" dirty="0" smtClean="0">
                <a:solidFill>
                  <a:schemeClr val="tx1"/>
                </a:solidFill>
              </a:rPr>
              <a:t>erente dependentemente do assunto há ser tratado.  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endParaRPr lang="pt-P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8024" y="23162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Obrigado.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5019" y="633046"/>
            <a:ext cx="8585230" cy="905822"/>
          </a:xfrm>
        </p:spPr>
        <p:txBody>
          <a:bodyPr>
            <a:normAutofit/>
          </a:bodyPr>
          <a:lstStyle/>
          <a:p>
            <a:pPr algn="ctr"/>
            <a:r>
              <a:rPr lang="pt-BR" sz="2500" b="1" dirty="0" smtClean="0">
                <a:solidFill>
                  <a:srgbClr val="FF0000"/>
                </a:solidFill>
              </a:rPr>
              <a:t>Definição do problema</a:t>
            </a:r>
            <a:endParaRPr lang="pt-BR" sz="25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6883" y="1564010"/>
            <a:ext cx="10260837" cy="39057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900" dirty="0" smtClean="0"/>
              <a:t>	O </a:t>
            </a:r>
            <a:r>
              <a:rPr lang="pt-BR" sz="1900" dirty="0"/>
              <a:t>objetivo deste artigo é descrever os </a:t>
            </a:r>
            <a:r>
              <a:rPr lang="pt-BR" sz="1900" dirty="0" smtClean="0"/>
              <a:t>mecanismos de </a:t>
            </a:r>
            <a:r>
              <a:rPr lang="pt-BR" sz="1900" dirty="0"/>
              <a:t>controle </a:t>
            </a:r>
            <a:r>
              <a:rPr lang="pt-BR" sz="1900" dirty="0" smtClean="0"/>
              <a:t>das atividades em uma </a:t>
            </a:r>
            <a:r>
              <a:rPr lang="pt-BR" sz="1900" dirty="0"/>
              <a:t>central de </a:t>
            </a:r>
            <a:r>
              <a:rPr lang="pt-BR" sz="1900" dirty="0" smtClean="0"/>
              <a:t>atendimento de chamadas, </a:t>
            </a:r>
            <a:r>
              <a:rPr lang="pt-BR" sz="1900" dirty="0"/>
              <a:t>seus </a:t>
            </a:r>
            <a:r>
              <a:rPr lang="pt-BR" sz="1900" dirty="0" smtClean="0"/>
              <a:t>determinantes, dúvidas e problemas </a:t>
            </a:r>
            <a:r>
              <a:rPr lang="pt-BR" sz="1900" dirty="0"/>
              <a:t>associados. </a:t>
            </a:r>
            <a:r>
              <a:rPr lang="pt-BR" sz="1900" dirty="0" smtClean="0"/>
              <a:t>O controle de atendimento </a:t>
            </a:r>
            <a:r>
              <a:rPr lang="pt-BR" sz="1900" dirty="0"/>
              <a:t>consiste em </a:t>
            </a:r>
            <a:r>
              <a:rPr lang="pt-BR" sz="1900" dirty="0" smtClean="0"/>
              <a:t>fornecer informações </a:t>
            </a:r>
            <a:r>
              <a:rPr lang="pt-BR" sz="1900" dirty="0"/>
              <a:t>ao cliente pelo uso </a:t>
            </a:r>
            <a:r>
              <a:rPr lang="pt-BR" sz="1900" dirty="0" smtClean="0"/>
              <a:t>constante da </a:t>
            </a:r>
            <a:r>
              <a:rPr lang="pt-BR" sz="1900" dirty="0"/>
              <a:t>voz, sustentando-se nas tecnologias da </a:t>
            </a:r>
            <a:r>
              <a:rPr lang="pt-BR" sz="1900" dirty="0" smtClean="0"/>
              <a:t>informação e </a:t>
            </a:r>
            <a:r>
              <a:rPr lang="pt-BR" sz="1900" dirty="0"/>
              <a:t>comunicação. Diversas </a:t>
            </a:r>
            <a:r>
              <a:rPr lang="pt-BR" sz="1900" dirty="0" smtClean="0"/>
              <a:t>empresas possuem </a:t>
            </a:r>
            <a:r>
              <a:rPr lang="pt-BR" sz="1900" dirty="0"/>
              <a:t>centrais de atendimento </a:t>
            </a:r>
            <a:r>
              <a:rPr lang="pt-BR" sz="1900" dirty="0" smtClean="0"/>
              <a:t>próprias, outras </a:t>
            </a:r>
            <a:r>
              <a:rPr lang="pt-BR" sz="1900" dirty="0"/>
              <a:t>terceirizam os serviços, mas, no </a:t>
            </a:r>
            <a:r>
              <a:rPr lang="pt-BR" sz="1900" dirty="0" smtClean="0"/>
              <a:t>conjunto, o </a:t>
            </a:r>
            <a:r>
              <a:rPr lang="pt-BR" sz="1900" dirty="0"/>
              <a:t>setor cresce </a:t>
            </a:r>
            <a:r>
              <a:rPr lang="pt-BR" sz="1900" dirty="0" smtClean="0"/>
              <a:t>progressivamente.</a:t>
            </a:r>
          </a:p>
          <a:p>
            <a:pPr marL="0" indent="0" algn="just">
              <a:buNone/>
            </a:pPr>
            <a:r>
              <a:rPr lang="pt-BR" sz="1900" i="1" dirty="0"/>
              <a:t>	</a:t>
            </a:r>
            <a:r>
              <a:rPr lang="pt-BR" sz="1900" i="1" u="sng" dirty="0" err="1" smtClean="0"/>
              <a:t>Call</a:t>
            </a:r>
            <a:r>
              <a:rPr lang="pt-BR" sz="1900" i="1" u="sng" dirty="0" smtClean="0"/>
              <a:t> center</a:t>
            </a:r>
            <a:r>
              <a:rPr lang="pt-BR" sz="1900" i="1" dirty="0" smtClean="0"/>
              <a:t> </a:t>
            </a:r>
            <a:r>
              <a:rPr lang="pt-BR" sz="1900" dirty="0" smtClean="0"/>
              <a:t>é </a:t>
            </a:r>
            <a:r>
              <a:rPr lang="pt-BR" sz="1900" dirty="0"/>
              <a:t>o nome que se dá a uma estrutura </a:t>
            </a:r>
            <a:r>
              <a:rPr lang="pt-BR" sz="1900" dirty="0" smtClean="0"/>
              <a:t>organizacional que </a:t>
            </a:r>
            <a:r>
              <a:rPr lang="pt-BR" sz="1900" dirty="0"/>
              <a:t>compreende postos de trabalho </a:t>
            </a:r>
            <a:r>
              <a:rPr lang="pt-BR" sz="1900" dirty="0" smtClean="0"/>
              <a:t>para atendimento </a:t>
            </a:r>
            <a:r>
              <a:rPr lang="pt-BR" sz="1900" dirty="0"/>
              <a:t>ao cliente por meio da </a:t>
            </a:r>
            <a:r>
              <a:rPr lang="pt-BR" sz="1900" dirty="0" smtClean="0"/>
              <a:t>utilização de </a:t>
            </a:r>
            <a:r>
              <a:rPr lang="pt-BR" sz="1900" dirty="0"/>
              <a:t>um terminal de computador e um </a:t>
            </a:r>
            <a:r>
              <a:rPr lang="pt-BR" sz="1900" dirty="0" smtClean="0"/>
              <a:t>aparelho telefônico</a:t>
            </a:r>
            <a:r>
              <a:rPr lang="pt-BR" sz="1900" dirty="0"/>
              <a:t>. Cada posto é chamado </a:t>
            </a:r>
            <a:r>
              <a:rPr lang="pt-BR" sz="1900" dirty="0" smtClean="0"/>
              <a:t>Posição de </a:t>
            </a:r>
            <a:r>
              <a:rPr lang="pt-BR" sz="1900" dirty="0"/>
              <a:t>Atendimento (PA</a:t>
            </a:r>
            <a:r>
              <a:rPr lang="pt-BR" sz="1900" dirty="0" smtClean="0"/>
              <a:t>).</a:t>
            </a:r>
          </a:p>
          <a:p>
            <a:pPr marL="0" indent="0" algn="just">
              <a:buNone/>
            </a:pPr>
            <a:r>
              <a:rPr lang="pt-BR" sz="1900" dirty="0" smtClean="0"/>
              <a:t>	Nosso trabalho foi feito somente com um único posto (C.A.C.).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731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7625" y="392883"/>
            <a:ext cx="8911687" cy="914758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>
                <a:solidFill>
                  <a:srgbClr val="FF0000"/>
                </a:solidFill>
              </a:rPr>
              <a:t>Apresentação do conceito do </a:t>
            </a:r>
            <a:r>
              <a:rPr lang="pt-BR" sz="3000" b="1" dirty="0" smtClean="0">
                <a:solidFill>
                  <a:srgbClr val="FF0000"/>
                </a:solidFill>
              </a:rPr>
              <a:t>software</a:t>
            </a:r>
            <a:endParaRPr lang="pt-BR" sz="3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1058" y="1313791"/>
            <a:ext cx="10450832" cy="4974223"/>
          </a:xfrm>
        </p:spPr>
        <p:txBody>
          <a:bodyPr>
            <a:noAutofit/>
          </a:bodyPr>
          <a:lstStyle/>
          <a:p>
            <a:r>
              <a:rPr lang="pt-BR" sz="1900" dirty="0" smtClean="0">
                <a:solidFill>
                  <a:srgbClr val="FF0000"/>
                </a:solidFill>
              </a:rPr>
              <a:t>Fila (</a:t>
            </a:r>
            <a:r>
              <a:rPr lang="pt-BR" sz="1900" b="1" dirty="0" smtClean="0">
                <a:solidFill>
                  <a:srgbClr val="FF0000"/>
                </a:solidFill>
              </a:rPr>
              <a:t>Queue</a:t>
            </a:r>
            <a:r>
              <a:rPr lang="pt-BR" sz="1900" dirty="0" smtClean="0">
                <a:solidFill>
                  <a:srgbClr val="FF0000"/>
                </a:solidFill>
              </a:rPr>
              <a:t>).</a:t>
            </a:r>
          </a:p>
          <a:p>
            <a:pPr marL="0" indent="0" algn="ctr">
              <a:buNone/>
            </a:pPr>
            <a:r>
              <a:rPr lang="pt-BR" sz="1900" dirty="0" smtClean="0"/>
              <a:t> </a:t>
            </a:r>
            <a:r>
              <a:rPr lang="pt-BR" sz="1900" b="1" dirty="0"/>
              <a:t>Operações </a:t>
            </a:r>
            <a:r>
              <a:rPr lang="pt-BR" sz="1900" b="1" dirty="0" smtClean="0"/>
              <a:t>primitivas que manipulam o controle de chamadas</a:t>
            </a:r>
          </a:p>
          <a:p>
            <a:pPr marL="0" indent="0" algn="ctr">
              <a:buNone/>
            </a:pPr>
            <a:endParaRPr lang="pt-BR" sz="1900" b="1" dirty="0" smtClean="0"/>
          </a:p>
          <a:p>
            <a:r>
              <a:rPr lang="pt-BR" sz="1900" b="1" dirty="0"/>
              <a:t>a</a:t>
            </a:r>
            <a:r>
              <a:rPr lang="pt-BR" sz="1900" b="1" dirty="0" smtClean="0"/>
              <a:t>) </a:t>
            </a:r>
            <a:r>
              <a:rPr lang="pt-BR" sz="1900" dirty="0" smtClean="0"/>
              <a:t>Inicializar uma fila </a:t>
            </a:r>
            <a:r>
              <a:rPr lang="pt-BR" sz="1900" b="1" dirty="0" smtClean="0"/>
              <a:t>// Criar uma fila de chamadas na </a:t>
            </a:r>
            <a:r>
              <a:rPr lang="pt-BR" sz="1900" b="1" dirty="0" err="1" smtClean="0"/>
              <a:t>struct</a:t>
            </a:r>
            <a:endParaRPr lang="pt-BR" sz="1900" dirty="0" smtClean="0"/>
          </a:p>
          <a:p>
            <a:r>
              <a:rPr lang="pt-BR" sz="1900" b="1" dirty="0" smtClean="0"/>
              <a:t>b)</a:t>
            </a:r>
            <a:r>
              <a:rPr lang="pt-BR" sz="1900" dirty="0" smtClean="0"/>
              <a:t> </a:t>
            </a:r>
            <a:r>
              <a:rPr lang="pt-BR" sz="1900" dirty="0"/>
              <a:t>Testar se uma fila está vazia   </a:t>
            </a:r>
            <a:r>
              <a:rPr lang="pt-BR" sz="1900" b="1" dirty="0"/>
              <a:t>// </a:t>
            </a:r>
            <a:r>
              <a:rPr lang="pt-BR" sz="1900" b="1" dirty="0" smtClean="0"/>
              <a:t>Se não </a:t>
            </a:r>
            <a:r>
              <a:rPr lang="pt-BR" sz="1900" b="1" dirty="0"/>
              <a:t>existe nenhuma chamada </a:t>
            </a:r>
            <a:r>
              <a:rPr lang="pt-BR" sz="1900" b="1" dirty="0" smtClean="0"/>
              <a:t>na fila </a:t>
            </a:r>
          </a:p>
          <a:p>
            <a:r>
              <a:rPr lang="pt-BR" sz="1900" b="1" dirty="0"/>
              <a:t>b</a:t>
            </a:r>
            <a:r>
              <a:rPr lang="pt-BR" sz="1900" b="1" dirty="0" smtClean="0"/>
              <a:t>)</a:t>
            </a:r>
            <a:r>
              <a:rPr lang="pt-BR" sz="1900" dirty="0" smtClean="0"/>
              <a:t> </a:t>
            </a:r>
            <a:r>
              <a:rPr lang="pt-BR" sz="1900" dirty="0"/>
              <a:t>Inserir </a:t>
            </a:r>
            <a:r>
              <a:rPr lang="pt-BR" sz="1900" dirty="0" smtClean="0"/>
              <a:t>um elemento no final da fila </a:t>
            </a:r>
            <a:r>
              <a:rPr lang="pt-BR" sz="1900" b="1" dirty="0"/>
              <a:t>//</a:t>
            </a:r>
            <a:r>
              <a:rPr lang="pt-BR" sz="1900" dirty="0" smtClean="0"/>
              <a:t> </a:t>
            </a:r>
            <a:r>
              <a:rPr lang="pt-BR" sz="1900" b="1" dirty="0" smtClean="0"/>
              <a:t>Chamadas em ordem de chegada</a:t>
            </a:r>
          </a:p>
          <a:p>
            <a:r>
              <a:rPr lang="pt-BR" sz="1900" b="1" dirty="0"/>
              <a:t>c</a:t>
            </a:r>
            <a:r>
              <a:rPr lang="pt-BR" sz="1900" b="1" dirty="0" smtClean="0"/>
              <a:t>)</a:t>
            </a:r>
            <a:r>
              <a:rPr lang="pt-BR" sz="1900" dirty="0" smtClean="0"/>
              <a:t> </a:t>
            </a:r>
            <a:r>
              <a:rPr lang="pt-BR" sz="1900" dirty="0"/>
              <a:t>Remover </a:t>
            </a:r>
            <a:r>
              <a:rPr lang="pt-BR" sz="1900" dirty="0" smtClean="0"/>
              <a:t>o primeiro elemento </a:t>
            </a:r>
            <a:r>
              <a:rPr lang="pt-BR" sz="1900" dirty="0"/>
              <a:t>da </a:t>
            </a:r>
            <a:r>
              <a:rPr lang="pt-BR" sz="1900" dirty="0" smtClean="0"/>
              <a:t>fila    </a:t>
            </a:r>
            <a:r>
              <a:rPr lang="pt-BR" sz="1900" b="1" dirty="0" smtClean="0"/>
              <a:t>// Remover a primeira chamada da fila</a:t>
            </a:r>
          </a:p>
          <a:p>
            <a:r>
              <a:rPr lang="pt-BR" sz="1900" b="1" dirty="0" smtClean="0"/>
              <a:t>d)</a:t>
            </a:r>
            <a:r>
              <a:rPr lang="pt-BR" sz="1900" dirty="0" smtClean="0"/>
              <a:t> </a:t>
            </a:r>
            <a:r>
              <a:rPr lang="pt-BR" sz="1900" dirty="0"/>
              <a:t>Consultar </a:t>
            </a:r>
            <a:r>
              <a:rPr lang="pt-BR" sz="1900" dirty="0" smtClean="0"/>
              <a:t>o primeiro elemento </a:t>
            </a:r>
            <a:r>
              <a:rPr lang="pt-BR" sz="1900" dirty="0"/>
              <a:t>da fila </a:t>
            </a:r>
            <a:r>
              <a:rPr lang="pt-BR" sz="1900" b="1" dirty="0" smtClean="0"/>
              <a:t>// Consultar a primeira chamada da fila</a:t>
            </a:r>
          </a:p>
          <a:p>
            <a:r>
              <a:rPr lang="pt-BR" sz="1900" b="1" dirty="0" smtClean="0"/>
              <a:t>e) </a:t>
            </a:r>
            <a:r>
              <a:rPr lang="pt-BR" sz="1900" dirty="0" smtClean="0"/>
              <a:t>Encaminhamento de chamadas   </a:t>
            </a:r>
            <a:r>
              <a:rPr lang="pt-BR" sz="1900" b="1" dirty="0"/>
              <a:t>// </a:t>
            </a:r>
            <a:r>
              <a:rPr lang="pt-BR" sz="1900" b="1" dirty="0" smtClean="0"/>
              <a:t>Funções auxiliares da Central de Atendimento</a:t>
            </a:r>
          </a:p>
          <a:p>
            <a:r>
              <a:rPr lang="pt-BR" sz="1900" b="1" dirty="0" smtClean="0"/>
              <a:t>e)</a:t>
            </a:r>
            <a:r>
              <a:rPr lang="pt-BR" sz="1900" dirty="0" smtClean="0"/>
              <a:t> </a:t>
            </a:r>
            <a:r>
              <a:rPr lang="pt-BR" sz="1900" dirty="0"/>
              <a:t>Central de </a:t>
            </a:r>
            <a:r>
              <a:rPr lang="pt-BR" sz="1900" dirty="0" smtClean="0"/>
              <a:t>Atendimento   </a:t>
            </a:r>
            <a:r>
              <a:rPr lang="pt-BR" sz="1900" b="1" dirty="0"/>
              <a:t>// </a:t>
            </a:r>
            <a:r>
              <a:rPr lang="pt-BR" sz="1900" b="1" dirty="0" smtClean="0"/>
              <a:t>  Atender Chamadas e/ou </a:t>
            </a:r>
            <a:r>
              <a:rPr lang="pt-BR" sz="1900" b="1" dirty="0" err="1" smtClean="0"/>
              <a:t>encaminhâ-las</a:t>
            </a:r>
            <a:endParaRPr lang="pt-BR" sz="1900" b="1" dirty="0" smtClean="0"/>
          </a:p>
          <a:p>
            <a:r>
              <a:rPr lang="pt-BR" sz="1900" b="1" dirty="0" smtClean="0"/>
              <a:t> f) </a:t>
            </a:r>
            <a:r>
              <a:rPr lang="pt-BR" sz="1900" dirty="0" smtClean="0"/>
              <a:t>Quantidade de chamadas atendidas e/ou perdidas</a:t>
            </a:r>
            <a:endParaRPr lang="pt-BR" sz="1900" b="1" dirty="0" smtClean="0"/>
          </a:p>
          <a:p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406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3126" y="487469"/>
            <a:ext cx="9541997" cy="803246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solidFill>
                  <a:srgbClr val="FF0000"/>
                </a:solidFill>
              </a:rPr>
              <a:t>Pontos mais importantes da implementação (</a:t>
            </a:r>
            <a:r>
              <a:rPr lang="pt-BR" sz="3000" b="1" dirty="0" smtClean="0">
                <a:solidFill>
                  <a:srgbClr val="FF0000"/>
                </a:solidFill>
              </a:rPr>
              <a:t>Código-Fonte</a:t>
            </a:r>
            <a:r>
              <a:rPr lang="pt-BR" sz="3000" b="1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4422" y="1525292"/>
            <a:ext cx="8915400" cy="46612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900" b="1" dirty="0" smtClean="0">
                <a:solidFill>
                  <a:srgbClr val="FF0000"/>
                </a:solidFill>
                <a:latin typeface="Consolas" pitchFamily="49" charset="0"/>
              </a:rPr>
              <a:t>struct </a:t>
            </a:r>
            <a:r>
              <a:rPr lang="pt-BR" sz="1900" b="1" dirty="0" smtClean="0">
                <a:solidFill>
                  <a:schemeClr val="tx1"/>
                </a:solidFill>
                <a:latin typeface="Consolas" pitchFamily="49" charset="0"/>
              </a:rPr>
              <a:t>Fila</a:t>
            </a:r>
            <a:r>
              <a:rPr lang="pt-BR" sz="1900" b="1" dirty="0" smtClean="0">
                <a:solidFill>
                  <a:srgbClr val="FF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pt-BR" sz="1900" dirty="0" smtClean="0">
                <a:latin typeface="Consolas" pitchFamily="49" charset="0"/>
              </a:rPr>
              <a:t>	</a:t>
            </a: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queue &lt;int&gt; fila;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ChamadasAtendidasPelaCentral = 0;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ChamadasAtendidasPeloDiretor = 0;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ChamadasAtendidasPelaAdm = 0;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ChamadasAtendidasPeloGerente = 0;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ChamadasPerdidasNaCentral = 0;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ChamadasPerdidasNoDiretor = 0;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ChamadasPerdidasNaAdm = 0;</a:t>
            </a:r>
          </a:p>
          <a:p>
            <a:pPr>
              <a:buNone/>
            </a:pPr>
            <a:r>
              <a:rPr lang="pt-BR" sz="1900" dirty="0" smtClean="0">
                <a:solidFill>
                  <a:schemeClr val="tx1"/>
                </a:solidFill>
                <a:latin typeface="Consolas" pitchFamily="49" charset="0"/>
              </a:rPr>
              <a:t>		int ChamadasPerdidasNoGerente = 0; </a:t>
            </a:r>
            <a:r>
              <a:rPr lang="pt-BR" sz="1900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pt-BR" sz="1900" dirty="0" smtClean="0">
                <a:latin typeface="Consolas" pitchFamily="49" charset="0"/>
              </a:rPr>
              <a:t>	</a:t>
            </a:r>
            <a:r>
              <a:rPr lang="pt-BR" sz="1900" b="1" dirty="0" smtClean="0">
                <a:solidFill>
                  <a:srgbClr val="FF0000"/>
                </a:solidFill>
                <a:latin typeface="Consolas" pitchFamily="49" charset="0"/>
              </a:rPr>
              <a:t>};</a:t>
            </a:r>
            <a:endParaRPr lang="pt-BR" sz="1900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4195" y="267630"/>
            <a:ext cx="9720417" cy="892098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BR" sz="3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3337" y="1405054"/>
            <a:ext cx="9367024" cy="51741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1300" b="1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pt-BR" sz="1300" b="1" dirty="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Diretor(Fila *chama)</a:t>
            </a:r>
            <a:r>
              <a:rPr lang="pt-BR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 smtClean="0"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>
                <a:latin typeface="Consolas" pitchFamily="49" charset="0"/>
                <a:cs typeface="Times New Roman" pitchFamily="18" charset="0"/>
              </a:rPr>
              <a:t>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string</a:t>
            </a:r>
            <a:r>
              <a:rPr lang="pt-BR" sz="1300" b="1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diretor, Cliente, Telefonista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  <a:endParaRPr lang="pt-BR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"A ENCAMINHAR CHAMADA PARA O DIRETOR"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"A Chamar Diretor: 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&gt;&gt; diretor;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stdin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  <a:endParaRPr lang="pt-BR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if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toupper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(diretor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== "ocupado")){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"COMANDO DE VOZ AUTOMATICO: Diretor esta numa outra chamada,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nao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e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possivel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encaminhar a chamada"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ChamadasPerdidasNoDiretor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else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while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toupper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(diretor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!= "sim") &amp;&amp;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toupper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(diretor != "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nao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")){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"Diretor Falando: 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&gt;&gt; diretor;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stdin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"Telefonista da Central Falando: 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stdin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if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toupper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(diretor == "sim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")){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"Chamada em linha: " &lt;&lt; 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fila.front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()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	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while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toupper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(Cliente != "obrigado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")){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"Diretor Falando: 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&gt;&gt; diretor;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stdin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  <a:endParaRPr lang="pt-BR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7289" y="379142"/>
            <a:ext cx="9787324" cy="1003609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26756" y="1767268"/>
            <a:ext cx="8915400" cy="48842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1300" b="1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"Cliente Falando: 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&gt;&gt; Cliente;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stdin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ChamadasAtendidasPeloDiretor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}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else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if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toupper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(diretor == "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nao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")){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"Telefonista da Central Falando com cliente: 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stdin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"Cliente Falando: 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&gt;&gt; Cliente;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fflush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stdin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chama-&gt;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ChamadasAtendidasPeloDiretor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LiberaChamadaDaFila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(chama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"\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nFim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da chamada."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BR" sz="1300" b="1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pt-BR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"PRIMEIRA CHAMADA NA FILA ATENDIDA PELA CENTRAL"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pt-BR" sz="1300" b="1" dirty="0" err="1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pt-BR" sz="1300" b="1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pt-BR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pt-PT" sz="1300" dirty="0" smtClean="0"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3685" y="288650"/>
            <a:ext cx="9946888" cy="1070516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6124" y="1369673"/>
            <a:ext cx="10277978" cy="50626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sz="1300" b="1" dirty="0" smtClean="0">
                <a:latin typeface="Consolas" pitchFamily="49" charset="0"/>
              </a:rPr>
              <a:t>	</a:t>
            </a:r>
            <a:r>
              <a:rPr lang="pt-PT" sz="1300" b="1" dirty="0">
                <a:latin typeface="Consolas" pitchFamily="49" charset="0"/>
              </a:rPr>
              <a:t>	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</a:rPr>
              <a:t>void</a:t>
            </a:r>
            <a:r>
              <a:rPr lang="pt-PT" sz="1300" b="1" dirty="0">
                <a:latin typeface="Consolas" pitchFamily="49" charset="0"/>
              </a:rPr>
              <a:t>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Administracao(Fila *chama)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</a:rPr>
              <a:t>		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string Administrador, Cliente, Telefonista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pt-PT" sz="1300" b="1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cout &lt;&lt; endl &lt;&lt; "A ENCAMINHAR CHAMADA PARA ADMINISTRACAO"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cout &lt;&lt; "A Chamar Administrador: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cin &gt;&gt; Administrador;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fflush(stdin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  <a:endParaRPr lang="pt-PT" sz="1300" b="1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if(toupper(Administrador == "ocupado")){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cout &lt;&lt; "COMANDO DE VOZ AUTOMATICO: Administrador esta numa outra chamada, nao e possivel encaminhar a chamada"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chama-&gt;ChamadasPerdidasNaAdm++;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else{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while(toupper(Administrador != "sim") &amp;&amp; toupper(Administrador != "nao")){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cout &lt;&lt; "Administrador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cin &gt;&gt; Administrador;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cout &lt;&lt; "Telefonista da Central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cin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if(toupper(Administrador == "sim")){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cout &lt;&lt; "Chamada em linha: " &lt;&lt; chama-&gt;fila.front() &lt;&lt; endl &lt;&lt; 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while(toupper(Cliente != "obrigado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</a:rPr>
              <a:t>")){</a:t>
            </a:r>
            <a:endParaRPr lang="pt-PT" sz="1300" b="1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	cout &lt;&lt; "Administrador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	cin &gt;&gt; Administrador;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</a:rPr>
              <a:t>					fflush(stdin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  <a:endParaRPr lang="pt-PT" sz="13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8079" y="210201"/>
            <a:ext cx="9876534" cy="1092819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73405" y="1592171"/>
            <a:ext cx="9631207" cy="45353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				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cout &lt;&lt; "Cliente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cin &gt;&gt; Cliente;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chama-&gt;ChamadasAtendidasPelaAdm++;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else if(toupper(Administrador == "nao")){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"Telefonista da Central Falando com cliente: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cin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"Cliente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cin &gt;&gt; Cliente;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chama-&gt;ChamadasAtendidasPeloDiretor++;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LiberaChamadaDaFila(chama);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cout &lt;&lt; "\nFim da chamada."&lt;&lt;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cout &lt;&lt; endl &lt;&lt; "PRIMEIRA CHAMADA NA FILA ATENDIDA PELA CENTRAL"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pt-PT" sz="1300" b="1" dirty="0"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4985" y="178670"/>
            <a:ext cx="9809627" cy="914400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 smtClean="0">
                <a:solidFill>
                  <a:srgbClr val="FF0000"/>
                </a:solidFill>
              </a:rPr>
              <a:t>Pontos mais importantes da implementação (Código-Fonte);</a:t>
            </a:r>
            <a:endParaRPr lang="pt-PT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4263" y="1346343"/>
            <a:ext cx="10010349" cy="518058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Gerente(Fila *chama)</a:t>
            </a:r>
            <a:r>
              <a:rPr lang="pt-PT" sz="1300" b="1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string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gerente, Cliente, Telefonista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cout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endl &lt;&lt; "A ENCAMINHAR CHAMADA PARA O GERENTE" &lt;&lt; endl &lt;&lt; endl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cout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"A Chamar Gerente: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cin &gt;&gt; gerente;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if(toupper(gerente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== "obrigado")){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cout 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&lt;&lt; "COMANDO DE VOZ AUTOMATICO: Gerente esta numa outra chamada, nao e possivel encaminhar a 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chamada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chama-</a:t>
            </a: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&gt;ChamadasPerdidasNoGerente++;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}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else{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while(toupper(gerente != "sim") &amp;&amp; toupper(gerente != "nao")){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"Gerente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cin &gt;&gt; gerente;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"Telefonista da Central Falando: " &lt;&lt;endl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cin &gt;&gt; Telefonista;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fflush(stdin);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if(toupper(gerente == "sim")){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cout &lt;&lt; "\nChamada em linha: " &lt;&lt; chama-&gt;fila.front() &lt;&lt; endl &lt;&lt; endl</a:t>
            </a:r>
            <a:r>
              <a:rPr lang="pt-PT" sz="1300" b="1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;</a:t>
            </a: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while(toupper(Cliente != "obrigado")){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cout &lt;&lt; "Gerente Falando: " &lt;&lt; endl &lt;&lt; endl;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cin &gt;&gt; gerente;</a:t>
            </a:r>
          </a:p>
          <a:p>
            <a:pPr>
              <a:spcBef>
                <a:spcPts val="0"/>
              </a:spcBef>
              <a:buNone/>
            </a:pPr>
            <a:r>
              <a:rPr lang="pt-PT" sz="1300" b="1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					fflush(stdin);</a:t>
            </a:r>
          </a:p>
          <a:p>
            <a:pPr>
              <a:spcBef>
                <a:spcPts val="0"/>
              </a:spcBef>
              <a:buNone/>
            </a:pPr>
            <a:endParaRPr lang="pt-PT" sz="1300" b="1" dirty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645</TotalTime>
  <Words>249</Words>
  <Application>Microsoft Office PowerPoint</Application>
  <PresentationFormat>Personalizar</PresentationFormat>
  <Paragraphs>253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Cacho</vt:lpstr>
      <vt:lpstr>Software Controle de Atendimentos de Ligação em uma Central </vt:lpstr>
      <vt:lpstr>Definição do problema</vt:lpstr>
      <vt:lpstr>Apresentação do conceito do software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Pontos mais importantes da implementação (Código-Fonte);</vt:lpstr>
      <vt:lpstr>Considerações Finais</vt:lpstr>
      <vt:lpstr>Obrigado.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atendimentos de ligação em uma central</dc:title>
  <dc:creator>comp2</dc:creator>
  <cp:lastModifiedBy>Reb SD</cp:lastModifiedBy>
  <cp:revision>54</cp:revision>
  <dcterms:created xsi:type="dcterms:W3CDTF">2015-11-26T19:41:49Z</dcterms:created>
  <dcterms:modified xsi:type="dcterms:W3CDTF">2015-12-01T22:10:10Z</dcterms:modified>
</cp:coreProperties>
</file>