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64" r:id="rId2"/>
    <p:sldId id="265" r:id="rId3"/>
    <p:sldId id="266" r:id="rId4"/>
    <p:sldId id="274" r:id="rId5"/>
    <p:sldId id="258" r:id="rId6"/>
    <p:sldId id="263" r:id="rId7"/>
    <p:sldId id="270" r:id="rId8"/>
    <p:sldId id="271" r:id="rId9"/>
    <p:sldId id="272" r:id="rId10"/>
    <p:sldId id="27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90" autoAdjust="0"/>
  </p:normalViewPr>
  <p:slideViewPr>
    <p:cSldViewPr>
      <p:cViewPr varScale="1">
        <p:scale>
          <a:sx n="71" d="100"/>
          <a:sy n="71" d="100"/>
        </p:scale>
        <p:origin x="-13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20.11.2015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5791200" cy="1371600"/>
          </a:xfrm>
        </p:spPr>
        <p:txBody>
          <a:bodyPr>
            <a:noAutofit/>
          </a:bodyPr>
          <a:lstStyle/>
          <a:p>
            <a:r>
              <a:rPr lang="en-US" sz="4400" dirty="0" smtClean="0"/>
              <a:t>INTRODUCING </a:t>
            </a:r>
            <a:r>
              <a:rPr lang="en-US" sz="4400" dirty="0" smtClean="0"/>
              <a:t>YOURSELF</a:t>
            </a:r>
            <a:endParaRPr lang="en-US" sz="4400" dirty="0"/>
          </a:p>
        </p:txBody>
      </p:sp>
      <p:pic>
        <p:nvPicPr>
          <p:cNvPr id="1026" name="Picture 2" descr="C:\Users\acer\Desktop\Trash\communication\remember-620x35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76872"/>
            <a:ext cx="59055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77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40871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have any questions, I will answer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ask you a question?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I’ve got a question, may I ask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Unfortunately, I don’t know how to answer your question.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difficult for me to answer this question right now. I need some time to think about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an interesting question/That is a good question!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question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asking very interesting and pertinent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will work on this project.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very pleasant and interesting to speak to you.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you soon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will be eagerly waiting for the interview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5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5791200" cy="1047646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75240" cy="4373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learn: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introduce yourself to people.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introduce your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colleagues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 people.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start and maintain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conversations.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7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YOURSELF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63272" cy="491676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name and position.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positive!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Firm handshake.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hospitable.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info about the company.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conversation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09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5791200" cy="75600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352928" cy="5688632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work for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Softheme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a…..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on the following projects ….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graduated from…and gained the specialty of…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Besides IT, I am interested in…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would like to work on this project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 ask you a question?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for your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very pleasant and interesting to speak to you.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60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611560" y="260648"/>
            <a:ext cx="7992888" cy="1054100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YOUR COLLEAGUE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7544" y="1484784"/>
            <a:ext cx="8352928" cy="136815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introduce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guest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your colleague to the guest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 descr="C:\Users\acer\Desktop\Trash\communication\dreamstime_xs_226244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708920"/>
            <a:ext cx="5832648" cy="400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42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>
          <a:xfrm>
            <a:off x="919931" y="188640"/>
            <a:ext cx="7756525" cy="554831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START A CONVERSATION</a:t>
            </a:r>
            <a:endParaRPr lang="ru-RU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2356" y="958105"/>
            <a:ext cx="39300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FORMAL: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your flight? Is this your first trip to Ukraine? How do you find our city? Where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staying?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need any help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your way around?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pleasure to meet you, Would you like to have some coffee/tea/water?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0032" y="938670"/>
            <a:ext cx="396044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INFORMAL: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you from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a family? What are your hobbies? What do you do on weekends? Can I show you the office? Would you like to have some coffee/tea/water? </a:t>
            </a:r>
          </a:p>
        </p:txBody>
      </p:sp>
      <p:pic>
        <p:nvPicPr>
          <p:cNvPr id="3074" name="Picture 2" descr="C:\Users\acer\Desktop\Trash\communication\building-u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9" t="12072" r="13682" b="11076"/>
          <a:stretch/>
        </p:blipFill>
        <p:spPr bwMode="auto">
          <a:xfrm>
            <a:off x="2462934" y="3932908"/>
            <a:ext cx="3379041" cy="292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15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56002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PRACTICE: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435" y="980728"/>
            <a:ext cx="8229600" cy="29089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Divide in 2 groups. Each member of a group has to introduce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themselves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group. Use 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phrases.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Meet a new client and take him to the office and introduce to your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colleagues.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C:\Users\acer\Desktop\Trash\communication\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789040"/>
            <a:ext cx="5024930" cy="282652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9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56002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Vocabulary list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363272" cy="576064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Hello/Good morning/Good afternoon.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me introduce myself and tell you more about 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name is…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work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Softheme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a…..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been working for the company for…years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work 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worked on the following projects ….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duties were to….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projects helped me to gain some new practical knowledge and experience that will help me go further in the future.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like my job because I work in a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62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6632"/>
            <a:ext cx="8496944" cy="674136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work on some interesting tasks.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in a team teaches you many things..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graduated from…and gained the specialty of…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live in Kiev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my native city/ I moved to Kiev…years ago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was interested in programming when I was a student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my knowledge and skills I attended the following courses…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Besides IT, I am interested in…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like…My hobbies are…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like to travel. I have been to…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would like to work on this project because it is (interesting to me, I have got the necessary knowledge to cope with this, this project is unique and unusual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54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255</TotalTime>
  <Words>558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Essential</vt:lpstr>
      <vt:lpstr>INTRODUCING YOURSELF</vt:lpstr>
      <vt:lpstr>GOAL</vt:lpstr>
      <vt:lpstr>INTRODUCE YOURSELF</vt:lpstr>
      <vt:lpstr>EXAMPLES:</vt:lpstr>
      <vt:lpstr>INTRODUCING YOUR COLLEAGUE</vt:lpstr>
      <vt:lpstr>HOW TO START A CONVERSATION</vt:lpstr>
      <vt:lpstr>PRACTICE:</vt:lpstr>
      <vt:lpstr>Vocabulary list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14</cp:revision>
  <dcterms:created xsi:type="dcterms:W3CDTF">2015-08-19T12:52:42Z</dcterms:created>
  <dcterms:modified xsi:type="dcterms:W3CDTF">2015-11-20T16:04:14Z</dcterms:modified>
</cp:coreProperties>
</file>