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15/01/17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AKASHIC 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42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落ちこんだときに応援されたい</a:t>
            </a:r>
            <a:endParaRPr lang="en-US" altLang="ja-JP" dirty="0"/>
          </a:p>
          <a:p>
            <a:r>
              <a:rPr lang="ja-JP" altLang="en-US" dirty="0" smtClean="0"/>
              <a:t>要件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かっこいい応援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ym typeface="Wingdings"/>
              </a:rPr>
              <a:t></a:t>
            </a:r>
            <a:r>
              <a:rPr kumimoji="1" lang="ja-JP" altLang="en-US" dirty="0" smtClean="0">
                <a:sym typeface="Wingdings"/>
              </a:rPr>
              <a:t> 自分の隠れた良さをかっこよく教える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自分にあった応援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>
                <a:sym typeface="Wingdings"/>
              </a:rPr>
              <a:t> </a:t>
            </a:r>
            <a:r>
              <a:rPr kumimoji="1" lang="ja-JP" altLang="en-US" dirty="0" smtClean="0">
                <a:sym typeface="Wingdings"/>
              </a:rPr>
              <a:t>自分の年代</a:t>
            </a:r>
            <a:r>
              <a:rPr kumimoji="1" lang="en-US" altLang="ja-JP" dirty="0" smtClean="0">
                <a:sym typeface="Wingdings"/>
              </a:rPr>
              <a:t>/</a:t>
            </a:r>
            <a:r>
              <a:rPr lang="ja-JP" altLang="en-US" dirty="0" smtClean="0">
                <a:sym typeface="Wingdings"/>
              </a:rPr>
              <a:t>器</a:t>
            </a:r>
            <a:r>
              <a:rPr kumimoji="1" lang="ja-JP" altLang="en-US" dirty="0" smtClean="0">
                <a:sym typeface="Wingdings"/>
              </a:rPr>
              <a:t>に合わせる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アカシックレコードに書かれた本当の自分を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見せてくれる風の応援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26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技術説明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フロントエンド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Bootstrap</a:t>
            </a:r>
          </a:p>
          <a:p>
            <a:pPr lvl="1"/>
            <a:r>
              <a:rPr lang="en-US" altLang="ja-JP" dirty="0" err="1" smtClean="0"/>
              <a:t>Animate.css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バックエンド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Ruby on Rails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417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役割分担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　</a:t>
            </a:r>
            <a:r>
              <a:rPr lang="en-US" altLang="en-US" dirty="0" smtClean="0"/>
              <a:t>コンテンツ作成、応援</a:t>
            </a:r>
            <a:endParaRPr kumimoji="1" lang="en-US" altLang="ja-JP" dirty="0" smtClean="0"/>
          </a:p>
          <a:p>
            <a:r>
              <a:rPr lang="ja-JP" altLang="en-US" dirty="0" smtClean="0"/>
              <a:t>のま　デザイン</a:t>
            </a:r>
            <a:endParaRPr lang="en-US" altLang="ja-JP" dirty="0" smtClean="0"/>
          </a:p>
          <a:p>
            <a:r>
              <a:rPr kumimoji="1" lang="ja-JP" altLang="en-US" dirty="0" smtClean="0"/>
              <a:t>いの　バックエンド</a:t>
            </a:r>
            <a:endParaRPr kumimoji="1" lang="en-US" altLang="ja-JP" dirty="0" smtClean="0"/>
          </a:p>
          <a:p>
            <a:r>
              <a:rPr lang="ja-JP" altLang="en-US" dirty="0" smtClean="0"/>
              <a:t>水本　フロントエンド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956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 descr="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" b="1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672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ブラック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ブラック .thmx</Template>
  <TotalTime>458</TotalTime>
  <Words>23</Words>
  <Application>Microsoft Macintosh PowerPoint</Application>
  <PresentationFormat>画面に合わせる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 ブラック </vt:lpstr>
      <vt:lpstr>AKASHIC RECORDS</vt:lpstr>
      <vt:lpstr>動機</vt:lpstr>
      <vt:lpstr>技術説明</vt:lpstr>
      <vt:lpstr>役割分担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AKASHIC RECORDS</dc:title>
  <dc:creator>水本 武志</dc:creator>
  <cp:lastModifiedBy>水本 武志</cp:lastModifiedBy>
  <cp:revision>4</cp:revision>
  <dcterms:created xsi:type="dcterms:W3CDTF">2015-01-17T07:42:23Z</dcterms:created>
  <dcterms:modified xsi:type="dcterms:W3CDTF">2015-01-17T15:20:30Z</dcterms:modified>
</cp:coreProperties>
</file>