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65B9-9BF0-4DC8-80DE-04B10E64A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E4201-4CA7-4538-A8B6-EE58AF5BE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EACC8-96C2-4602-B6D7-7B7DFEF9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5EE2-543F-4B37-8671-ABB75A7D638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7C503-7970-4D81-A4DE-D06C0973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B57BF-7FD5-4750-B0A7-EA67CE50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0A50-D666-4E59-8EE2-F558AE7D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5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433C-2C17-4E2D-BEF0-7F5A99FF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01B38-AEE4-4344-98B9-1C1C6FFF6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BBDDC-97D2-42D1-BB6B-6729989F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5EE2-543F-4B37-8671-ABB75A7D638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4E45D-A13A-4660-8648-4063DE9E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58359-67A4-4437-A5E8-DAC22EB4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0A50-D666-4E59-8EE2-F558AE7D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9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AF757-FC7B-40C3-BD40-AC27430ED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1654D-B1E7-4480-8C50-3B18DBA76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97B3C-EE3A-463E-A567-3A5E675E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5EE2-543F-4B37-8671-ABB75A7D638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801A-6812-4A96-89CC-8F260533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934D5-6D58-4B73-852D-18DCDC6E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0A50-D666-4E59-8EE2-F558AE7D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C008-A52E-4345-B952-ECF2EE8A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60912-9470-4CF6-885E-CB8A0D8B6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08993-6E7E-4642-A192-69413316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5EE2-543F-4B37-8671-ABB75A7D638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4D15F-C6F9-474A-9639-6718C89C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E0822-0A12-4232-8666-3A7621AB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0A50-D666-4E59-8EE2-F558AE7D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7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F037-2DFA-4AA4-A029-FFE3F4D2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8877F-1CB6-4E27-BA9B-9207AD29C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6B0E8-1E76-41F8-B441-8640EA47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5EE2-543F-4B37-8671-ABB75A7D638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F59AA-89B9-4CA4-A5F3-BA26DACB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E934D-D737-4CB5-A72B-755B7C98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0A50-D666-4E59-8EE2-F558AE7D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1A86-83C4-48CC-B33C-530B4972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CD83-C4E5-49E9-BE40-23F0E3F50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FF073-D1A8-4577-AA5D-B68EC9C9C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2D46E-6069-4BD4-9687-960E4106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5EE2-543F-4B37-8671-ABB75A7D638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BA294-9344-43E7-AE0C-2EAFF263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148D9-6B33-4012-982B-6093118C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0A50-D666-4E59-8EE2-F558AE7D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2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86EA-7094-47AA-9B80-798357C2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01DD9-B771-401F-893F-BA0E0F06B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7D450-33D4-46B1-B6E2-9667E65CB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F5F0D-7B77-4651-96B0-778DC741C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0C45F-CB60-4938-8E88-FE43B7D17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797878-6E15-4353-8EB6-5150C402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5EE2-543F-4B37-8671-ABB75A7D638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9885D-B302-45C2-B393-B536D94E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CDE8D-4255-4C61-982D-C7CD4C3C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0A50-D666-4E59-8EE2-F558AE7D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8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5872-EE4A-48E7-8904-7E36269E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9902F-F1D1-49D3-BB4B-06CAD2E1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5EE2-543F-4B37-8671-ABB75A7D638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92030-D6D0-48D0-A29D-B21CB049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7A2B1-8339-4432-A439-A3A5A169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0A50-D666-4E59-8EE2-F558AE7D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1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25A89-D777-4421-82EC-A3CC9DA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5EE2-543F-4B37-8671-ABB75A7D638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90BB4-D19C-42D3-9481-730FF1CB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93EFF-424D-4AE9-8EAC-ED56E2B3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0A50-D666-4E59-8EE2-F558AE7D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9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3ED4-7429-49D7-85C8-7E06620A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2415-FA9F-41D2-A98E-4B22B2BA1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D9E25-E79C-417F-804C-228CC75E1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35781-4D7E-4E2B-936A-D0CC7FBE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5EE2-543F-4B37-8671-ABB75A7D638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D656E-7A29-49EF-9454-52249D36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801CA-89BD-4F8E-A315-673CA54F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0A50-D666-4E59-8EE2-F558AE7D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0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C984-255E-4CE7-91B3-053BCD9B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D78D2-43C6-4CED-9D4A-EE01D0070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DFDAE-157E-4C19-B822-E26C1597D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50121-066C-4198-B9B9-0705C53C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5EE2-543F-4B37-8671-ABB75A7D638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E28CE-7F30-4E9C-A319-B5E5FC41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C5926-C0E7-4D00-AD26-BCD71831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0A50-D666-4E59-8EE2-F558AE7D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9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DF384-1C82-48CE-BC82-A9A75ED4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7EE18-FDC2-4873-9488-17370DB6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8B5C4-D329-43A1-A7AE-9CE32C106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65EE2-543F-4B37-8671-ABB75A7D638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97F69-CC0A-4675-9D2B-DCFCEFACB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F1824-BF9C-4671-85AC-93479F9FD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00A50-D666-4E59-8EE2-F558AE7D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arlyamericanists.com/2015/08/07/hamilton_review-2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CCEB-2A8B-436A-A2CF-147450DAE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 a Normalization method file for Hamilton Star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E83D9-43E5-4259-B356-CC6A4DD77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85359" y="3912125"/>
            <a:ext cx="4821281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72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12C0-D0CC-4D37-A4F7-A53AD378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Hit ‘Enter’ and the file should be generated in the specific folder path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838F92-7B25-4771-BCAD-249F9D599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450" y="2110957"/>
            <a:ext cx="7292218" cy="1318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91E7E3-476B-4551-9E7D-5A4E7138A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793" y="3718523"/>
            <a:ext cx="5463418" cy="254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6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AB18-7CF6-45D9-8631-E6A653C8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Make sure the required files are in the folder path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6691DC-084A-4FAC-8A3E-FB7B0E6DA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684" y="1838770"/>
            <a:ext cx="9848850" cy="3486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1E4D47-9E84-4043-B74A-274AA3C0DEC9}"/>
              </a:ext>
            </a:extLst>
          </p:cNvPr>
          <p:cNvSpPr txBox="1"/>
          <p:nvPr/>
        </p:nvSpPr>
        <p:spPr>
          <a:xfrm>
            <a:off x="2793534" y="5473002"/>
            <a:ext cx="5589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required files are needed for the Python script to run</a:t>
            </a:r>
          </a:p>
          <a:p>
            <a:pPr marL="342900" indent="-342900">
              <a:buAutoNum type="alphaLcPeriod"/>
            </a:pPr>
            <a:r>
              <a:rPr lang="en-US" dirty="0"/>
              <a:t>The Hamilton Normalization method input file</a:t>
            </a:r>
          </a:p>
          <a:p>
            <a:pPr marL="342900" indent="-342900">
              <a:buAutoNum type="alphaLcPeriod"/>
            </a:pPr>
            <a:r>
              <a:rPr lang="en-US" dirty="0"/>
              <a:t>The python script </a:t>
            </a:r>
          </a:p>
        </p:txBody>
      </p:sp>
    </p:spTree>
    <p:extLst>
      <p:ext uri="{BB962C8B-B14F-4D97-AF65-F5344CB8AC3E}">
        <p14:creationId xmlns:p14="http://schemas.microsoft.com/office/powerpoint/2010/main" val="369793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B746-D387-4054-9DE5-688DC717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Add the transform file into the folder path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4AF247-4BF5-40AA-B253-35163A94E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612" y="1835361"/>
            <a:ext cx="100107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7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BC4B-090B-4606-BEAC-331EC79F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Launch </a:t>
            </a:r>
            <a:r>
              <a:rPr lang="en-US" dirty="0" err="1"/>
              <a:t>Jupyter</a:t>
            </a:r>
            <a:r>
              <a:rPr lang="en-US" dirty="0"/>
              <a:t> and open then the python script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FAF509-69E0-47CA-A7DE-1D8C0CBCC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4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542D-7207-40BF-A4B1-F4BFD436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Make sure the name of the Transform file and template file matches the one in the folder path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5829E8-2FF0-46E8-B124-194F91FFF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864" y="1690688"/>
            <a:ext cx="6981825" cy="3057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789E31-F7C8-48BA-A060-1CA58B99223E}"/>
              </a:ext>
            </a:extLst>
          </p:cNvPr>
          <p:cNvSpPr txBox="1"/>
          <p:nvPr/>
        </p:nvSpPr>
        <p:spPr>
          <a:xfrm>
            <a:off x="2708945" y="5385732"/>
            <a:ext cx="553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If not, please change the name of the files on the script</a:t>
            </a:r>
          </a:p>
        </p:txBody>
      </p:sp>
    </p:spTree>
    <p:extLst>
      <p:ext uri="{BB962C8B-B14F-4D97-AF65-F5344CB8AC3E}">
        <p14:creationId xmlns:p14="http://schemas.microsoft.com/office/powerpoint/2010/main" val="7733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41A4-0712-411D-A4DD-91A38738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Click run or ‘Ctrl + Enter’ to run the script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A0C342-F02E-4872-8199-95A2284F4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150" y="3239294"/>
            <a:ext cx="67437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1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1ABC-4896-41AC-8034-BDB93FB4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Enter the number of plates into the following box ( min: 1, max: 6)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B6CA17-B8E8-4B47-9B56-C7979CC13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1813" y="1825625"/>
            <a:ext cx="41483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8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D36E-4CC6-45D8-8DCD-27E60E70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Enter the name of the plates separated by space into the box(it can be in any order)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27F565-3074-4E41-9049-10973B735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2749"/>
            <a:ext cx="10201275" cy="1504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BA69A5-5529-436D-9E62-6E0D1F8FA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4362013"/>
            <a:ext cx="10515600" cy="1657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A6BC75-41EC-4F87-856C-D74F3556F851}"/>
              </a:ext>
            </a:extLst>
          </p:cNvPr>
          <p:cNvSpPr txBox="1"/>
          <p:nvPr/>
        </p:nvSpPr>
        <p:spPr>
          <a:xfrm>
            <a:off x="2181138" y="6123543"/>
            <a:ext cx="653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However, it has to match up to the number of plates entered earlier</a:t>
            </a:r>
          </a:p>
        </p:txBody>
      </p:sp>
    </p:spTree>
    <p:extLst>
      <p:ext uri="{BB962C8B-B14F-4D97-AF65-F5344CB8AC3E}">
        <p14:creationId xmlns:p14="http://schemas.microsoft.com/office/powerpoint/2010/main" val="289360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1BD9-5B92-4EF2-8AA8-71287A81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Enter your output file name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3243F9-CFA1-4090-B2F3-C7076A47C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889" y="2605094"/>
            <a:ext cx="82105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3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188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Making  a Normalization method file for Hamilton Star</vt:lpstr>
      <vt:lpstr>1. Make sure the required files are in the folder path</vt:lpstr>
      <vt:lpstr>2. Add the transform file into the folder path</vt:lpstr>
      <vt:lpstr>3. Launch Jupyter and open then the python script</vt:lpstr>
      <vt:lpstr>4. Make sure the name of the Transform file and template file matches the one in the folder path</vt:lpstr>
      <vt:lpstr>5. Click run or ‘Ctrl + Enter’ to run the script</vt:lpstr>
      <vt:lpstr>6. Enter the number of plates into the following box ( min: 1, max: 6)</vt:lpstr>
      <vt:lpstr>7. Enter the name of the plates separated by space into the box(it can be in any order)</vt:lpstr>
      <vt:lpstr>8. Enter your output file name</vt:lpstr>
      <vt:lpstr>9. Hit ‘Enter’ and the file should be generated in the specific folder 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</dc:title>
  <dc:creator>JJ Choong</dc:creator>
  <cp:lastModifiedBy>JJ Choong</cp:lastModifiedBy>
  <cp:revision>8</cp:revision>
  <dcterms:created xsi:type="dcterms:W3CDTF">2019-01-15T22:15:16Z</dcterms:created>
  <dcterms:modified xsi:type="dcterms:W3CDTF">2019-01-16T19:58:41Z</dcterms:modified>
</cp:coreProperties>
</file>