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096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 Organizations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Projectized</a:t>
            </a:r>
            <a:r>
              <a:rPr lang="en-US" dirty="0" smtClean="0"/>
              <a:t> – Organization &amp; Role</a:t>
            </a:r>
          </a:p>
          <a:p>
            <a:pPr marL="342900" indent="-342900">
              <a:buAutoNum type="arabicPeriod"/>
            </a:pPr>
            <a:r>
              <a:rPr lang="en-US" dirty="0" smtClean="0"/>
              <a:t>Functional – Position - &gt; Organization &amp; Role</a:t>
            </a:r>
          </a:p>
          <a:p>
            <a:pPr marL="342900" indent="-342900">
              <a:buAutoNum type="arabicPeriod"/>
            </a:pPr>
            <a:r>
              <a:rPr lang="en-US" dirty="0" smtClean="0"/>
              <a:t>Matrix – Position, Organization &amp; Role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286001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 – Defines the nature of job or work . Ex : Technician, Assembler, Engineer, Supervisor, Manager, GM</a:t>
            </a:r>
          </a:p>
          <a:p>
            <a:r>
              <a:rPr lang="en-US" dirty="0" smtClean="0"/>
              <a:t>Position – Defines the hierarchy – </a:t>
            </a:r>
            <a:r>
              <a:rPr lang="en-US" dirty="0" err="1" smtClean="0"/>
              <a:t>US_Sr_Assemblier</a:t>
            </a:r>
            <a:r>
              <a:rPr lang="en-US" dirty="0" smtClean="0"/>
              <a:t>, CORP_HR_DIRECTOR</a:t>
            </a:r>
          </a:p>
          <a:p>
            <a:r>
              <a:rPr lang="en-US" dirty="0" smtClean="0"/>
              <a:t>Grades– Define the pay structure – 1A, 1B, 2A,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Grade – Value, Min, Max , </a:t>
            </a:r>
            <a:r>
              <a:rPr lang="en-US" dirty="0" err="1" smtClean="0"/>
              <a:t>step_value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Salary Structure – </a:t>
            </a:r>
          </a:p>
          <a:p>
            <a:r>
              <a:rPr lang="en-US" dirty="0" smtClean="0"/>
              <a:t>Direct – Employee – Basic, Variable, Deductions</a:t>
            </a:r>
          </a:p>
          <a:p>
            <a:r>
              <a:rPr lang="en-US" dirty="0" smtClean="0"/>
              <a:t>Indirect – Employee - 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Nishit</dc:creator>
  <cp:lastModifiedBy>Das, Nishit</cp:lastModifiedBy>
  <cp:revision>6</cp:revision>
  <dcterms:created xsi:type="dcterms:W3CDTF">2006-08-16T00:00:00Z</dcterms:created>
  <dcterms:modified xsi:type="dcterms:W3CDTF">2014-07-15T07:06:45Z</dcterms:modified>
</cp:coreProperties>
</file>