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1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229E-C31A-4444-8955-6A455843D1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739-BAE2-4F83-BC91-64895C15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5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229E-C31A-4444-8955-6A455843D1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739-BAE2-4F83-BC91-64895C15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229E-C31A-4444-8955-6A455843D1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739-BAE2-4F83-BC91-64895C15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229E-C31A-4444-8955-6A455843D1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739-BAE2-4F83-BC91-64895C15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229E-C31A-4444-8955-6A455843D1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739-BAE2-4F83-BC91-64895C15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229E-C31A-4444-8955-6A455843D1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739-BAE2-4F83-BC91-64895C15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229E-C31A-4444-8955-6A455843D1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739-BAE2-4F83-BC91-64895C15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229E-C31A-4444-8955-6A455843D1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739-BAE2-4F83-BC91-64895C15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3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229E-C31A-4444-8955-6A455843D1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739-BAE2-4F83-BC91-64895C15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229E-C31A-4444-8955-6A455843D1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739-BAE2-4F83-BC91-64895C15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229E-C31A-4444-8955-6A455843D1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8739-BAE2-4F83-BC91-64895C15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9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C229E-C31A-4444-8955-6A455843D1FD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8739-BAE2-4F83-BC91-64895C15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flipH="1">
            <a:off x="7086600" y="76200"/>
            <a:ext cx="1232218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ndale WT J" panose="020B0502000000000001" pitchFamily="34" charset="-128"/>
                <a:cs typeface="Andale WT J" panose="020B0502000000000001" pitchFamily="34" charset="-128"/>
              </a:rPr>
              <a:t>i</a:t>
            </a:r>
            <a:endParaRPr lang="en-US" sz="9600" dirty="0">
              <a:solidFill>
                <a:schemeClr val="bg1"/>
              </a:solidFill>
              <a:latin typeface="Berlin Sans FB Demi" panose="020E0802020502020306" pitchFamily="34" charset="0"/>
              <a:ea typeface="Andale WT J" panose="020B0502000000000001" pitchFamily="34" charset="-128"/>
              <a:cs typeface="Andale WT J" panose="020B0502000000000001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7121056" y="1981200"/>
            <a:ext cx="1232218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Arial Black" panose="020B0A04020102020204" pitchFamily="34" charset="0"/>
                <a:ea typeface="Andale WT J" panose="020B0502000000000001" pitchFamily="34" charset="-128"/>
                <a:cs typeface="Andale WT J" panose="020B0502000000000001" pitchFamily="34" charset="-128"/>
              </a:rPr>
              <a:t>i</a:t>
            </a:r>
            <a:endParaRPr lang="en-US" sz="9600" dirty="0">
              <a:solidFill>
                <a:schemeClr val="bg1"/>
              </a:solidFill>
              <a:latin typeface="Arial Black" panose="020B0A04020102020204" pitchFamily="34" charset="0"/>
              <a:ea typeface="Andale WT J" panose="020B0502000000000001" pitchFamily="34" charset="-128"/>
              <a:cs typeface="Andale WT J" panose="020B0502000000000001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7273456" y="3886200"/>
            <a:ext cx="1232218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rnard MT Condensed" panose="02050806060905020404" pitchFamily="18" charset="0"/>
                <a:ea typeface="Andale WT J" panose="020B0502000000000001" pitchFamily="34" charset="-128"/>
                <a:cs typeface="Andale WT J" panose="020B0502000000000001" pitchFamily="34" charset="-128"/>
              </a:rPr>
              <a:t>i</a:t>
            </a:r>
            <a:endParaRPr lang="en-US" sz="9600" dirty="0">
              <a:solidFill>
                <a:schemeClr val="bg1"/>
              </a:solidFill>
              <a:latin typeface="Bernard MT Condensed" panose="02050806060905020404" pitchFamily="18" charset="0"/>
              <a:ea typeface="Andale WT J" panose="020B0502000000000001" pitchFamily="34" charset="-128"/>
              <a:cs typeface="Andale WT J" panose="020B0502000000000001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762000" y="647730"/>
            <a:ext cx="1232218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Colonna MT" panose="04020805060202030203" pitchFamily="82" charset="0"/>
                <a:ea typeface="Andale WT J" panose="020B0502000000000001" pitchFamily="34" charset="-128"/>
                <a:cs typeface="Aharoni" panose="02010803020104030203" pitchFamily="2" charset="-79"/>
              </a:rPr>
              <a:t>i</a:t>
            </a:r>
            <a:endParaRPr lang="en-US" sz="9600" dirty="0">
              <a:solidFill>
                <a:schemeClr val="bg1"/>
              </a:solidFill>
              <a:latin typeface="Colonna MT" panose="04020805060202030203" pitchFamily="82" charset="0"/>
              <a:ea typeface="Andale WT J" panose="020B0502000000000001" pitchFamily="34" charset="-128"/>
              <a:cs typeface="Aharoni" panose="02010803020104030203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5562600" y="1981200"/>
            <a:ext cx="1232218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Colonna MT" panose="04020805060202030203" pitchFamily="82" charset="0"/>
                <a:ea typeface="Andale WT J" panose="020B0502000000000001" pitchFamily="34" charset="-128"/>
                <a:cs typeface="Aharoni" panose="02010803020104030203" pitchFamily="2" charset="-79"/>
              </a:rPr>
              <a:t>i</a:t>
            </a:r>
            <a:endParaRPr lang="en-US" sz="9600" dirty="0">
              <a:solidFill>
                <a:schemeClr val="bg1"/>
              </a:solidFill>
              <a:latin typeface="Colonna MT" panose="04020805060202030203" pitchFamily="82" charset="0"/>
              <a:ea typeface="Andale WT J" panose="020B0502000000000001" pitchFamily="34" charset="-128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2590800" y="411540"/>
            <a:ext cx="1232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00B0F0"/>
                </a:solidFill>
                <a:latin typeface="Colonna MT" panose="04020805060202030203" pitchFamily="82" charset="0"/>
                <a:ea typeface="Andale WT J" panose="020B0502000000000001" pitchFamily="34" charset="-128"/>
                <a:cs typeface="Aharoni" panose="02010803020104030203" pitchFamily="2" charset="-79"/>
              </a:rPr>
              <a:t>i</a:t>
            </a:r>
            <a:endParaRPr lang="en-US" sz="9600" dirty="0">
              <a:solidFill>
                <a:srgbClr val="00B0F0"/>
              </a:solidFill>
              <a:latin typeface="Colonna MT" panose="04020805060202030203" pitchFamily="82" charset="0"/>
              <a:ea typeface="Andale WT J" panose="020B0502000000000001" pitchFamily="34" charset="-128"/>
              <a:cs typeface="Aharoni" panose="02010803020104030203" pitchFamily="2" charset="-79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97540" y="2697540"/>
            <a:ext cx="1112460" cy="111246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2770802" y="2514600"/>
            <a:ext cx="992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00B0F0"/>
                </a:solidFill>
                <a:latin typeface="Colonna MT" panose="04020805060202030203" pitchFamily="82" charset="0"/>
                <a:ea typeface="Andale WT J" panose="020B0502000000000001" pitchFamily="34" charset="-128"/>
                <a:cs typeface="Aharoni" panose="02010803020104030203" pitchFamily="2" charset="-79"/>
              </a:rPr>
              <a:t>i</a:t>
            </a:r>
            <a:endParaRPr lang="en-US" sz="9600" dirty="0">
              <a:solidFill>
                <a:srgbClr val="00B0F0"/>
              </a:solidFill>
              <a:latin typeface="Colonna MT" panose="04020805060202030203" pitchFamily="82" charset="0"/>
              <a:ea typeface="Andale WT J" panose="020B0502000000000001" pitchFamily="34" charset="-128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56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flipH="1">
            <a:off x="7086600" y="76200"/>
            <a:ext cx="1232218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rlin Sans FB Demi" panose="020E0802020502020306" pitchFamily="34" charset="0"/>
                <a:ea typeface="Andale WT J" panose="020B0502000000000001" pitchFamily="34" charset="-128"/>
                <a:cs typeface="Andale WT J" panose="020B0502000000000001" pitchFamily="34" charset="-128"/>
              </a:rPr>
              <a:t>i</a:t>
            </a:r>
            <a:endParaRPr lang="en-US" sz="9600" dirty="0">
              <a:solidFill>
                <a:schemeClr val="bg1"/>
              </a:solidFill>
              <a:latin typeface="Berlin Sans FB Demi" panose="020E0802020502020306" pitchFamily="34" charset="0"/>
              <a:ea typeface="Andale WT J" panose="020B0502000000000001" pitchFamily="34" charset="-128"/>
              <a:cs typeface="Andale WT J" panose="020B0502000000000001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7121056" y="1981200"/>
            <a:ext cx="1232218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Arial Black" panose="020B0A04020102020204" pitchFamily="34" charset="0"/>
                <a:ea typeface="Andale WT J" panose="020B0502000000000001" pitchFamily="34" charset="-128"/>
                <a:cs typeface="Andale WT J" panose="020B0502000000000001" pitchFamily="34" charset="-128"/>
              </a:rPr>
              <a:t>i</a:t>
            </a:r>
            <a:endParaRPr lang="en-US" sz="9600" dirty="0">
              <a:solidFill>
                <a:schemeClr val="bg1"/>
              </a:solidFill>
              <a:latin typeface="Arial Black" panose="020B0A04020102020204" pitchFamily="34" charset="0"/>
              <a:ea typeface="Andale WT J" panose="020B0502000000000001" pitchFamily="34" charset="-128"/>
              <a:cs typeface="Andale WT J" panose="020B0502000000000001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7273456" y="3886200"/>
            <a:ext cx="1232218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Bernard MT Condensed" panose="02050806060905020404" pitchFamily="18" charset="0"/>
                <a:ea typeface="Andale WT J" panose="020B0502000000000001" pitchFamily="34" charset="-128"/>
                <a:cs typeface="Andale WT J" panose="020B0502000000000001" pitchFamily="34" charset="-128"/>
              </a:rPr>
              <a:t>i</a:t>
            </a:r>
            <a:endParaRPr lang="en-US" sz="9600" dirty="0">
              <a:solidFill>
                <a:schemeClr val="bg1"/>
              </a:solidFill>
              <a:latin typeface="Bernard MT Condensed" panose="02050806060905020404" pitchFamily="18" charset="0"/>
              <a:ea typeface="Andale WT J" panose="020B0502000000000001" pitchFamily="34" charset="-128"/>
              <a:cs typeface="Andale WT J" panose="020B0502000000000001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762000" y="647730"/>
            <a:ext cx="1232218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Colonna MT" panose="04020805060202030203" pitchFamily="82" charset="0"/>
                <a:ea typeface="Andale WT J" panose="020B0502000000000001" pitchFamily="34" charset="-128"/>
                <a:cs typeface="Aharoni" panose="02010803020104030203" pitchFamily="2" charset="-79"/>
              </a:rPr>
              <a:t>i</a:t>
            </a:r>
            <a:endParaRPr lang="en-US" sz="9600" dirty="0">
              <a:solidFill>
                <a:schemeClr val="bg1"/>
              </a:solidFill>
              <a:latin typeface="Colonna MT" panose="04020805060202030203" pitchFamily="82" charset="0"/>
              <a:ea typeface="Andale WT J" panose="020B0502000000000001" pitchFamily="34" charset="-128"/>
              <a:cs typeface="Aharoni" panose="02010803020104030203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5562600" y="1981200"/>
            <a:ext cx="1232218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Colonna MT" panose="04020805060202030203" pitchFamily="82" charset="0"/>
                <a:ea typeface="Andale WT J" panose="020B0502000000000001" pitchFamily="34" charset="-128"/>
                <a:cs typeface="Aharoni" panose="02010803020104030203" pitchFamily="2" charset="-79"/>
              </a:rPr>
              <a:t>i</a:t>
            </a:r>
            <a:endParaRPr lang="en-US" sz="9600" dirty="0">
              <a:solidFill>
                <a:schemeClr val="bg1"/>
              </a:solidFill>
              <a:latin typeface="Colonna MT" panose="04020805060202030203" pitchFamily="82" charset="0"/>
              <a:ea typeface="Andale WT J" panose="020B0502000000000001" pitchFamily="34" charset="-128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2590800" y="411540"/>
            <a:ext cx="1232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00B0F0"/>
                </a:solidFill>
                <a:latin typeface="Colonna MT" panose="04020805060202030203" pitchFamily="82" charset="0"/>
                <a:ea typeface="Andale WT J" panose="020B0502000000000001" pitchFamily="34" charset="-128"/>
                <a:cs typeface="Aharoni" panose="02010803020104030203" pitchFamily="2" charset="-79"/>
              </a:rPr>
              <a:t>i</a:t>
            </a:r>
            <a:endParaRPr lang="en-US" sz="9600" dirty="0">
              <a:solidFill>
                <a:srgbClr val="00B0F0"/>
              </a:solidFill>
              <a:latin typeface="Colonna MT" panose="04020805060202030203" pitchFamily="82" charset="0"/>
              <a:ea typeface="Andale WT J" panose="020B0502000000000001" pitchFamily="34" charset="-128"/>
              <a:cs typeface="Aharoni" panose="02010803020104030203" pitchFamily="2" charset="-79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21340" y="2621340"/>
            <a:ext cx="1264860" cy="126486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2657971" y="2525918"/>
            <a:ext cx="1191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00B0F0"/>
                </a:solidFill>
                <a:latin typeface="Colonna MT" panose="04020805060202030203" pitchFamily="82" charset="0"/>
                <a:ea typeface="Andale WT J" panose="020B0502000000000001" pitchFamily="34" charset="-128"/>
                <a:cs typeface="Aharoni" panose="02010803020104030203" pitchFamily="2" charset="-79"/>
              </a:rPr>
              <a:t>in</a:t>
            </a:r>
            <a:endParaRPr lang="en-US" sz="9600" dirty="0">
              <a:solidFill>
                <a:srgbClr val="00B0F0"/>
              </a:solidFill>
              <a:latin typeface="Colonna MT" panose="04020805060202030203" pitchFamily="82" charset="0"/>
              <a:ea typeface="Andale WT J" panose="020B0502000000000001" pitchFamily="34" charset="-128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6534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14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Coherent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Das, Nishit</dc:creator>
  <cp:lastModifiedBy>Das, Nishit</cp:lastModifiedBy>
  <cp:revision>5</cp:revision>
  <dcterms:created xsi:type="dcterms:W3CDTF">2015-02-14T09:34:48Z</dcterms:created>
  <dcterms:modified xsi:type="dcterms:W3CDTF">2015-02-16T01:30:48Z</dcterms:modified>
</cp:coreProperties>
</file>