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7CD03C-B51B-4859-AC83-A356FED5482B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67B7D-FBE8-4758-B44E-3797D5783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0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ro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21A5CB9-315D-9526-93CB-7AFB7B890D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90140520-97EB-C75B-11BC-87DBB2C57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CA7F1EA-8A9E-23B3-EEC2-D9883EA60E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51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21A5CB9-315D-9526-93CB-7AFB7B890D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6B2AB60F-984E-136C-2178-3AB710FE1D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08287" y="1742281"/>
            <a:ext cx="3527425" cy="3373438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90140520-97EB-C75B-11BC-87DBB2C57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CA7F1EA-8A9E-23B3-EEC2-D9883EA60E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6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7">
            <a:extLst>
              <a:ext uri="{FF2B5EF4-FFF2-40B4-BE49-F238E27FC236}">
                <a16:creationId xmlns:a16="http://schemas.microsoft.com/office/drawing/2014/main" id="{B59C67BB-0304-3214-C368-470174FF95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7" name="図プレースホルダー 14">
            <a:extLst>
              <a:ext uri="{FF2B5EF4-FFF2-40B4-BE49-F238E27FC236}">
                <a16:creationId xmlns:a16="http://schemas.microsoft.com/office/drawing/2014/main" id="{0F325044-D1C2-E51E-276D-5D9F742854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49267" y="2069736"/>
            <a:ext cx="2880000" cy="288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8" name="テキスト プレースホルダー 16">
            <a:extLst>
              <a:ext uri="{FF2B5EF4-FFF2-40B4-BE49-F238E27FC236}">
                <a16:creationId xmlns:a16="http://schemas.microsoft.com/office/drawing/2014/main" id="{EB8B8225-F3AF-100B-12E8-7176C4FF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9" name="テキスト プレースホルダー 18">
            <a:extLst>
              <a:ext uri="{FF2B5EF4-FFF2-40B4-BE49-F238E27FC236}">
                <a16:creationId xmlns:a16="http://schemas.microsoft.com/office/drawing/2014/main" id="{F523E775-6D88-5732-0CA8-C09D48E7C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  <p:sp>
        <p:nvSpPr>
          <p:cNvPr id="10" name="図プレースホルダー 14">
            <a:extLst>
              <a:ext uri="{FF2B5EF4-FFF2-40B4-BE49-F238E27FC236}">
                <a16:creationId xmlns:a16="http://schemas.microsoft.com/office/drawing/2014/main" id="{BB4DD2CB-06A7-4E3A-2BB9-FE27E4493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14734" y="2069736"/>
            <a:ext cx="2880000" cy="288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10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7">
            <a:extLst>
              <a:ext uri="{FF2B5EF4-FFF2-40B4-BE49-F238E27FC236}">
                <a16:creationId xmlns:a16="http://schemas.microsoft.com/office/drawing/2014/main" id="{B59C67BB-0304-3214-C368-470174FF95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7" name="図プレースホルダー 14">
            <a:extLst>
              <a:ext uri="{FF2B5EF4-FFF2-40B4-BE49-F238E27FC236}">
                <a16:creationId xmlns:a16="http://schemas.microsoft.com/office/drawing/2014/main" id="{0F325044-D1C2-E51E-276D-5D9F742854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1998" y="2737813"/>
            <a:ext cx="2520000" cy="252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8" name="テキスト プレースホルダー 16">
            <a:extLst>
              <a:ext uri="{FF2B5EF4-FFF2-40B4-BE49-F238E27FC236}">
                <a16:creationId xmlns:a16="http://schemas.microsoft.com/office/drawing/2014/main" id="{EB8B8225-F3AF-100B-12E8-7176C4FF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9" name="テキスト プレースホルダー 18">
            <a:extLst>
              <a:ext uri="{FF2B5EF4-FFF2-40B4-BE49-F238E27FC236}">
                <a16:creationId xmlns:a16="http://schemas.microsoft.com/office/drawing/2014/main" id="{F523E775-6D88-5732-0CA8-C09D48E7C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  <p:sp>
        <p:nvSpPr>
          <p:cNvPr id="10" name="図プレースホルダー 14">
            <a:extLst>
              <a:ext uri="{FF2B5EF4-FFF2-40B4-BE49-F238E27FC236}">
                <a16:creationId xmlns:a16="http://schemas.microsoft.com/office/drawing/2014/main" id="{BB4DD2CB-06A7-4E3A-2BB9-FE27E4493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94302" y="1738868"/>
            <a:ext cx="2520000" cy="252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2" name="図プレースホルダー 14">
            <a:extLst>
              <a:ext uri="{FF2B5EF4-FFF2-40B4-BE49-F238E27FC236}">
                <a16:creationId xmlns:a16="http://schemas.microsoft.com/office/drawing/2014/main" id="{1AB6EE47-8B68-90D5-F96A-19CEA5472E2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29694" y="1738868"/>
            <a:ext cx="2520000" cy="252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13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F37CD03C-B51B-4859-AC83-A356FED5482B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22F67B7D-FBE8-4758-B44E-3797D5783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4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E23EB40-8150-4486-B6DD-9AF0A03C4FA6}" vid="{8DE0D037-2D1C-4213-97E4-3EE40F02A5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Debate Slide</Template>
  <TotalTime>5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2" baseType="lpstr">
      <vt:lpstr>Corbel</vt:lpstr>
      <vt:lpstr>基礎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 Inoue</dc:creator>
  <cp:lastModifiedBy>Satoshi Inoue</cp:lastModifiedBy>
  <cp:revision>4</cp:revision>
  <dcterms:created xsi:type="dcterms:W3CDTF">2024-03-29T12:18:27Z</dcterms:created>
  <dcterms:modified xsi:type="dcterms:W3CDTF">2024-03-30T09:20:20Z</dcterms:modified>
</cp:coreProperties>
</file>