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ro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35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21A5CB9-315D-9526-93CB-7AFB7B890D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6B2AB60F-984E-136C-2178-3AB710FE1D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08287" y="1742281"/>
            <a:ext cx="3527425" cy="3373438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90140520-97EB-C75B-11BC-87DBB2C57A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ACA7F1EA-8A9E-23B3-EEC2-D9883EA60E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6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9267" y="2069736"/>
            <a:ext cx="2880000" cy="288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4734" y="2069736"/>
            <a:ext cx="2880000" cy="288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10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nstit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7">
            <a:extLst>
              <a:ext uri="{FF2B5EF4-FFF2-40B4-BE49-F238E27FC236}">
                <a16:creationId xmlns:a16="http://schemas.microsoft.com/office/drawing/2014/main" id="{B59C67BB-0304-3214-C368-470174FF95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336191"/>
            <a:ext cx="8435974" cy="638594"/>
          </a:xfrm>
        </p:spPr>
        <p:txBody>
          <a:bodyPr>
            <a:noAutofit/>
          </a:bodyPr>
          <a:lstStyle>
            <a:lvl1pPr marL="34290" indent="0" algn="ctr">
              <a:buNone/>
              <a:defRPr sz="4400"/>
            </a:lvl1pPr>
          </a:lstStyle>
          <a:p>
            <a:pPr lvl="0"/>
            <a:r>
              <a:rPr kumimoji="1" lang="en-US" altLang="ja-JP" dirty="0"/>
              <a:t>{title}</a:t>
            </a:r>
            <a:endParaRPr kumimoji="1" lang="ja-JP" altLang="en-US" dirty="0"/>
          </a:p>
        </p:txBody>
      </p:sp>
      <p:sp>
        <p:nvSpPr>
          <p:cNvPr id="7" name="図プレースホルダー 14">
            <a:extLst>
              <a:ext uri="{FF2B5EF4-FFF2-40B4-BE49-F238E27FC236}">
                <a16:creationId xmlns:a16="http://schemas.microsoft.com/office/drawing/2014/main" id="{0F325044-D1C2-E51E-276D-5D9F742854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11998" y="2737813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8" name="テキスト プレースホルダー 16">
            <a:extLst>
              <a:ext uri="{FF2B5EF4-FFF2-40B4-BE49-F238E27FC236}">
                <a16:creationId xmlns:a16="http://schemas.microsoft.com/office/drawing/2014/main" id="{EB8B8225-F3AF-100B-12E8-7176C4FF71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011" y="1203894"/>
            <a:ext cx="8435975" cy="492125"/>
          </a:xfrm>
        </p:spPr>
        <p:txBody>
          <a:bodyPr>
            <a:normAutofit/>
          </a:bodyPr>
          <a:lstStyle>
            <a:lvl1pPr marL="34290" indent="0" algn="ctr">
              <a:buNone/>
              <a:defRPr sz="2400"/>
            </a:lvl1pPr>
          </a:lstStyle>
          <a:p>
            <a:pPr lvl="0"/>
            <a:r>
              <a:rPr kumimoji="1" lang="en-US" altLang="ja-JP" dirty="0"/>
              <a:t>{metrics}</a:t>
            </a:r>
            <a:endParaRPr kumimoji="1" lang="ja-JP" altLang="en-US" dirty="0"/>
          </a:p>
        </p:txBody>
      </p:sp>
      <p:sp>
        <p:nvSpPr>
          <p:cNvPr id="9" name="テキスト プレースホルダー 18">
            <a:extLst>
              <a:ext uri="{FF2B5EF4-FFF2-40B4-BE49-F238E27FC236}">
                <a16:creationId xmlns:a16="http://schemas.microsoft.com/office/drawing/2014/main" id="{F523E775-6D88-5732-0CA8-C09D48E7C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6326" y="5300662"/>
            <a:ext cx="6711348" cy="974725"/>
          </a:xfrm>
        </p:spPr>
        <p:txBody>
          <a:bodyPr>
            <a:noAutofit/>
          </a:bodyPr>
          <a:lstStyle>
            <a:lvl1pPr marL="34290" indent="0" algn="ctr">
              <a:buNone/>
              <a:defRPr sz="6600"/>
            </a:lvl1pPr>
          </a:lstStyle>
          <a:p>
            <a:pPr lvl="0"/>
            <a:r>
              <a:rPr kumimoji="1" lang="en-US" altLang="ja-JP" dirty="0"/>
              <a:t>{name}</a:t>
            </a:r>
            <a:endParaRPr kumimoji="1" lang="ja-JP" altLang="en-US" dirty="0"/>
          </a:p>
        </p:txBody>
      </p:sp>
      <p:sp>
        <p:nvSpPr>
          <p:cNvPr id="10" name="図プレースホルダー 14">
            <a:extLst>
              <a:ext uri="{FF2B5EF4-FFF2-40B4-BE49-F238E27FC236}">
                <a16:creationId xmlns:a16="http://schemas.microsoft.com/office/drawing/2014/main" id="{BB4DD2CB-06A7-4E3A-2BB9-FE27E4493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94302" y="1738868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2" name="図プレースホルダー 14">
            <a:extLst>
              <a:ext uri="{FF2B5EF4-FFF2-40B4-BE49-F238E27FC236}">
                <a16:creationId xmlns:a16="http://schemas.microsoft.com/office/drawing/2014/main" id="{1AB6EE47-8B68-90D5-F96A-19CEA5472E2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829694" y="1738868"/>
            <a:ext cx="2520000" cy="2520000"/>
          </a:xfr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91320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F37CD03C-B51B-4859-AC83-A356FED5482B}" type="datetimeFigureOut">
              <a:rPr kumimoji="1" lang="ja-JP" altLang="en-US" smtClean="0"/>
              <a:t>2024/3/30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22F67B7D-FBE8-4758-B44E-3797D5783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4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kumimoji="1"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1st</a:t>
            </a:r>
          </a:p>
        </p:txBody>
      </p:sp>
      <p:pic>
        <p:nvPicPr>
          <p:cNvPr id="3" name="Picture Placeholder 2" descr="K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9656" r="-96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9 points, avg. 160.0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Love Sexy Sushi Samurai</a:t>
            </a:r>
          </a:p>
        </p:txBody>
      </p:sp>
      <p:pic>
        <p:nvPicPr>
          <p:cNvPr id="6" name="Picture Placeholder 5" descr="Tokyo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t="-335" b="-335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2nd Reserved Breaking Team</a:t>
            </a:r>
          </a:p>
        </p:txBody>
      </p:sp>
      <p:pic>
        <p:nvPicPr>
          <p:cNvPr id="3" name="Picture Placeholder 2" descr="K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9656" r="-96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5 points, avg. 152.67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Ryoshiya</a:t>
            </a:r>
          </a:p>
        </p:txBody>
      </p:sp>
      <p:pic>
        <p:nvPicPr>
          <p:cNvPr id="6" name="Picture Placeholder 5" descr="Tokyo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t="-335" b="-335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2nd</a:t>
            </a:r>
          </a:p>
        </p:txBody>
      </p:sp>
      <p:pic>
        <p:nvPicPr>
          <p:cNvPr id="3" name="Picture Placeholder 2" descr="ICU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43749" b="-4374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points, avg. 159.0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Centre Forward</a:t>
            </a:r>
          </a:p>
        </p:txBody>
      </p:sp>
      <p:pic>
        <p:nvPicPr>
          <p:cNvPr id="6" name="Picture Placeholder 5" descr="Osaka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t="-877" b="-877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3rd</a:t>
            </a:r>
          </a:p>
        </p:txBody>
      </p:sp>
      <p:pic>
        <p:nvPicPr>
          <p:cNvPr id="3" name="Picture Placeholder 2" descr="Tsukuba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points, avg. 157.0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ボクは　わるいディベーターじゃないよ</a:t>
            </a:r>
          </a:p>
        </p:txBody>
      </p:sp>
      <p:pic>
        <p:nvPicPr>
          <p:cNvPr id="6" name="Picture Placeholder 5" descr="Osaka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t="-877" b="-877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4th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8 points, avg. 155.0 spks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the wsdc traumatized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5th (1/2)</a:t>
            </a:r>
          </a:p>
        </p:txBody>
      </p:sp>
      <p:pic>
        <p:nvPicPr>
          <p:cNvPr id="3" name="Picture Placeholder 2" descr="K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9656" r="-96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7 points, avg. 157.0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Nobody Expects the Spanish Inquisit</a:t>
            </a:r>
          </a:p>
        </p:txBody>
      </p:sp>
      <p:pic>
        <p:nvPicPr>
          <p:cNvPr id="6" name="Picture Placeholder 5" descr="WAD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l="-260" r="-260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5th (2/2)</a:t>
            </a:r>
          </a:p>
        </p:txBody>
      </p:sp>
      <p:pic>
        <p:nvPicPr>
          <p:cNvPr id="3" name="Picture Placeholder 2" descr="K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9656" r="-965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6 points, avg. 157.33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おすすめの白ワイン教えてください</a:t>
            </a:r>
          </a:p>
        </p:txBody>
      </p:sp>
      <p:pic>
        <p:nvPicPr>
          <p:cNvPr id="6" name="Picture Placeholder 5" descr="ICU.png"/>
          <p:cNvPicPr>
            <a:picLocks noGrp="1" noChangeAspect="1"/>
          </p:cNvPicPr>
          <p:nvPr>
            <p:ph type="pic" idx="18" sz="quarter"/>
          </p:nvPr>
        </p:nvPicPr>
        <p:blipFill>
          <a:blip r:embed="rId3"/>
          <a:srcRect t="-43749" b="-43749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7th</a:t>
            </a:r>
          </a:p>
        </p:txBody>
      </p:sp>
      <p:pic>
        <p:nvPicPr>
          <p:cNvPr id="3" name="Picture Placeholder 2" descr="KDS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12380" r="-1238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6 points, avg. 155.67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KDO優勝する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Breaking 8th</a:t>
            </a:r>
          </a:p>
        </p:txBody>
      </p:sp>
      <p:pic>
        <p:nvPicPr>
          <p:cNvPr id="3" name="Picture Placeholder 2" descr="Doshisha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-5559" b="-555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6 points, avg. 155.0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すいへいりべ this is NOT ぼくのふね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>
            <a:normAutofit/>
          </a:bodyPr>
          <a:lstStyle/>
          <a:p>
            <a:r>
              <a:t>1st Reserved Breaking Team</a:t>
            </a:r>
          </a:p>
        </p:txBody>
      </p:sp>
      <p:pic>
        <p:nvPicPr>
          <p:cNvPr id="3" name="Picture Placeholder 2" descr="WAD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-2554" r="-25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>
            <a:normAutofit/>
          </a:bodyPr>
          <a:lstStyle/>
          <a:p>
            <a:r>
              <a:t>5 points, avg. 153.33 spks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>
            <a:normAutofit/>
          </a:bodyPr>
          <a:lstStyle/>
          <a:p>
            <a:r>
              <a:t>Hikari’s math and Python teacher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E23EB40-8150-4486-B6DD-9AF0A03C4FA6}" vid="{8DE0D037-2D1C-4213-97E4-3EE40F02A5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Debate Slide</Template>
  <TotalTime>5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2" baseType="lpstr">
      <vt:lpstr>Corbel</vt:lpstr>
      <vt:lpstr>基礎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Inoue</dc:creator>
  <cp:lastModifiedBy>Satoshi Inoue</cp:lastModifiedBy>
  <cp:revision>4</cp:revision>
  <dcterms:created xsi:type="dcterms:W3CDTF">2024-03-29T12:18:27Z</dcterms:created>
  <dcterms:modified xsi:type="dcterms:W3CDTF">2024-03-30T09:20:20Z</dcterms:modified>
</cp:coreProperties>
</file>