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GB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GB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7CD03C-B51B-4859-AC83-A356FED5482B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F67B7D-FBE8-4758-B44E-3797D5783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00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ro instit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A21A5CB9-315D-9526-93CB-7AFB7B890D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4013" y="336191"/>
            <a:ext cx="8435974" cy="638594"/>
          </a:xfrm>
        </p:spPr>
        <p:txBody>
          <a:bodyPr>
            <a:noAutofit/>
          </a:bodyPr>
          <a:lstStyle>
            <a:lvl1pPr marL="34290" indent="0" algn="ctr">
              <a:buNone/>
              <a:defRPr sz="4400"/>
            </a:lvl1pPr>
          </a:lstStyle>
          <a:p>
            <a:pPr lvl="0"/>
            <a:r>
              <a:rPr kumimoji="1" lang="en-US" altLang="ja-JP" dirty="0"/>
              <a:t>{title}</a:t>
            </a:r>
            <a:endParaRPr kumimoji="1" lang="ja-JP" altLang="en-US" dirty="0"/>
          </a:p>
        </p:txBody>
      </p:sp>
      <p:sp>
        <p:nvSpPr>
          <p:cNvPr id="15" name="図プレースホルダー 14">
            <a:extLst>
              <a:ext uri="{FF2B5EF4-FFF2-40B4-BE49-F238E27FC236}">
                <a16:creationId xmlns:a16="http://schemas.microsoft.com/office/drawing/2014/main" id="{6B2AB60F-984E-136C-2178-3AB710FE1DF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08287" y="1742281"/>
            <a:ext cx="3527425" cy="3373438"/>
          </a:xfrm>
        </p:spPr>
        <p:txBody>
          <a:bodyPr/>
          <a:lstStyle/>
          <a:p>
            <a:r>
              <a:rPr kumimoji="1" lang="en-GB" altLang="ja-JP"/>
              <a:t>Click icon to add picture</a:t>
            </a:r>
            <a:endParaRPr kumimoji="1" lang="ja-JP" altLang="en-US" dirty="0"/>
          </a:p>
        </p:txBody>
      </p:sp>
      <p:sp>
        <p:nvSpPr>
          <p:cNvPr id="17" name="テキスト プレースホルダー 16">
            <a:extLst>
              <a:ext uri="{FF2B5EF4-FFF2-40B4-BE49-F238E27FC236}">
                <a16:creationId xmlns:a16="http://schemas.microsoft.com/office/drawing/2014/main" id="{90140520-97EB-C75B-11BC-87DBB2C57A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4011" y="1203894"/>
            <a:ext cx="8435975" cy="492125"/>
          </a:xfrm>
        </p:spPr>
        <p:txBody>
          <a:bodyPr>
            <a:normAutofit/>
          </a:bodyPr>
          <a:lstStyle>
            <a:lvl1pPr marL="34290" indent="0" algn="ctr">
              <a:buNone/>
              <a:defRPr sz="2400"/>
            </a:lvl1pPr>
          </a:lstStyle>
          <a:p>
            <a:pPr lvl="0"/>
            <a:r>
              <a:rPr kumimoji="1" lang="en-US" altLang="ja-JP" dirty="0"/>
              <a:t>{metrics}</a:t>
            </a:r>
            <a:endParaRPr kumimoji="1" lang="ja-JP" altLang="en-US" dirty="0"/>
          </a:p>
        </p:txBody>
      </p:sp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ACA7F1EA-8A9E-23B3-EEC2-D9883EA60E9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16326" y="5300662"/>
            <a:ext cx="6711348" cy="974725"/>
          </a:xfrm>
        </p:spPr>
        <p:txBody>
          <a:bodyPr>
            <a:noAutofit/>
          </a:bodyPr>
          <a:lstStyle>
            <a:lvl1pPr marL="34290" indent="0" algn="ctr">
              <a:buNone/>
              <a:defRPr sz="6600"/>
            </a:lvl1pPr>
          </a:lstStyle>
          <a:p>
            <a:pPr lvl="0"/>
            <a:r>
              <a:rPr kumimoji="1" lang="en-US" altLang="ja-JP" dirty="0"/>
              <a:t>{name}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180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nstit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A21A5CB9-315D-9526-93CB-7AFB7B890D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4013" y="336191"/>
            <a:ext cx="8435974" cy="638594"/>
          </a:xfrm>
        </p:spPr>
        <p:txBody>
          <a:bodyPr>
            <a:noAutofit/>
          </a:bodyPr>
          <a:lstStyle>
            <a:lvl1pPr marL="34290" indent="0" algn="ctr">
              <a:buNone/>
              <a:defRPr sz="4400"/>
            </a:lvl1pPr>
          </a:lstStyle>
          <a:p>
            <a:pPr lvl="0"/>
            <a:r>
              <a:rPr kumimoji="1" lang="en-US" altLang="ja-JP" dirty="0"/>
              <a:t>{title}</a:t>
            </a:r>
            <a:endParaRPr kumimoji="1" lang="ja-JP" altLang="en-US" dirty="0"/>
          </a:p>
        </p:txBody>
      </p:sp>
      <p:sp>
        <p:nvSpPr>
          <p:cNvPr id="15" name="図プレースホルダー 14">
            <a:extLst>
              <a:ext uri="{FF2B5EF4-FFF2-40B4-BE49-F238E27FC236}">
                <a16:creationId xmlns:a16="http://schemas.microsoft.com/office/drawing/2014/main" id="{6B2AB60F-984E-136C-2178-3AB710FE1DF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08287" y="1742281"/>
            <a:ext cx="3527425" cy="3373438"/>
          </a:xfrm>
        </p:spPr>
        <p:txBody>
          <a:bodyPr/>
          <a:lstStyle/>
          <a:p>
            <a:r>
              <a:rPr kumimoji="1" lang="en-GB" altLang="ja-JP"/>
              <a:t>Click icon to add picture</a:t>
            </a:r>
            <a:endParaRPr kumimoji="1" lang="ja-JP" altLang="en-US" dirty="0"/>
          </a:p>
        </p:txBody>
      </p:sp>
      <p:sp>
        <p:nvSpPr>
          <p:cNvPr id="17" name="テキスト プレースホルダー 16">
            <a:extLst>
              <a:ext uri="{FF2B5EF4-FFF2-40B4-BE49-F238E27FC236}">
                <a16:creationId xmlns:a16="http://schemas.microsoft.com/office/drawing/2014/main" id="{90140520-97EB-C75B-11BC-87DBB2C57A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4011" y="1203894"/>
            <a:ext cx="8435975" cy="492125"/>
          </a:xfrm>
        </p:spPr>
        <p:txBody>
          <a:bodyPr>
            <a:normAutofit/>
          </a:bodyPr>
          <a:lstStyle>
            <a:lvl1pPr marL="34290" indent="0" algn="ctr">
              <a:buNone/>
              <a:defRPr sz="2400"/>
            </a:lvl1pPr>
          </a:lstStyle>
          <a:p>
            <a:pPr lvl="0"/>
            <a:r>
              <a:rPr kumimoji="1" lang="en-US" altLang="ja-JP" dirty="0"/>
              <a:t>{metrics}</a:t>
            </a:r>
            <a:endParaRPr kumimoji="1" lang="ja-JP" altLang="en-US" dirty="0"/>
          </a:p>
        </p:txBody>
      </p:sp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ACA7F1EA-8A9E-23B3-EEC2-D9883EA60E9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16326" y="5300662"/>
            <a:ext cx="6711348" cy="974725"/>
          </a:xfrm>
        </p:spPr>
        <p:txBody>
          <a:bodyPr>
            <a:noAutofit/>
          </a:bodyPr>
          <a:lstStyle>
            <a:lvl1pPr marL="34290" indent="0" algn="ctr">
              <a:buNone/>
              <a:defRPr sz="6600"/>
            </a:lvl1pPr>
          </a:lstStyle>
          <a:p>
            <a:pPr lvl="0"/>
            <a:r>
              <a:rPr kumimoji="1" lang="en-US" altLang="ja-JP" dirty="0"/>
              <a:t>{name}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351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instit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7">
            <a:extLst>
              <a:ext uri="{FF2B5EF4-FFF2-40B4-BE49-F238E27FC236}">
                <a16:creationId xmlns:a16="http://schemas.microsoft.com/office/drawing/2014/main" id="{B59C67BB-0304-3214-C368-470174FF95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4013" y="336191"/>
            <a:ext cx="8435974" cy="638594"/>
          </a:xfrm>
        </p:spPr>
        <p:txBody>
          <a:bodyPr>
            <a:noAutofit/>
          </a:bodyPr>
          <a:lstStyle>
            <a:lvl1pPr marL="34290" indent="0" algn="ctr">
              <a:buNone/>
              <a:defRPr sz="4400"/>
            </a:lvl1pPr>
          </a:lstStyle>
          <a:p>
            <a:pPr lvl="0"/>
            <a:r>
              <a:rPr kumimoji="1" lang="en-US" altLang="ja-JP" dirty="0"/>
              <a:t>{title}</a:t>
            </a:r>
            <a:endParaRPr kumimoji="1" lang="ja-JP" altLang="en-US" dirty="0"/>
          </a:p>
        </p:txBody>
      </p:sp>
      <p:sp>
        <p:nvSpPr>
          <p:cNvPr id="7" name="図プレースホルダー 14">
            <a:extLst>
              <a:ext uri="{FF2B5EF4-FFF2-40B4-BE49-F238E27FC236}">
                <a16:creationId xmlns:a16="http://schemas.microsoft.com/office/drawing/2014/main" id="{0F325044-D1C2-E51E-276D-5D9F742854C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49267" y="2069736"/>
            <a:ext cx="2880000" cy="2880000"/>
          </a:xfrm>
        </p:spPr>
        <p:txBody>
          <a:bodyPr/>
          <a:lstStyle/>
          <a:p>
            <a:r>
              <a:rPr kumimoji="1" lang="en-GB" altLang="ja-JP"/>
              <a:t>Click icon to add picture</a:t>
            </a:r>
            <a:endParaRPr kumimoji="1" lang="ja-JP" altLang="en-US" dirty="0"/>
          </a:p>
        </p:txBody>
      </p:sp>
      <p:sp>
        <p:nvSpPr>
          <p:cNvPr id="8" name="テキスト プレースホルダー 16">
            <a:extLst>
              <a:ext uri="{FF2B5EF4-FFF2-40B4-BE49-F238E27FC236}">
                <a16:creationId xmlns:a16="http://schemas.microsoft.com/office/drawing/2014/main" id="{EB8B8225-F3AF-100B-12E8-7176C4FF71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4011" y="1203894"/>
            <a:ext cx="8435975" cy="492125"/>
          </a:xfrm>
        </p:spPr>
        <p:txBody>
          <a:bodyPr>
            <a:normAutofit/>
          </a:bodyPr>
          <a:lstStyle>
            <a:lvl1pPr marL="34290" indent="0" algn="ctr">
              <a:buNone/>
              <a:defRPr sz="2400"/>
            </a:lvl1pPr>
          </a:lstStyle>
          <a:p>
            <a:pPr lvl="0"/>
            <a:r>
              <a:rPr kumimoji="1" lang="en-US" altLang="ja-JP" dirty="0"/>
              <a:t>{metrics}</a:t>
            </a:r>
            <a:endParaRPr kumimoji="1" lang="ja-JP" altLang="en-US" dirty="0"/>
          </a:p>
        </p:txBody>
      </p:sp>
      <p:sp>
        <p:nvSpPr>
          <p:cNvPr id="9" name="テキスト プレースホルダー 18">
            <a:extLst>
              <a:ext uri="{FF2B5EF4-FFF2-40B4-BE49-F238E27FC236}">
                <a16:creationId xmlns:a16="http://schemas.microsoft.com/office/drawing/2014/main" id="{F523E775-6D88-5732-0CA8-C09D48E7C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16326" y="5300662"/>
            <a:ext cx="6711348" cy="974725"/>
          </a:xfrm>
        </p:spPr>
        <p:txBody>
          <a:bodyPr>
            <a:noAutofit/>
          </a:bodyPr>
          <a:lstStyle>
            <a:lvl1pPr marL="34290" indent="0" algn="ctr">
              <a:buNone/>
              <a:defRPr sz="6600"/>
            </a:lvl1pPr>
          </a:lstStyle>
          <a:p>
            <a:pPr lvl="0"/>
            <a:r>
              <a:rPr kumimoji="1" lang="en-US" altLang="ja-JP" dirty="0"/>
              <a:t>{name}</a:t>
            </a:r>
            <a:endParaRPr kumimoji="1" lang="ja-JP" altLang="en-US" dirty="0"/>
          </a:p>
        </p:txBody>
      </p:sp>
      <p:sp>
        <p:nvSpPr>
          <p:cNvPr id="10" name="図プレースホルダー 14">
            <a:extLst>
              <a:ext uri="{FF2B5EF4-FFF2-40B4-BE49-F238E27FC236}">
                <a16:creationId xmlns:a16="http://schemas.microsoft.com/office/drawing/2014/main" id="{BB4DD2CB-06A7-4E3A-2BB9-FE27E4493DD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414734" y="2069736"/>
            <a:ext cx="2880000" cy="2880000"/>
          </a:xfrm>
        </p:spPr>
        <p:txBody>
          <a:bodyPr/>
          <a:lstStyle/>
          <a:p>
            <a:r>
              <a:rPr kumimoji="1" lang="en-GB" altLang="ja-JP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910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instit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7">
            <a:extLst>
              <a:ext uri="{FF2B5EF4-FFF2-40B4-BE49-F238E27FC236}">
                <a16:creationId xmlns:a16="http://schemas.microsoft.com/office/drawing/2014/main" id="{B59C67BB-0304-3214-C368-470174FF95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4013" y="336191"/>
            <a:ext cx="8435974" cy="638594"/>
          </a:xfrm>
        </p:spPr>
        <p:txBody>
          <a:bodyPr>
            <a:noAutofit/>
          </a:bodyPr>
          <a:lstStyle>
            <a:lvl1pPr marL="34290" indent="0" algn="ctr">
              <a:buNone/>
              <a:defRPr sz="4400"/>
            </a:lvl1pPr>
          </a:lstStyle>
          <a:p>
            <a:pPr lvl="0"/>
            <a:r>
              <a:rPr kumimoji="1" lang="en-US" altLang="ja-JP" dirty="0"/>
              <a:t>{title}</a:t>
            </a:r>
            <a:endParaRPr kumimoji="1" lang="ja-JP" altLang="en-US" dirty="0"/>
          </a:p>
        </p:txBody>
      </p:sp>
      <p:sp>
        <p:nvSpPr>
          <p:cNvPr id="7" name="図プレースホルダー 14">
            <a:extLst>
              <a:ext uri="{FF2B5EF4-FFF2-40B4-BE49-F238E27FC236}">
                <a16:creationId xmlns:a16="http://schemas.microsoft.com/office/drawing/2014/main" id="{0F325044-D1C2-E51E-276D-5D9F742854C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11998" y="2737813"/>
            <a:ext cx="2520000" cy="2520000"/>
          </a:xfrm>
        </p:spPr>
        <p:txBody>
          <a:bodyPr/>
          <a:lstStyle/>
          <a:p>
            <a:r>
              <a:rPr kumimoji="1" lang="en-GB" altLang="ja-JP"/>
              <a:t>Click icon to add picture</a:t>
            </a:r>
            <a:endParaRPr kumimoji="1" lang="ja-JP" altLang="en-US" dirty="0"/>
          </a:p>
        </p:txBody>
      </p:sp>
      <p:sp>
        <p:nvSpPr>
          <p:cNvPr id="8" name="テキスト プレースホルダー 16">
            <a:extLst>
              <a:ext uri="{FF2B5EF4-FFF2-40B4-BE49-F238E27FC236}">
                <a16:creationId xmlns:a16="http://schemas.microsoft.com/office/drawing/2014/main" id="{EB8B8225-F3AF-100B-12E8-7176C4FF71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4011" y="1203894"/>
            <a:ext cx="8435975" cy="492125"/>
          </a:xfrm>
        </p:spPr>
        <p:txBody>
          <a:bodyPr>
            <a:normAutofit/>
          </a:bodyPr>
          <a:lstStyle>
            <a:lvl1pPr marL="34290" indent="0" algn="ctr">
              <a:buNone/>
              <a:defRPr sz="2400"/>
            </a:lvl1pPr>
          </a:lstStyle>
          <a:p>
            <a:pPr lvl="0"/>
            <a:r>
              <a:rPr kumimoji="1" lang="en-US" altLang="ja-JP" dirty="0"/>
              <a:t>{metrics}</a:t>
            </a:r>
            <a:endParaRPr kumimoji="1" lang="ja-JP" altLang="en-US" dirty="0"/>
          </a:p>
        </p:txBody>
      </p:sp>
      <p:sp>
        <p:nvSpPr>
          <p:cNvPr id="9" name="テキスト プレースホルダー 18">
            <a:extLst>
              <a:ext uri="{FF2B5EF4-FFF2-40B4-BE49-F238E27FC236}">
                <a16:creationId xmlns:a16="http://schemas.microsoft.com/office/drawing/2014/main" id="{F523E775-6D88-5732-0CA8-C09D48E7C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16326" y="5300662"/>
            <a:ext cx="6711348" cy="974725"/>
          </a:xfrm>
        </p:spPr>
        <p:txBody>
          <a:bodyPr>
            <a:noAutofit/>
          </a:bodyPr>
          <a:lstStyle>
            <a:lvl1pPr marL="34290" indent="0" algn="ctr">
              <a:buNone/>
              <a:defRPr sz="6600"/>
            </a:lvl1pPr>
          </a:lstStyle>
          <a:p>
            <a:pPr lvl="0"/>
            <a:r>
              <a:rPr kumimoji="1" lang="en-US" altLang="ja-JP" dirty="0"/>
              <a:t>{name}</a:t>
            </a:r>
            <a:endParaRPr kumimoji="1" lang="ja-JP" altLang="en-US" dirty="0"/>
          </a:p>
        </p:txBody>
      </p:sp>
      <p:sp>
        <p:nvSpPr>
          <p:cNvPr id="10" name="図プレースホルダー 14">
            <a:extLst>
              <a:ext uri="{FF2B5EF4-FFF2-40B4-BE49-F238E27FC236}">
                <a16:creationId xmlns:a16="http://schemas.microsoft.com/office/drawing/2014/main" id="{BB4DD2CB-06A7-4E3A-2BB9-FE27E4493DD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94302" y="1738868"/>
            <a:ext cx="2520000" cy="2520000"/>
          </a:xfrm>
        </p:spPr>
        <p:txBody>
          <a:bodyPr/>
          <a:lstStyle/>
          <a:p>
            <a:r>
              <a:rPr kumimoji="1" lang="en-GB" altLang="ja-JP"/>
              <a:t>Click icon to add picture</a:t>
            </a:r>
            <a:endParaRPr kumimoji="1" lang="ja-JP" altLang="en-US" dirty="0"/>
          </a:p>
        </p:txBody>
      </p:sp>
      <p:sp>
        <p:nvSpPr>
          <p:cNvPr id="2" name="図プレースホルダー 14">
            <a:extLst>
              <a:ext uri="{FF2B5EF4-FFF2-40B4-BE49-F238E27FC236}">
                <a16:creationId xmlns:a16="http://schemas.microsoft.com/office/drawing/2014/main" id="{1AB6EE47-8B68-90D5-F96A-19CEA5472E2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829694" y="1738868"/>
            <a:ext cx="2520000" cy="2520000"/>
          </a:xfrm>
        </p:spPr>
        <p:txBody>
          <a:bodyPr/>
          <a:lstStyle/>
          <a:p>
            <a:r>
              <a:rPr kumimoji="1" lang="en-GB" altLang="ja-JP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913201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F37CD03C-B51B-4859-AC83-A356FED5482B}" type="datetimeFigureOut">
              <a:rPr kumimoji="1" lang="ja-JP" altLang="en-US" smtClean="0"/>
              <a:t>2024/4/2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22F67B7D-FBE8-4758-B44E-3797D5783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44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7" r:id="rId2"/>
    <p:sldLayoutId id="2147483674" r:id="rId3"/>
    <p:sldLayoutId id="2147483675" r:id="rId4"/>
    <p:sldLayoutId id="2147483676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kumimoji="1"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kumimoji="1"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kumimoji="1"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kumimoji="1"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kumimoji="1"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kumimoji="1"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2F449E-D6C5-4CCB-3F4E-86F2B95E2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図プレースホルダー 4">
            <a:extLst>
              <a:ext uri="{FF2B5EF4-FFF2-40B4-BE49-F238E27FC236}">
                <a16:creationId xmlns:a16="http://schemas.microsoft.com/office/drawing/2014/main" id="{C30B4047-073A-CD02-F0FD-6344B89DFFD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B57F3B7-F87B-7C89-CACA-839FDAB140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61B1DBF8-D290-70EF-4DC8-E6EDB39494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3582550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1st Open Best Speaker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5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>
            <a:normAutofit/>
          </a:bodyPr>
          <a:lstStyle/>
          <a:p>
            <a:r>
              <a:t>avg. 80.67 spks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1st Open Best Speaker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5" sz="quarter"/>
          </p:nvPr>
        </p:nvPicPr>
        <p:blipFill>
          <a:blip r:embed="rId2"/>
          <a:srcRect t="-39657" b="-3965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>
            <a:normAutofit/>
          </a:bodyPr>
          <a:lstStyle/>
          <a:p>
            <a:r>
              <a:t>avg. 80.67 spks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>
            <a:normAutofit/>
          </a:bodyPr>
          <a:lstStyle/>
          <a:p>
            <a:r>
              <a:t>Speaker 1-1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2nd Open Best Speaker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5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>
            <a:normAutofit/>
          </a:bodyPr>
          <a:lstStyle/>
          <a:p>
            <a:r>
              <a:t>avg. 79.67 spks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2nd Open Best Speaker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5" sz="quarter"/>
          </p:nvPr>
        </p:nvPicPr>
        <p:blipFill>
          <a:blip r:embed="rId2"/>
          <a:srcRect t="-39657" b="-3965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>
            <a:normAutofit/>
          </a:bodyPr>
          <a:lstStyle/>
          <a:p>
            <a:r>
              <a:t>avg. 79.67 spks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>
            <a:normAutofit/>
          </a:bodyPr>
          <a:lstStyle/>
          <a:p>
            <a:r>
              <a:t>Speaker 1-2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3rd Open Best Speaker (1/4)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5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>
            <a:normAutofit/>
          </a:bodyPr>
          <a:lstStyle/>
          <a:p>
            <a:r>
              <a:t>avg. 79.33 spks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3rd Open Best Speaker (1/4)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5" sz="quarter"/>
          </p:nvPr>
        </p:nvPicPr>
        <p:blipFill>
          <a:blip r:embed="rId2"/>
          <a:srcRect t="-39657" b="-3965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>
            <a:normAutofit/>
          </a:bodyPr>
          <a:lstStyle/>
          <a:p>
            <a:r>
              <a:t>avg. 79.33 spks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>
            <a:normAutofit/>
          </a:bodyPr>
          <a:lstStyle/>
          <a:p>
            <a:r>
              <a:t>Speaker 1-3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3rd Open Best Speaker (2/4)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5" sz="quarter"/>
          </p:nvPr>
        </p:nvPicPr>
        <p:blipFill>
          <a:blip r:embed="rId2"/>
          <a:srcRect l="-1934" r="-193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>
            <a:normAutofit/>
          </a:bodyPr>
          <a:lstStyle/>
          <a:p>
            <a:r>
              <a:t>avg. 79.33 spks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>
            <a:normAutofit/>
          </a:bodyPr>
          <a:lstStyle/>
          <a:p>
            <a:r>
              <a:t>Speaker 2-1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3rd Open Best Speaker (3/4)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5" sz="quarter"/>
          </p:nvPr>
        </p:nvPicPr>
        <p:blipFill>
          <a:blip r:embed="rId2"/>
          <a:srcRect l="-2554" r="-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>
            <a:normAutofit/>
          </a:bodyPr>
          <a:lstStyle/>
          <a:p>
            <a:r>
              <a:t>avg. 79.33 spks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>
            <a:normAutofit/>
          </a:bodyPr>
          <a:lstStyle/>
          <a:p>
            <a:r>
              <a:t>Speaker 2-2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3rd Open Best Speaker (4/4)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5" sz="quarter"/>
          </p:nvPr>
        </p:nvPicPr>
        <p:blipFill>
          <a:blip r:embed="rId2"/>
          <a:srcRect l="-1934" r="-193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>
            <a:normAutofit/>
          </a:bodyPr>
          <a:lstStyle/>
          <a:p>
            <a:r>
              <a:t>avg. 79.33 spks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>
            <a:normAutofit/>
          </a:bodyPr>
          <a:lstStyle/>
          <a:p>
            <a:r>
              <a:t>Speaker 2-3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7th Open Best Speaker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5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>
            <a:normAutofit/>
          </a:bodyPr>
          <a:lstStyle/>
          <a:p>
            <a:r>
              <a:t>avg. 79.0 spks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1st Open Breaking Team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5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>
            <a:normAutofit/>
          </a:bodyPr>
          <a:lstStyle/>
          <a:p>
            <a:r>
              <a:t>9 pts., avg. 160 spks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7th Open Best Speaker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5" sz="quarter"/>
          </p:nvPr>
        </p:nvPicPr>
        <p:blipFill>
          <a:blip r:embed="rId2"/>
          <a:srcRect t="-39657" b="-3965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>
            <a:normAutofit/>
          </a:bodyPr>
          <a:lstStyle/>
          <a:p>
            <a:r>
              <a:t>avg. 79.0 spks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>
            <a:normAutofit/>
          </a:bodyPr>
          <a:lstStyle/>
          <a:p>
            <a:r>
              <a:t>Speaker 3-1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8th Open Best Speaker (1/4)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5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>
            <a:normAutofit/>
          </a:bodyPr>
          <a:lstStyle/>
          <a:p>
            <a:r>
              <a:t>avg. 78.0 spks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8th Open Best Speaker (1/4)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5" sz="quarter"/>
          </p:nvPr>
        </p:nvPicPr>
        <p:blipFill>
          <a:blip r:embed="rId2"/>
          <a:srcRect l="-12380" r="-1238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>
            <a:normAutofit/>
          </a:bodyPr>
          <a:lstStyle/>
          <a:p>
            <a:r>
              <a:t>avg. 78.0 spks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>
            <a:normAutofit/>
          </a:bodyPr>
          <a:lstStyle/>
          <a:p>
            <a:r>
              <a:t>Speaker 3-2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8th Open Best Speaker (2/4)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5" sz="quarter"/>
          </p:nvPr>
        </p:nvPicPr>
        <p:blipFill>
          <a:blip r:embed="rId2"/>
          <a:srcRect t="-9092" b="-909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>
            <a:normAutofit/>
          </a:bodyPr>
          <a:lstStyle/>
          <a:p>
            <a:r>
              <a:t>avg. 78.0 spks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>
            <a:normAutofit/>
          </a:bodyPr>
          <a:lstStyle/>
          <a:p>
            <a:r>
              <a:t>Speaker 3-3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8th Open Best Speaker (3/4)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5" sz="quarter"/>
          </p:nvPr>
        </p:nvPicPr>
        <p:blipFill>
          <a:blip r:embed="rId2"/>
          <a:srcRect l="-1833" r="-183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>
            <a:normAutofit/>
          </a:bodyPr>
          <a:lstStyle/>
          <a:p>
            <a:r>
              <a:t>avg. 78.0 spks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>
            <a:normAutofit/>
          </a:bodyPr>
          <a:lstStyle/>
          <a:p>
            <a:r>
              <a:t>Speaker 4-1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8th Open Best Speaker (4/4)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5" sz="quarter"/>
          </p:nvPr>
        </p:nvPicPr>
        <p:blipFill>
          <a:blip r:embed="rId2"/>
          <a:srcRect l="-1833" r="-183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>
            <a:normAutofit/>
          </a:bodyPr>
          <a:lstStyle/>
          <a:p>
            <a:r>
              <a:t>avg. 78.0 spks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>
            <a:normAutofit/>
          </a:bodyPr>
          <a:lstStyle/>
          <a:p>
            <a:r>
              <a:t>Speaker 4-2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1st Best Adjudicator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5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>
            <a:normAutofit/>
          </a:bodyPr>
          <a:lstStyle/>
          <a:p>
            <a:r>
              <a:t>avg. 9.1 points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1st Best Adjudicator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5" sz="quarter"/>
          </p:nvPr>
        </p:nvPicPr>
        <p:blipFill>
          <a:blip r:embed="rId2"/>
          <a:srcRect t="-39657" b="-3965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>
            <a:normAutofit/>
          </a:bodyPr>
          <a:lstStyle/>
          <a:p>
            <a:r>
              <a:t>avg. 9.1 points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>
            <a:normAutofit/>
          </a:bodyPr>
          <a:lstStyle/>
          <a:p>
            <a:r>
              <a:t>Judge H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2nd Best Adjudicator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5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>
            <a:normAutofit/>
          </a:bodyPr>
          <a:lstStyle/>
          <a:p>
            <a:r>
              <a:t>avg. 9.0 points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2nd Best Adjudicator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5" sz="quarter"/>
          </p:nvPr>
        </p:nvPicPr>
        <p:blipFill>
          <a:blip r:embed="rId2"/>
          <a:srcRect l="-12380" r="-1238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>
            <a:normAutofit/>
          </a:bodyPr>
          <a:lstStyle/>
          <a:p>
            <a:r>
              <a:t>avg. 9.0 points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>
            <a:normAutofit/>
          </a:bodyPr>
          <a:lstStyle/>
          <a:p>
            <a:r>
              <a:t>Judge 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1st Open Breaking Team</a:t>
            </a:r>
          </a:p>
        </p:txBody>
      </p:sp>
      <p:pic>
        <p:nvPicPr>
          <p:cNvPr id="3" name="Picture Placeholder 2" descr="ICU.png"/>
          <p:cNvPicPr>
            <a:picLocks noGrp="1" noChangeAspect="1"/>
          </p:cNvPicPr>
          <p:nvPr>
            <p:ph type="pic" idx="15" sz="quarter"/>
          </p:nvPr>
        </p:nvPicPr>
        <p:blipFill>
          <a:blip r:embed="rId2"/>
          <a:srcRect t="-39657" b="-3965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>
            <a:normAutofit/>
          </a:bodyPr>
          <a:lstStyle/>
          <a:p>
            <a:r>
              <a:t>9 pts., avg. 160 spks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>
            <a:normAutofit/>
          </a:bodyPr>
          <a:lstStyle/>
          <a:p>
            <a:r>
              <a:t>Team 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3rd Best Adjudicator (1/2)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5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>
            <a:normAutofit/>
          </a:bodyPr>
          <a:lstStyle/>
          <a:p>
            <a:r>
              <a:t>avg. 8.7 points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3rd Best Adjudicator (1/2)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5" sz="quarter"/>
          </p:nvPr>
        </p:nvPicPr>
        <p:blipFill>
          <a:blip r:embed="rId2"/>
          <a:srcRect l="-2554" r="-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>
            <a:normAutofit/>
          </a:bodyPr>
          <a:lstStyle/>
          <a:p>
            <a:r>
              <a:t>avg. 8.7 points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>
            <a:normAutofit/>
          </a:bodyPr>
          <a:lstStyle/>
          <a:p>
            <a:r>
              <a:t>Judge 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3rd Best Adjudicator (2/2)</a:t>
            </a:r>
          </a:p>
        </p:txBody>
      </p:sp>
      <p:pic>
        <p:nvPicPr>
          <p:cNvPr id="3" name="Picture Placeholder 2" descr="Tsukuba.png"/>
          <p:cNvPicPr>
            <a:picLocks noGrp="1" noChangeAspect="1"/>
          </p:cNvPicPr>
          <p:nvPr>
            <p:ph type="pic" idx="15" sz="quarter"/>
          </p:nvPr>
        </p:nvPicPr>
        <p:blipFill>
          <a:blip r:embed="rId2"/>
          <a:srcRect l="-2283" r="-228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>
            <a:normAutofit/>
          </a:bodyPr>
          <a:lstStyle/>
          <a:p>
            <a:r>
              <a:t>avg. 8.7 points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>
            <a:normAutofit/>
          </a:bodyPr>
          <a:lstStyle/>
          <a:p>
            <a:r>
              <a:t>Judge J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2nd Open Breaking Team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5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>
            <a:normAutofit/>
          </a:bodyPr>
          <a:lstStyle/>
          <a:p>
            <a:r>
              <a:t>8 pts., avg. 159 spks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2nd Open Breaking Team</a:t>
            </a:r>
          </a:p>
        </p:txBody>
      </p:sp>
      <p:pic>
        <p:nvPicPr>
          <p:cNvPr id="3" name="Picture Placeholder 2" descr="Tokyo.png"/>
          <p:cNvPicPr>
            <a:picLocks noGrp="1" noChangeAspect="1"/>
          </p:cNvPicPr>
          <p:nvPr>
            <p:ph type="pic" idx="15" sz="quarter"/>
          </p:nvPr>
        </p:nvPicPr>
        <p:blipFill>
          <a:blip r:embed="rId2"/>
          <a:srcRect t="-335" b="-33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>
            <a:normAutofit/>
          </a:bodyPr>
          <a:lstStyle/>
          <a:p>
            <a:r>
              <a:t>8 pts., avg. 159 spks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>
            <a:normAutofit/>
          </a:bodyPr>
          <a:lstStyle/>
          <a:p>
            <a:r>
              <a:t>Team 2</a:t>
            </a:r>
          </a:p>
        </p:txBody>
      </p:sp>
      <p:pic>
        <p:nvPicPr>
          <p:cNvPr id="6" name="Picture Placeholder 5" descr="WAD.png"/>
          <p:cNvPicPr>
            <a:picLocks noGrp="1" noChangeAspect="1"/>
          </p:cNvPicPr>
          <p:nvPr>
            <p:ph type="pic" idx="18" sz="quarter"/>
          </p:nvPr>
        </p:nvPicPr>
        <p:blipFill>
          <a:blip r:embed="rId3"/>
          <a:srcRect l="-260" r="-260"/>
          <a:stretch>
            <a:fillRect/>
          </a:stretch>
        </p:blipFill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1st Reserved Open Breaking Team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5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>
            <a:normAutofit/>
          </a:bodyPr>
          <a:lstStyle/>
          <a:p>
            <a:r>
              <a:t>8 pts., avg. 157 spks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1st Reserved Open Breaking Team</a:t>
            </a:r>
          </a:p>
        </p:txBody>
      </p:sp>
      <p:pic>
        <p:nvPicPr>
          <p:cNvPr id="3" name="Picture Placeholder 2" descr="ICU.png"/>
          <p:cNvPicPr>
            <a:picLocks noGrp="1" noChangeAspect="1"/>
          </p:cNvPicPr>
          <p:nvPr>
            <p:ph type="pic" idx="15" sz="quarter"/>
          </p:nvPr>
        </p:nvPicPr>
        <p:blipFill>
          <a:blip r:embed="rId2"/>
          <a:srcRect t="-43749" b="-4374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>
            <a:normAutofit/>
          </a:bodyPr>
          <a:lstStyle/>
          <a:p>
            <a:r>
              <a:t>8 pts., avg. 157 spks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>
            <a:normAutofit/>
          </a:bodyPr>
          <a:lstStyle/>
          <a:p>
            <a:r>
              <a:t>Team 3</a:t>
            </a:r>
          </a:p>
        </p:txBody>
      </p:sp>
      <p:pic>
        <p:nvPicPr>
          <p:cNvPr id="6" name="Picture Placeholder 5" descr="KDS.png"/>
          <p:cNvPicPr>
            <a:picLocks noGrp="1" noChangeAspect="1"/>
          </p:cNvPicPr>
          <p:nvPr>
            <p:ph type="pic" idx="18" sz="quarter"/>
          </p:nvPr>
        </p:nvPicPr>
        <p:blipFill>
          <a:blip r:embed="rId3"/>
          <a:srcRect l="-9656" r="-9656"/>
          <a:stretch>
            <a:fillRect/>
          </a:stretch>
        </p:blipFill>
        <p:spPr/>
      </p:pic>
      <p:pic>
        <p:nvPicPr>
          <p:cNvPr id="7" name="Picture Placeholder 6" descr="AIU.png"/>
          <p:cNvPicPr>
            <a:picLocks noGrp="1" noChangeAspect="1"/>
          </p:cNvPicPr>
          <p:nvPr>
            <p:ph type="pic" idx="19" sz="quarter"/>
          </p:nvPr>
        </p:nvPicPr>
        <p:blipFill>
          <a:blip r:embed="rId4"/>
          <a:srcRect t="-11788" b="-11788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2nd Reserved Open Breaking Team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5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>
            <a:normAutofit/>
          </a:bodyPr>
          <a:lstStyle/>
          <a:p>
            <a:r>
              <a:t>8 pts., avg. 155 spks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2nd Reserved Open Breaking Team</a:t>
            </a:r>
          </a:p>
        </p:txBody>
      </p:sp>
      <p:pic>
        <p:nvPicPr>
          <p:cNvPr id="3" name="Picture Placeholder 2" descr="QUDS.png"/>
          <p:cNvPicPr>
            <a:picLocks noGrp="1" noChangeAspect="1"/>
          </p:cNvPicPr>
          <p:nvPr>
            <p:ph type="pic" idx="15" sz="quarter"/>
          </p:nvPr>
        </p:nvPicPr>
        <p:blipFill>
          <a:blip r:embed="rId2"/>
          <a:srcRect l="-1833" r="-183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>
            <a:normAutofit/>
          </a:bodyPr>
          <a:lstStyle/>
          <a:p>
            <a:r>
              <a:t>8 pts., avg. 155 spks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>
            <a:normAutofit/>
          </a:bodyPr>
          <a:lstStyle/>
          <a:p>
            <a:r>
              <a:t>Team 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_slides.pptx" id="{2AB23B3D-9148-4154-8A0D-C8E02768648D}" vid="{969EC1F3-CBAC-4644-A963-E21A347EA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Debate Slide</Template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Corbel</vt:lpstr>
      <vt:lpstr>基礎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Satoshi Inoue</dc:creator>
  <cp:lastModifiedBy>Satoshi Inoue</cp:lastModifiedBy>
  <cp:revision>1</cp:revision>
  <dcterms:created xsi:type="dcterms:W3CDTF">2024-04-02T07:01:44Z</dcterms:created>
  <dcterms:modified xsi:type="dcterms:W3CDTF">2024-04-02T07:02:40Z</dcterms:modified>
</cp:coreProperties>
</file>