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3" r:id="rId10"/>
    <p:sldId id="266" r:id="rId11"/>
    <p:sldId id="267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63A3"/>
    <a:srgbClr val="1F1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25" autoAdjust="0"/>
    <p:restoredTop sz="94660"/>
  </p:normalViewPr>
  <p:slideViewPr>
    <p:cSldViewPr snapToGrid="0">
      <p:cViewPr varScale="1">
        <p:scale>
          <a:sx n="87" d="100"/>
          <a:sy n="87" d="100"/>
        </p:scale>
        <p:origin x="9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0E4024-7EAA-4EA7-BDD6-185EBEE4D489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7AD489-8CF2-493A-A1C7-CAC9E43041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889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7AD489-8CF2-493A-A1C7-CAC9E43041E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21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D803-2ACC-35FD-84D1-B9F40EB002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F6EF5B-0C42-5B93-68F7-5BF7AFCE6F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34714-1B38-005F-C717-18FFA1DC8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4E9A4-57EC-47BC-8989-44C08DA9BD28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B02362-910A-66B9-CC56-C3C9F4DB0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7A19F-3A3B-D497-58AD-8E06ED642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31A46-0777-4D14-9280-534AD2C75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743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EF179-C50F-70DC-4BA6-3E7F29035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383498-B9F3-BB1D-5AA3-D74F37AC36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66CB8-CFA9-43BB-821A-854FFB88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4E9A4-57EC-47BC-8989-44C08DA9BD28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91B11-57FD-1160-CD97-2E23028FF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0D70D-C488-552D-010E-67577B981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31A46-0777-4D14-9280-534AD2C75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182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3EF1A1-F445-11BE-9F48-95219C28CB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BF93A3-5768-55C6-9F3E-556125E9E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788C8-EAEA-9338-2F2C-7488E52E8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4E9A4-57EC-47BC-8989-44C08DA9BD28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E32F85-6B8F-9663-9CB2-0FB3C1549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FDE91-81D5-DF26-70DC-0D471A71E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31A46-0777-4D14-9280-534AD2C75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994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9D75F-E700-0F61-51AA-7394F52A2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A3CC3-6A12-6571-2CBE-694CB1766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85A965-FF81-ED04-AA70-69299E736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4E9A4-57EC-47BC-8989-44C08DA9BD28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C12BA6-4B58-F424-7227-09DC584EC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37D71-3029-DF21-6B50-D450DAC07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31A46-0777-4D14-9280-534AD2C75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958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86AF1-3115-8E51-E865-DF3F2C663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A0F1F0-AF95-94FE-F897-2037A9FB49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5B66B-2831-D0C0-B5E6-6838F3B1F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4E9A4-57EC-47BC-8989-44C08DA9BD28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05E816-6623-C627-6250-129B932BC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E03A5-AEEF-9917-51BB-92E404AA2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31A46-0777-4D14-9280-534AD2C75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88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DDC07-FAC9-3F48-9551-D6C4FDE6C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2B2B4-BA7E-A96F-4AE1-41DE7D395E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5E471B-EDE3-D9CA-9FE3-CC7358A830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670732-069D-40C5-2647-B55208326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4E9A4-57EC-47BC-8989-44C08DA9BD28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4F10B6-1F3B-B6CB-85CD-9D1CCF982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6BEF26-3E98-36F9-B132-BA131228A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31A46-0777-4D14-9280-534AD2C75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46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88B58-0BD8-01D1-96AD-7FB731791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D5C31F-D405-DB48-DA22-BA453D97D2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5E2C94-7D94-08E1-6692-3978D2994C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8D71B7-942A-C49D-B529-8E0C03178C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01066E-3D87-046B-C1E1-F98B376520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690405-C1C1-D501-1086-846FA3EFA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4E9A4-57EC-47BC-8989-44C08DA9BD28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F9CFA5-2161-748A-0A72-89437DC2F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7C971E-3743-B6B4-3E1F-036EC5708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31A46-0777-4D14-9280-534AD2C75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331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459A1-5A7E-6718-23D6-04467A00F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8A8017-2A96-98AE-594B-2E3E073AB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4E9A4-57EC-47BC-8989-44C08DA9BD28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1D8746-99EC-36E2-5CDA-6E456A913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017304-4C1C-81B8-60D6-E587F06AE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31A46-0777-4D14-9280-534AD2C75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93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A84CA0-7C3C-A4B6-B2C0-F8E89C88A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4E9A4-57EC-47BC-8989-44C08DA9BD28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8A9185-C3FD-AF93-CEA2-864DB0962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9D01AC-2C1E-2387-B01E-21261D03C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31A46-0777-4D14-9280-534AD2C75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17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2B528-1FC6-173C-F301-66B99D136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2CEEB-822F-7547-866E-5CD500F83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731ECC-3D6D-C47D-EE59-7544B5BC14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DF4B0B-A9C8-B690-A365-09880865E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4E9A4-57EC-47BC-8989-44C08DA9BD28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DCB2DC-DD9C-5CB8-3F75-EF825796C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3F6A4-9099-AFCD-794E-3FB81E7F0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31A46-0777-4D14-9280-534AD2C75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190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381C4-A2DB-BDFC-65DB-7FC1C5632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7C7B31-AB46-BAB1-4467-A9F46B39AB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74A997-CEEC-BA86-BD10-40CA1BCC74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1E9F2A-93E9-DF44-667B-07D25F89C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4E9A4-57EC-47BC-8989-44C08DA9BD28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2576DE-F8DD-2029-8E82-988A2911F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E195F0-7C8D-3D63-5F63-FAFF2C250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31A46-0777-4D14-9280-534AD2C75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267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D3DEC0-188C-8821-3809-2C6B0F2C6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B1E79C-B8B1-E972-2874-6AA8C1C00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FE698-DEAF-E7EA-A515-F5F88E77C1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4E9A4-57EC-47BC-8989-44C08DA9BD28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46A71-75D0-F9F5-8782-51F9ADA0FD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A37AF-9F65-9249-FBA1-C4B8C9948E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31A46-0777-4D14-9280-534AD2C75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741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10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0000"/>
            <a:lum/>
          </a:blip>
          <a:srcRect/>
          <a:stretch>
            <a:fillRect t="-16000"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73325-2343-23F8-1EAD-1B3BA7E3F5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1680" y="2326640"/>
            <a:ext cx="11267440" cy="3124518"/>
          </a:xfrm>
        </p:spPr>
        <p:txBody>
          <a:bodyPr>
            <a:normAutofit/>
          </a:bodyPr>
          <a:lstStyle/>
          <a:p>
            <a:pPr algn="l"/>
            <a:r>
              <a:rPr lang="en-US" sz="88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tencil" panose="040409050D0802020404" pitchFamily="82" charset="0"/>
              </a:rPr>
              <a:t>Text Analiz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A00513-00DB-2A87-4098-43A1D0A663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451158"/>
            <a:ext cx="9144000" cy="1655762"/>
          </a:xfrm>
        </p:spPr>
        <p:txBody>
          <a:bodyPr/>
          <a:lstStyle/>
          <a:p>
            <a:pPr algn="l"/>
            <a:r>
              <a:rPr lang="en-US" dirty="0">
                <a:latin typeface="Baskerville Old Face" panose="02020602080505020303" pitchFamily="18" charset="0"/>
              </a:rPr>
              <a:t>By</a:t>
            </a:r>
          </a:p>
          <a:p>
            <a:pPr algn="l"/>
            <a:r>
              <a:rPr lang="tr-TR" dirty="0">
                <a:latin typeface="Baskerville Old Face" panose="02020602080505020303" pitchFamily="18" charset="0"/>
              </a:rPr>
              <a:t>20</a:t>
            </a:r>
            <a:r>
              <a:rPr lang="en-US" dirty="0">
                <a:latin typeface="Baskerville Old Face" panose="02020602080505020303" pitchFamily="18" charset="0"/>
              </a:rPr>
              <a:t>22510013_Yasamin Valishariatpanahi</a:t>
            </a:r>
          </a:p>
          <a:p>
            <a:pPr algn="l"/>
            <a:r>
              <a:rPr lang="en-US" dirty="0">
                <a:latin typeface="Baskerville Old Face" panose="02020602080505020303" pitchFamily="18" charset="0"/>
              </a:rPr>
              <a:t>2022510046_Sara Mahyanbakhshayesh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536506-86FF-411B-C338-18B461B0B5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240" y="149165"/>
            <a:ext cx="2509520" cy="2509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9FF4B4F-4F9D-E74B-4D68-542C067F4D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6157" y="-177482"/>
            <a:ext cx="1467484" cy="16967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275EE35-6163-6FE1-E901-A1A1EC7036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85659" cy="1176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2380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5D99657-5BA2-A2E4-3846-6463984090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8BCB96D-02F7-0D67-FEBA-F7BECDEEE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57" y="0"/>
            <a:ext cx="10608351" cy="6858000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1D1F0B0-3C21-C727-B681-0B949702A249}"/>
              </a:ext>
            </a:extLst>
          </p:cNvPr>
          <p:cNvSpPr/>
          <p:nvPr/>
        </p:nvSpPr>
        <p:spPr>
          <a:xfrm>
            <a:off x="659423" y="5205047"/>
            <a:ext cx="1705708" cy="211015"/>
          </a:xfrm>
          <a:prstGeom prst="round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96A6342B-BCC5-8EEF-4D31-15A64613BAE4}"/>
              </a:ext>
            </a:extLst>
          </p:cNvPr>
          <p:cNvCxnSpPr>
            <a:cxnSpLocks/>
          </p:cNvCxnSpPr>
          <p:nvPr/>
        </p:nvCxnSpPr>
        <p:spPr>
          <a:xfrm flipV="1">
            <a:off x="2365131" y="5222631"/>
            <a:ext cx="6101861" cy="211015"/>
          </a:xfrm>
          <a:prstGeom prst="bentConnector3">
            <a:avLst>
              <a:gd name="adj1" fmla="val 50000"/>
            </a:avLst>
          </a:prstGeom>
          <a:ln w="22225">
            <a:solidFill>
              <a:schemeClr val="bg1">
                <a:lumMod val="8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B3E3AA3-4341-3CFC-95EE-09399DDF5252}"/>
              </a:ext>
            </a:extLst>
          </p:cNvPr>
          <p:cNvSpPr txBox="1"/>
          <p:nvPr/>
        </p:nvSpPr>
        <p:spPr>
          <a:xfrm>
            <a:off x="8466991" y="4760966"/>
            <a:ext cx="29505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This Function Adds </a:t>
            </a:r>
          </a:p>
          <a:p>
            <a:r>
              <a:rPr lang="en-US" dirty="0">
                <a:solidFill>
                  <a:schemeClr val="bg1"/>
                </a:solidFill>
              </a:rPr>
              <a:t>the word to Dictionary</a:t>
            </a:r>
          </a:p>
          <a:p>
            <a:r>
              <a:rPr lang="en-US" dirty="0">
                <a:solidFill>
                  <a:schemeClr val="bg1"/>
                </a:solidFill>
              </a:rPr>
              <a:t>Code will Shown in Next Page</a:t>
            </a:r>
          </a:p>
        </p:txBody>
      </p:sp>
      <p:sp>
        <p:nvSpPr>
          <p:cNvPr id="14" name="Minus Sign 13">
            <a:extLst>
              <a:ext uri="{FF2B5EF4-FFF2-40B4-BE49-F238E27FC236}">
                <a16:creationId xmlns:a16="http://schemas.microsoft.com/office/drawing/2014/main" id="{4877C7C1-A1C2-B62B-F2CE-195F5F8DEEE1}"/>
              </a:ext>
            </a:extLst>
          </p:cNvPr>
          <p:cNvSpPr/>
          <p:nvPr/>
        </p:nvSpPr>
        <p:spPr>
          <a:xfrm>
            <a:off x="9436933" y="5934670"/>
            <a:ext cx="3050930" cy="923330"/>
          </a:xfrm>
          <a:prstGeom prst="mathMinus">
            <a:avLst/>
          </a:prstGeom>
          <a:solidFill>
            <a:srgbClr val="D663A3"/>
          </a:solidFill>
          <a:ln>
            <a:solidFill>
              <a:srgbClr val="D663A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70051C-2251-4B64-AAA6-F2D878A6B025}"/>
              </a:ext>
            </a:extLst>
          </p:cNvPr>
          <p:cNvSpPr txBox="1"/>
          <p:nvPr/>
        </p:nvSpPr>
        <p:spPr>
          <a:xfrm>
            <a:off x="9662461" y="5934670"/>
            <a:ext cx="2529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D663A3"/>
                </a:solidFill>
              </a:rPr>
              <a:t>*ProcessWord Ends Here</a:t>
            </a:r>
          </a:p>
        </p:txBody>
      </p:sp>
    </p:spTree>
    <p:extLst>
      <p:ext uri="{BB962C8B-B14F-4D97-AF65-F5344CB8AC3E}">
        <p14:creationId xmlns:p14="http://schemas.microsoft.com/office/powerpoint/2010/main" val="20099216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u"/>
      </p:transition>
    </mc:Choice>
    <mc:Fallback>
      <p:transition spd="slow">
        <p:push dir="u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B138732-5496-54E9-4AC0-DEC7395B2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397" y="339341"/>
            <a:ext cx="9705968" cy="516464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79B3B05-4988-85A9-9FF3-62D7DFAD1E71}"/>
              </a:ext>
            </a:extLst>
          </p:cNvPr>
          <p:cNvSpPr txBox="1"/>
          <p:nvPr/>
        </p:nvSpPr>
        <p:spPr>
          <a:xfrm>
            <a:off x="9042428" y="249185"/>
            <a:ext cx="2929072" cy="461665"/>
          </a:xfrm>
          <a:prstGeom prst="rect">
            <a:avLst/>
          </a:prstGeom>
          <a:noFill/>
          <a:ln w="15875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Add to dictionary part</a:t>
            </a:r>
          </a:p>
        </p:txBody>
      </p:sp>
    </p:spTree>
    <p:extLst>
      <p:ext uri="{BB962C8B-B14F-4D97-AF65-F5344CB8AC3E}">
        <p14:creationId xmlns:p14="http://schemas.microsoft.com/office/powerpoint/2010/main" val="1645694665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5335398-371B-C6A0-8F94-C3463C06F9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2000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48D301A-8B45-27D9-666C-9112D6EA2827}"/>
              </a:ext>
            </a:extLst>
          </p:cNvPr>
          <p:cNvSpPr txBox="1"/>
          <p:nvPr/>
        </p:nvSpPr>
        <p:spPr>
          <a:xfrm>
            <a:off x="5064370" y="1536174"/>
            <a:ext cx="638321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bg1"/>
                </a:solidFill>
                <a:latin typeface="Stencil" panose="040409050D0802020404" pitchFamily="82" charset="0"/>
              </a:rPr>
              <a:t>Thanks </a:t>
            </a:r>
          </a:p>
          <a:p>
            <a:r>
              <a:rPr lang="en-US" sz="8000" dirty="0">
                <a:solidFill>
                  <a:schemeClr val="bg1"/>
                </a:solidFill>
                <a:latin typeface="Stencil" panose="040409050D0802020404" pitchFamily="82" charset="0"/>
              </a:rPr>
              <a:t>For </a:t>
            </a:r>
          </a:p>
          <a:p>
            <a:r>
              <a:rPr lang="en-US" sz="8000" dirty="0">
                <a:solidFill>
                  <a:schemeClr val="bg1"/>
                </a:solidFill>
                <a:latin typeface="Stencil" panose="040409050D0802020404" pitchFamily="82" charset="0"/>
              </a:rPr>
              <a:t>Watching</a:t>
            </a:r>
          </a:p>
        </p:txBody>
      </p:sp>
    </p:spTree>
    <p:extLst>
      <p:ext uri="{BB962C8B-B14F-4D97-AF65-F5344CB8AC3E}">
        <p14:creationId xmlns:p14="http://schemas.microsoft.com/office/powerpoint/2010/main" val="6359466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98269D-8EF0-1AC2-09AD-EB20CF8E9E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041" y="619759"/>
            <a:ext cx="2042337" cy="196613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96F6A64-298C-9BC5-84D6-13B3FE1FD6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013" y="619759"/>
            <a:ext cx="4778154" cy="1394581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77D51C-C181-DE48-FF03-9C91272DDE6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3130"/>
          <a:stretch/>
        </p:blipFill>
        <p:spPr>
          <a:xfrm>
            <a:off x="895041" y="4163142"/>
            <a:ext cx="6302286" cy="1529245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BEE6B08-04F3-7912-6633-E3F81C3B8497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23621" b="-690"/>
          <a:stretch/>
        </p:blipFill>
        <p:spPr>
          <a:xfrm>
            <a:off x="895041" y="2901956"/>
            <a:ext cx="5791702" cy="734143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E8F6F91-FB11-A537-0F4F-7A71C0BBAA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42336" y="4163142"/>
            <a:ext cx="3848433" cy="1120237"/>
          </a:xfrm>
          <a:prstGeom prst="rect">
            <a:avLst/>
          </a:prstGeom>
          <a:ln>
            <a:solidFill>
              <a:schemeClr val="bg1"/>
            </a:solidFill>
          </a:ln>
        </p:spPr>
      </p:pic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A7EE080E-817E-9E10-4D22-69DE96A6C8AA}"/>
              </a:ext>
            </a:extLst>
          </p:cNvPr>
          <p:cNvCxnSpPr>
            <a:cxnSpLocks/>
            <a:endCxn id="3" idx="3"/>
          </p:cNvCxnSpPr>
          <p:nvPr/>
        </p:nvCxnSpPr>
        <p:spPr>
          <a:xfrm rot="10800000" flipV="1">
            <a:off x="2937378" y="977948"/>
            <a:ext cx="1273298" cy="624876"/>
          </a:xfrm>
          <a:prstGeom prst="curvedConnector3">
            <a:avLst>
              <a:gd name="adj1" fmla="val 50000"/>
            </a:avLst>
          </a:prstGeom>
          <a:ln w="22225"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C696203-A272-7C5B-A765-0FD7029E50AD}"/>
              </a:ext>
            </a:extLst>
          </p:cNvPr>
          <p:cNvSpPr txBox="1"/>
          <p:nvPr/>
        </p:nvSpPr>
        <p:spPr>
          <a:xfrm>
            <a:off x="4166834" y="729643"/>
            <a:ext cx="12475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Libraries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9A69C289-FEBB-F690-E6EB-66DE39F53368}"/>
              </a:ext>
            </a:extLst>
          </p:cNvPr>
          <p:cNvCxnSpPr>
            <a:cxnSpLocks/>
          </p:cNvCxnSpPr>
          <p:nvPr/>
        </p:nvCxnSpPr>
        <p:spPr>
          <a:xfrm flipV="1">
            <a:off x="5155556" y="1423509"/>
            <a:ext cx="1097457" cy="1035199"/>
          </a:xfrm>
          <a:prstGeom prst="curvedConnector3">
            <a:avLst>
              <a:gd name="adj1" fmla="val 50000"/>
            </a:avLst>
          </a:prstGeom>
          <a:ln w="22225"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E8100B5-2E19-25F2-5551-161BAD122303}"/>
              </a:ext>
            </a:extLst>
          </p:cNvPr>
          <p:cNvSpPr txBox="1"/>
          <p:nvPr/>
        </p:nvSpPr>
        <p:spPr>
          <a:xfrm>
            <a:off x="4040460" y="2201630"/>
            <a:ext cx="1109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Macros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15F52A5-D901-B0A6-8EC0-A30E9F008790}"/>
              </a:ext>
            </a:extLst>
          </p:cNvPr>
          <p:cNvSpPr txBox="1"/>
          <p:nvPr/>
        </p:nvSpPr>
        <p:spPr>
          <a:xfrm>
            <a:off x="7845172" y="2853528"/>
            <a:ext cx="294953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variable declarations</a:t>
            </a:r>
          </a:p>
          <a:p>
            <a:r>
              <a:rPr lang="en-US" sz="2400" dirty="0">
                <a:solidFill>
                  <a:schemeClr val="bg1"/>
                </a:solidFill>
              </a:rPr>
              <a:t>mutex initialization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6361F4D-C307-67F9-770A-0E769C9783F0}"/>
              </a:ext>
            </a:extLst>
          </p:cNvPr>
          <p:cNvCxnSpPr>
            <a:stCxn id="9" idx="3"/>
            <a:endCxn id="22" idx="1"/>
          </p:cNvCxnSpPr>
          <p:nvPr/>
        </p:nvCxnSpPr>
        <p:spPr>
          <a:xfrm flipV="1">
            <a:off x="6686743" y="3269027"/>
            <a:ext cx="1158429" cy="1"/>
          </a:xfrm>
          <a:prstGeom prst="straightConnector1">
            <a:avLst/>
          </a:prstGeom>
          <a:ln w="22225"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00A92B05-E245-03E0-DA44-ADE59B0781B5}"/>
              </a:ext>
            </a:extLst>
          </p:cNvPr>
          <p:cNvCxnSpPr>
            <a:cxnSpLocks/>
            <a:endCxn id="7" idx="3"/>
          </p:cNvCxnSpPr>
          <p:nvPr/>
        </p:nvCxnSpPr>
        <p:spPr>
          <a:xfrm rot="5400000" flipH="1" flipV="1">
            <a:off x="5930468" y="4971381"/>
            <a:ext cx="1310475" cy="1223244"/>
          </a:xfrm>
          <a:prstGeom prst="curvedConnector4">
            <a:avLst>
              <a:gd name="adj1" fmla="val 3769"/>
              <a:gd name="adj2" fmla="val 118688"/>
            </a:avLst>
          </a:prstGeom>
          <a:ln w="22225"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13E81B5-1E32-E5AD-B050-5012D0BAE74D}"/>
              </a:ext>
            </a:extLst>
          </p:cNvPr>
          <p:cNvSpPr txBox="1"/>
          <p:nvPr/>
        </p:nvSpPr>
        <p:spPr>
          <a:xfrm>
            <a:off x="3208326" y="5995345"/>
            <a:ext cx="27851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>
                <a:solidFill>
                  <a:schemeClr val="bg1"/>
                </a:solidFill>
              </a:rPr>
              <a:t>Funct</a:t>
            </a:r>
            <a:r>
              <a:rPr lang="en-US" sz="2400" dirty="0">
                <a:solidFill>
                  <a:schemeClr val="bg1"/>
                </a:solidFill>
              </a:rPr>
              <a:t>ion Declaration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CE0F5AF0-E6F4-C4C7-3C2D-83629C19669B}"/>
              </a:ext>
            </a:extLst>
          </p:cNvPr>
          <p:cNvCxnSpPr>
            <a:cxnSpLocks/>
            <a:endCxn id="11" idx="1"/>
          </p:cNvCxnSpPr>
          <p:nvPr/>
        </p:nvCxnSpPr>
        <p:spPr>
          <a:xfrm rot="10800000">
            <a:off x="7942336" y="4723261"/>
            <a:ext cx="1049264" cy="969126"/>
          </a:xfrm>
          <a:prstGeom prst="curvedConnector3">
            <a:avLst>
              <a:gd name="adj1" fmla="val 129534"/>
            </a:avLst>
          </a:prstGeom>
          <a:ln w="22225"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B92EEC5C-19B5-493C-416F-492A45E12A26}"/>
              </a:ext>
            </a:extLst>
          </p:cNvPr>
          <p:cNvSpPr txBox="1"/>
          <p:nvPr/>
        </p:nvSpPr>
        <p:spPr>
          <a:xfrm>
            <a:off x="8991600" y="5461554"/>
            <a:ext cx="930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Struct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50695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33D63E7-5B60-9DFB-9FC0-AE3110D687D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911"/>
          <a:stretch/>
        </p:blipFill>
        <p:spPr>
          <a:xfrm>
            <a:off x="280306" y="112505"/>
            <a:ext cx="6957308" cy="2031256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F792A75-5F41-2E88-A773-C3B45A49ACF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8869"/>
          <a:stretch/>
        </p:blipFill>
        <p:spPr>
          <a:xfrm>
            <a:off x="4504814" y="1632532"/>
            <a:ext cx="7335760" cy="5112963"/>
          </a:xfrm>
          <a:prstGeom prst="rect">
            <a:avLst/>
          </a:prstGeom>
          <a:ln>
            <a:solidFill>
              <a:schemeClr val="bg1"/>
            </a:solidFill>
          </a:ln>
        </p:spPr>
      </p:pic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71A080EC-9884-7ECA-AAB2-5B01A94FA92D}"/>
              </a:ext>
            </a:extLst>
          </p:cNvPr>
          <p:cNvCxnSpPr>
            <a:cxnSpLocks/>
          </p:cNvCxnSpPr>
          <p:nvPr/>
        </p:nvCxnSpPr>
        <p:spPr>
          <a:xfrm>
            <a:off x="1995854" y="2066192"/>
            <a:ext cx="2400300" cy="1556239"/>
          </a:xfrm>
          <a:prstGeom prst="curvedConnector3">
            <a:avLst>
              <a:gd name="adj1" fmla="val 50000"/>
            </a:avLst>
          </a:prstGeom>
          <a:ln w="47625">
            <a:solidFill>
              <a:schemeClr val="bg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AD092C9-2EA7-BDB9-A1E2-AA3C7335305D}"/>
              </a:ext>
            </a:extLst>
          </p:cNvPr>
          <p:cNvSpPr txBox="1"/>
          <p:nvPr/>
        </p:nvSpPr>
        <p:spPr>
          <a:xfrm>
            <a:off x="5249569" y="110710"/>
            <a:ext cx="1988045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Main Function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A6FE9B2-31F6-9658-A9EB-22494DAFD35F}"/>
              </a:ext>
            </a:extLst>
          </p:cNvPr>
          <p:cNvSpPr txBox="1"/>
          <p:nvPr/>
        </p:nvSpPr>
        <p:spPr>
          <a:xfrm>
            <a:off x="8543005" y="6283830"/>
            <a:ext cx="3297569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Load Dictionary Function</a:t>
            </a:r>
          </a:p>
        </p:txBody>
      </p:sp>
    </p:spTree>
    <p:extLst>
      <p:ext uri="{BB962C8B-B14F-4D97-AF65-F5344CB8AC3E}">
        <p14:creationId xmlns:p14="http://schemas.microsoft.com/office/powerpoint/2010/main" val="40360841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4F1B2B3-CE75-239D-8E6D-05BF33A5D67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912"/>
          <a:stretch/>
        </p:blipFill>
        <p:spPr>
          <a:xfrm>
            <a:off x="207321" y="285665"/>
            <a:ext cx="7529912" cy="628667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9692D117-6B9E-E599-B67B-BFA379E5AF66}"/>
              </a:ext>
            </a:extLst>
          </p:cNvPr>
          <p:cNvSpPr/>
          <p:nvPr/>
        </p:nvSpPr>
        <p:spPr>
          <a:xfrm>
            <a:off x="7807569" y="1521070"/>
            <a:ext cx="4313325" cy="2936630"/>
          </a:xfrm>
          <a:prstGeom prst="cloudCallout">
            <a:avLst/>
          </a:prstGeom>
          <a:solidFill>
            <a:srgbClr val="1F1F1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bg1"/>
                </a:solidFill>
              </a:rPr>
              <a:t>After Load Dictionary </a:t>
            </a:r>
          </a:p>
          <a:p>
            <a:r>
              <a:rPr lang="en-US" sz="2400" dirty="0">
                <a:solidFill>
                  <a:schemeClr val="bg1"/>
                </a:solidFill>
              </a:rPr>
              <a:t>in </a:t>
            </a:r>
          </a:p>
          <a:p>
            <a:r>
              <a:rPr lang="en-US" sz="2400" dirty="0">
                <a:solidFill>
                  <a:schemeClr val="bg1"/>
                </a:solidFill>
              </a:rPr>
              <a:t>main Function</a:t>
            </a:r>
          </a:p>
        </p:txBody>
      </p:sp>
    </p:spTree>
    <p:extLst>
      <p:ext uri="{BB962C8B-B14F-4D97-AF65-F5344CB8AC3E}">
        <p14:creationId xmlns:p14="http://schemas.microsoft.com/office/powerpoint/2010/main" val="26265271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6D93981-9663-7DC7-DD22-09A57B12BEA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919"/>
          <a:stretch/>
        </p:blipFill>
        <p:spPr>
          <a:xfrm>
            <a:off x="114735" y="549519"/>
            <a:ext cx="8827042" cy="6038915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043FA68-145A-E8C4-D098-C1E27FB6E0A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586" r="20362"/>
          <a:stretch/>
        </p:blipFill>
        <p:spPr>
          <a:xfrm>
            <a:off x="8165061" y="1593055"/>
            <a:ext cx="3890759" cy="367189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A18F10-8C51-E48B-72E6-F185B86BB781}"/>
              </a:ext>
            </a:extLst>
          </p:cNvPr>
          <p:cNvSpPr txBox="1"/>
          <p:nvPr/>
        </p:nvSpPr>
        <p:spPr>
          <a:xfrm>
            <a:off x="114735" y="71033"/>
            <a:ext cx="9366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After printing port number &amp; Accepting client connection in main function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E019E7-986A-DD9A-7478-5D8A9D1F2B79}"/>
              </a:ext>
            </a:extLst>
          </p:cNvPr>
          <p:cNvSpPr txBox="1"/>
          <p:nvPr/>
        </p:nvSpPr>
        <p:spPr>
          <a:xfrm>
            <a:off x="9509661" y="5423983"/>
            <a:ext cx="2303836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Remove “\r” from the </a:t>
            </a:r>
          </a:p>
          <a:p>
            <a:r>
              <a:rPr lang="en-US" dirty="0">
                <a:solidFill>
                  <a:schemeClr val="bg1"/>
                </a:solidFill>
              </a:rPr>
              <a:t>end of the input String</a:t>
            </a:r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D0D8C837-09F4-8389-4522-D1C573A64A96}"/>
              </a:ext>
            </a:extLst>
          </p:cNvPr>
          <p:cNvCxnSpPr>
            <a:endCxn id="7" idx="1"/>
          </p:cNvCxnSpPr>
          <p:nvPr/>
        </p:nvCxnSpPr>
        <p:spPr>
          <a:xfrm rot="16200000" flipH="1">
            <a:off x="9070733" y="5308220"/>
            <a:ext cx="482203" cy="395653"/>
          </a:xfrm>
          <a:prstGeom prst="curvedConnector2">
            <a:avLst/>
          </a:prstGeom>
          <a:ln w="25400">
            <a:solidFill>
              <a:schemeClr val="bg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4049C10-09F2-111D-F1AD-4263F139166A}"/>
              </a:ext>
            </a:extLst>
          </p:cNvPr>
          <p:cNvSpPr/>
          <p:nvPr/>
        </p:nvSpPr>
        <p:spPr>
          <a:xfrm>
            <a:off x="4669716" y="1998017"/>
            <a:ext cx="2831123" cy="461665"/>
          </a:xfrm>
          <a:prstGeom prst="roundRect">
            <a:avLst/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Getting input </a:t>
            </a:r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E54A3736-DC57-6F3C-9D00-A00EE6790D44}"/>
              </a:ext>
            </a:extLst>
          </p:cNvPr>
          <p:cNvSpPr/>
          <p:nvPr/>
        </p:nvSpPr>
        <p:spPr>
          <a:xfrm>
            <a:off x="4860389" y="1732085"/>
            <a:ext cx="190629" cy="993530"/>
          </a:xfrm>
          <a:prstGeom prst="rightBrace">
            <a:avLst/>
          </a:prstGeom>
          <a:ln w="22225"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183D7FF-9CCD-1B87-7FED-27F928F52D8A}"/>
              </a:ext>
            </a:extLst>
          </p:cNvPr>
          <p:cNvSpPr txBox="1"/>
          <p:nvPr/>
        </p:nvSpPr>
        <p:spPr>
          <a:xfrm>
            <a:off x="5961184" y="4213653"/>
            <a:ext cx="1440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Check Length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D173C5BF-0269-F685-382B-0FE8C5229211}"/>
              </a:ext>
            </a:extLst>
          </p:cNvPr>
          <p:cNvCxnSpPr/>
          <p:nvPr/>
        </p:nvCxnSpPr>
        <p:spPr>
          <a:xfrm rot="10800000" flipV="1">
            <a:off x="5284178" y="4398318"/>
            <a:ext cx="677007" cy="103343"/>
          </a:xfrm>
          <a:prstGeom prst="bentConnector3">
            <a:avLst/>
          </a:prstGeom>
          <a:ln w="2540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C7BB21D-AB97-868D-E27A-EC0E767B906E}"/>
              </a:ext>
            </a:extLst>
          </p:cNvPr>
          <p:cNvSpPr txBox="1"/>
          <p:nvPr/>
        </p:nvSpPr>
        <p:spPr>
          <a:xfrm>
            <a:off x="5433647" y="5742023"/>
            <a:ext cx="3318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Copy TempBuffer to main Buffer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6E48365B-BA94-00FD-1F11-6FD0BA6ECD00}"/>
              </a:ext>
            </a:extLst>
          </p:cNvPr>
          <p:cNvCxnSpPr>
            <a:cxnSpLocks/>
          </p:cNvCxnSpPr>
          <p:nvPr/>
        </p:nvCxnSpPr>
        <p:spPr>
          <a:xfrm rot="10800000" flipV="1">
            <a:off x="4255477" y="5926687"/>
            <a:ext cx="1178172" cy="184668"/>
          </a:xfrm>
          <a:prstGeom prst="bentConnector3">
            <a:avLst>
              <a:gd name="adj1" fmla="val 100000"/>
            </a:avLst>
          </a:prstGeom>
          <a:ln w="22225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lowchart: Terminator 46">
            <a:extLst>
              <a:ext uri="{FF2B5EF4-FFF2-40B4-BE49-F238E27FC236}">
                <a16:creationId xmlns:a16="http://schemas.microsoft.com/office/drawing/2014/main" id="{92E3807C-722D-BE79-F38A-0CEFF19C0F84}"/>
              </a:ext>
            </a:extLst>
          </p:cNvPr>
          <p:cNvSpPr/>
          <p:nvPr/>
        </p:nvSpPr>
        <p:spPr>
          <a:xfrm>
            <a:off x="10693400" y="87853"/>
            <a:ext cx="1383864" cy="461665"/>
          </a:xfrm>
          <a:prstGeom prst="flowChartTerminator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While Starts</a:t>
            </a:r>
          </a:p>
        </p:txBody>
      </p:sp>
    </p:spTree>
    <p:extLst>
      <p:ext uri="{BB962C8B-B14F-4D97-AF65-F5344CB8AC3E}">
        <p14:creationId xmlns:p14="http://schemas.microsoft.com/office/powerpoint/2010/main" val="25881663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B14135-95BA-CC80-6F39-A264787078B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6381"/>
          <a:stretch/>
        </p:blipFill>
        <p:spPr>
          <a:xfrm>
            <a:off x="211016" y="914114"/>
            <a:ext cx="7111464" cy="5029772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A2AB1D-B8C1-3CAC-650E-C747DD06EC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6242" y="1504590"/>
            <a:ext cx="4404742" cy="1646063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80C0212-169A-39E9-A970-925DC16967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2982" y="3642600"/>
            <a:ext cx="3711262" cy="1234547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C5B9D080-8525-11C0-09C4-2C72B019B876}"/>
              </a:ext>
            </a:extLst>
          </p:cNvPr>
          <p:cNvSpPr/>
          <p:nvPr/>
        </p:nvSpPr>
        <p:spPr>
          <a:xfrm>
            <a:off x="461596" y="1011889"/>
            <a:ext cx="1301261" cy="448408"/>
          </a:xfrm>
          <a:prstGeom prst="ellipse">
            <a:avLst/>
          </a:pr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265CE926-929B-2407-4AF2-C54FBF31EEA4}"/>
              </a:ext>
            </a:extLst>
          </p:cNvPr>
          <p:cNvCxnSpPr>
            <a:cxnSpLocks/>
            <a:stCxn id="10" idx="0"/>
            <a:endCxn id="7" idx="0"/>
          </p:cNvCxnSpPr>
          <p:nvPr/>
        </p:nvCxnSpPr>
        <p:spPr>
          <a:xfrm rot="16200000" flipH="1">
            <a:off x="5199069" y="-3074954"/>
            <a:ext cx="492701" cy="8666386"/>
          </a:xfrm>
          <a:prstGeom prst="bentConnector3">
            <a:avLst>
              <a:gd name="adj1" fmla="val -96364"/>
            </a:avLst>
          </a:prstGeom>
          <a:ln w="22225">
            <a:solidFill>
              <a:schemeClr val="bg1">
                <a:lumMod val="8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CA1A3951-12B2-2989-BBE9-1F3313D64B35}"/>
              </a:ext>
            </a:extLst>
          </p:cNvPr>
          <p:cNvSpPr/>
          <p:nvPr/>
        </p:nvSpPr>
        <p:spPr>
          <a:xfrm>
            <a:off x="211015" y="4035670"/>
            <a:ext cx="1802422" cy="448408"/>
          </a:xfrm>
          <a:prstGeom prst="ellipse">
            <a:avLst/>
          </a:pr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680A3405-8079-EDBC-44B5-B4275E8076BE}"/>
              </a:ext>
            </a:extLst>
          </p:cNvPr>
          <p:cNvCxnSpPr>
            <a:cxnSpLocks/>
            <a:stCxn id="16" idx="6"/>
            <a:endCxn id="9" idx="1"/>
          </p:cNvCxnSpPr>
          <p:nvPr/>
        </p:nvCxnSpPr>
        <p:spPr>
          <a:xfrm>
            <a:off x="2013437" y="4259874"/>
            <a:ext cx="5909545" cy="12700"/>
          </a:xfrm>
          <a:prstGeom prst="bentConnector3">
            <a:avLst/>
          </a:prstGeom>
          <a:ln w="22225">
            <a:solidFill>
              <a:schemeClr val="bg1">
                <a:lumMod val="8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Terminator 25">
            <a:extLst>
              <a:ext uri="{FF2B5EF4-FFF2-40B4-BE49-F238E27FC236}">
                <a16:creationId xmlns:a16="http://schemas.microsoft.com/office/drawing/2014/main" id="{7B8D8F63-8B69-C87B-75E7-77A14ECFA377}"/>
              </a:ext>
            </a:extLst>
          </p:cNvPr>
          <p:cNvSpPr/>
          <p:nvPr/>
        </p:nvSpPr>
        <p:spPr>
          <a:xfrm>
            <a:off x="10676467" y="87853"/>
            <a:ext cx="1400797" cy="461665"/>
          </a:xfrm>
          <a:prstGeom prst="flowChartTerminator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Inside While </a:t>
            </a:r>
          </a:p>
        </p:txBody>
      </p:sp>
    </p:spTree>
    <p:extLst>
      <p:ext uri="{BB962C8B-B14F-4D97-AF65-F5344CB8AC3E}">
        <p14:creationId xmlns:p14="http://schemas.microsoft.com/office/powerpoint/2010/main" val="32338690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u"/>
      </p:transition>
    </mc:Choice>
    <mc:Fallback>
      <p:transition spd="slow">
        <p:push dir="u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4C093E-3867-4569-15E3-FB45552E8B9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79" t="6758" r="23164"/>
          <a:stretch/>
        </p:blipFill>
        <p:spPr>
          <a:xfrm>
            <a:off x="409105" y="730077"/>
            <a:ext cx="6811712" cy="5169561"/>
          </a:xfrm>
          <a:prstGeom prst="rect">
            <a:avLst/>
          </a:prstGeom>
          <a:solidFill>
            <a:srgbClr val="1F1F1F"/>
          </a:solidFill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E9AB0DC-B2DD-E525-506C-95110CB8818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20003" r="39136" b="2475"/>
          <a:stretch/>
        </p:blipFill>
        <p:spPr>
          <a:xfrm>
            <a:off x="427401" y="92692"/>
            <a:ext cx="2728763" cy="658256"/>
          </a:xfrm>
          <a:prstGeom prst="rect">
            <a:avLst/>
          </a:prstGeom>
        </p:spPr>
      </p:pic>
      <p:sp>
        <p:nvSpPr>
          <p:cNvPr id="6" name="Right Brace 5">
            <a:extLst>
              <a:ext uri="{FF2B5EF4-FFF2-40B4-BE49-F238E27FC236}">
                <a16:creationId xmlns:a16="http://schemas.microsoft.com/office/drawing/2014/main" id="{B25F3DA6-27C3-E539-D1D2-71A2CB95144E}"/>
              </a:ext>
            </a:extLst>
          </p:cNvPr>
          <p:cNvSpPr/>
          <p:nvPr/>
        </p:nvSpPr>
        <p:spPr>
          <a:xfrm>
            <a:off x="3393831" y="83899"/>
            <a:ext cx="193430" cy="712177"/>
          </a:xfrm>
          <a:prstGeom prst="rightBrac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34183A-F0DF-6DBF-D0E0-EF9E9D8AB357}"/>
              </a:ext>
            </a:extLst>
          </p:cNvPr>
          <p:cNvSpPr txBox="1"/>
          <p:nvPr/>
        </p:nvSpPr>
        <p:spPr>
          <a:xfrm>
            <a:off x="3595851" y="228913"/>
            <a:ext cx="12458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Initializing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635C372-C2FE-4983-8E42-E855FC0953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10133" y="677753"/>
            <a:ext cx="3848433" cy="1120237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ACD52FA5-D8F6-DBBB-CF58-DC2288CD017E}"/>
              </a:ext>
            </a:extLst>
          </p:cNvPr>
          <p:cNvSpPr/>
          <p:nvPr/>
        </p:nvSpPr>
        <p:spPr>
          <a:xfrm>
            <a:off x="3059446" y="1785586"/>
            <a:ext cx="1055351" cy="474036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142B0FA6-04B5-9D1C-2044-75EF114405DD}"/>
              </a:ext>
            </a:extLst>
          </p:cNvPr>
          <p:cNvCxnSpPr>
            <a:cxnSpLocks/>
            <a:stCxn id="10" idx="7"/>
          </p:cNvCxnSpPr>
          <p:nvPr/>
        </p:nvCxnSpPr>
        <p:spPr>
          <a:xfrm rot="16200000" flipH="1">
            <a:off x="5509773" y="305478"/>
            <a:ext cx="1530780" cy="4629838"/>
          </a:xfrm>
          <a:prstGeom prst="curvedConnector4">
            <a:avLst>
              <a:gd name="adj1" fmla="val -14934"/>
              <a:gd name="adj2" fmla="val 51669"/>
            </a:avLst>
          </a:prstGeom>
          <a:ln w="254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09E2CF1-8CD9-923B-18F4-E7CBF8CD7F61}"/>
              </a:ext>
            </a:extLst>
          </p:cNvPr>
          <p:cNvSpPr txBox="1"/>
          <p:nvPr/>
        </p:nvSpPr>
        <p:spPr>
          <a:xfrm>
            <a:off x="8629988" y="2797719"/>
            <a:ext cx="24391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 Function</a:t>
            </a:r>
          </a:p>
          <a:p>
            <a:r>
              <a:rPr lang="en-US" dirty="0">
                <a:solidFill>
                  <a:schemeClr val="bg1"/>
                </a:solidFill>
              </a:rPr>
              <a:t>That </a:t>
            </a:r>
            <a:r>
              <a:rPr lang="en-US" b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</a:rPr>
              <a:t>Process a word </a:t>
            </a:r>
          </a:p>
          <a:p>
            <a:r>
              <a:rPr lang="en-US" b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</a:rPr>
              <a:t>(thread function)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Will shown in Next Page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56C4357-DDFA-9521-C60F-A729D4798396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2207" t="81492" r="17773" b="13443"/>
          <a:stretch/>
        </p:blipFill>
        <p:spPr>
          <a:xfrm>
            <a:off x="191026" y="5860498"/>
            <a:ext cx="7460686" cy="380507"/>
          </a:xfrm>
          <a:prstGeom prst="rect">
            <a:avLst/>
          </a:prstGeom>
        </p:spPr>
      </p:pic>
      <p:sp>
        <p:nvSpPr>
          <p:cNvPr id="15" name="Flowchart: Terminator 14">
            <a:extLst>
              <a:ext uri="{FF2B5EF4-FFF2-40B4-BE49-F238E27FC236}">
                <a16:creationId xmlns:a16="http://schemas.microsoft.com/office/drawing/2014/main" id="{7BB17ED6-742C-C71C-3CB7-B87302ADE8F0}"/>
              </a:ext>
            </a:extLst>
          </p:cNvPr>
          <p:cNvSpPr/>
          <p:nvPr/>
        </p:nvSpPr>
        <p:spPr>
          <a:xfrm>
            <a:off x="10676467" y="87853"/>
            <a:ext cx="1400797" cy="461665"/>
          </a:xfrm>
          <a:prstGeom prst="flowChartTerminator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Inside While </a:t>
            </a: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99886885-718E-C910-8C21-A5BB175A379A}"/>
              </a:ext>
            </a:extLst>
          </p:cNvPr>
          <p:cNvSpPr/>
          <p:nvPr/>
        </p:nvSpPr>
        <p:spPr>
          <a:xfrm>
            <a:off x="7651712" y="6015470"/>
            <a:ext cx="255653" cy="155373"/>
          </a:xfrm>
          <a:prstGeom prst="rightBrace">
            <a:avLst>
              <a:gd name="adj1" fmla="val 8333"/>
              <a:gd name="adj2" fmla="val 53846"/>
            </a:avLst>
          </a:prstGeom>
          <a:noFill/>
          <a:ln w="2222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A508B4-DA53-D933-C496-03138D6A381C}"/>
              </a:ext>
            </a:extLst>
          </p:cNvPr>
          <p:cNvSpPr txBox="1"/>
          <p:nvPr/>
        </p:nvSpPr>
        <p:spPr>
          <a:xfrm>
            <a:off x="7907365" y="5830061"/>
            <a:ext cx="2592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While Ends Here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2FD27EA-D078-2CC5-FD71-EA25FC00BE12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-1" t="93786" r="81042" b="560"/>
          <a:stretch/>
        </p:blipFill>
        <p:spPr>
          <a:xfrm>
            <a:off x="0" y="6365984"/>
            <a:ext cx="1890703" cy="45429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DD69748-8CED-7B5D-3049-C64689085473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1244" t="85609" r="97283" b="11189"/>
          <a:stretch/>
        </p:blipFill>
        <p:spPr>
          <a:xfrm>
            <a:off x="81987" y="6015471"/>
            <a:ext cx="216718" cy="380507"/>
          </a:xfrm>
          <a:prstGeom prst="rect">
            <a:avLst/>
          </a:prstGeom>
        </p:spPr>
      </p:pic>
      <p:sp>
        <p:nvSpPr>
          <p:cNvPr id="21" name="Right Brace 20">
            <a:extLst>
              <a:ext uri="{FF2B5EF4-FFF2-40B4-BE49-F238E27FC236}">
                <a16:creationId xmlns:a16="http://schemas.microsoft.com/office/drawing/2014/main" id="{46BF2567-25A8-A2A7-0FAA-661487C5B329}"/>
              </a:ext>
            </a:extLst>
          </p:cNvPr>
          <p:cNvSpPr/>
          <p:nvPr/>
        </p:nvSpPr>
        <p:spPr>
          <a:xfrm>
            <a:off x="1740877" y="6395979"/>
            <a:ext cx="231813" cy="369330"/>
          </a:xfrm>
          <a:prstGeom prst="rightBrace">
            <a:avLst>
              <a:gd name="adj1" fmla="val 8333"/>
              <a:gd name="adj2" fmla="val 53846"/>
            </a:avLst>
          </a:prstGeom>
          <a:noFill/>
          <a:ln w="2222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4050D5B-21AF-0CF2-2CB8-2224E2A345C2}"/>
              </a:ext>
            </a:extLst>
          </p:cNvPr>
          <p:cNvSpPr txBox="1"/>
          <p:nvPr/>
        </p:nvSpPr>
        <p:spPr>
          <a:xfrm>
            <a:off x="1940291" y="6308879"/>
            <a:ext cx="32936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Main Function Ends here</a:t>
            </a:r>
          </a:p>
        </p:txBody>
      </p:sp>
    </p:spTree>
    <p:extLst>
      <p:ext uri="{BB962C8B-B14F-4D97-AF65-F5344CB8AC3E}">
        <p14:creationId xmlns:p14="http://schemas.microsoft.com/office/powerpoint/2010/main" val="32306995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u"/>
      </p:transition>
    </mc:Choice>
    <mc:Fallback>
      <p:transition spd="slow">
        <p:push dir="u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rrow: Notched Right 11">
            <a:extLst>
              <a:ext uri="{FF2B5EF4-FFF2-40B4-BE49-F238E27FC236}">
                <a16:creationId xmlns:a16="http://schemas.microsoft.com/office/drawing/2014/main" id="{76B4075E-F718-A912-BB0B-F6BD630354CD}"/>
              </a:ext>
            </a:extLst>
          </p:cNvPr>
          <p:cNvSpPr/>
          <p:nvPr/>
        </p:nvSpPr>
        <p:spPr>
          <a:xfrm rot="5400000">
            <a:off x="-118697" y="5679831"/>
            <a:ext cx="1565031" cy="791308"/>
          </a:xfrm>
          <a:prstGeom prst="notchedRightArrow">
            <a:avLst/>
          </a:prstGeom>
          <a:solidFill>
            <a:srgbClr val="D663A3"/>
          </a:solidFill>
          <a:ln>
            <a:solidFill>
              <a:srgbClr val="D663A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6F68A7F-522E-C054-960C-F9438E71B7A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609"/>
          <a:stretch/>
        </p:blipFill>
        <p:spPr>
          <a:xfrm>
            <a:off x="0" y="61269"/>
            <a:ext cx="10573685" cy="486879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D307C7F-22B0-8CE2-F0CA-3D3E8686BBD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8169"/>
          <a:stretch/>
        </p:blipFill>
        <p:spPr>
          <a:xfrm>
            <a:off x="7596555" y="3642822"/>
            <a:ext cx="4498732" cy="315391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AFDB5E7-506E-9C33-8477-B2A97C1EB8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0356" y="5676494"/>
            <a:ext cx="3848433" cy="1120237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76A5C213-8770-82C4-07B3-C5629A10D2BE}"/>
              </a:ext>
            </a:extLst>
          </p:cNvPr>
          <p:cNvSpPr/>
          <p:nvPr/>
        </p:nvSpPr>
        <p:spPr>
          <a:xfrm>
            <a:off x="2048874" y="2338753"/>
            <a:ext cx="1758193" cy="413239"/>
          </a:xfrm>
          <a:prstGeom prst="ellipse">
            <a:avLst/>
          </a:prstGeom>
          <a:noFill/>
          <a:ln w="2222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4AEC9301-5E87-01E6-8E01-63B2BC32F446}"/>
              </a:ext>
            </a:extLst>
          </p:cNvPr>
          <p:cNvCxnSpPr>
            <a:stCxn id="5" idx="4"/>
            <a:endCxn id="3" idx="0"/>
          </p:cNvCxnSpPr>
          <p:nvPr/>
        </p:nvCxnSpPr>
        <p:spPr>
          <a:xfrm rot="16200000" flipH="1">
            <a:off x="5941531" y="-261568"/>
            <a:ext cx="890830" cy="6917950"/>
          </a:xfrm>
          <a:prstGeom prst="bentConnector3">
            <a:avLst/>
          </a:prstGeom>
          <a:ln w="22225">
            <a:solidFill>
              <a:schemeClr val="accent4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Left Brace 7">
            <a:extLst>
              <a:ext uri="{FF2B5EF4-FFF2-40B4-BE49-F238E27FC236}">
                <a16:creationId xmlns:a16="http://schemas.microsoft.com/office/drawing/2014/main" id="{64BCFF76-446A-7DAC-3218-3936BE401CAD}"/>
              </a:ext>
            </a:extLst>
          </p:cNvPr>
          <p:cNvSpPr/>
          <p:nvPr/>
        </p:nvSpPr>
        <p:spPr>
          <a:xfrm>
            <a:off x="184638" y="378069"/>
            <a:ext cx="167054" cy="844062"/>
          </a:xfrm>
          <a:prstGeom prst="leftBrac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14198D4C-3A76-903B-E0C8-D616D9A2051E}"/>
              </a:ext>
            </a:extLst>
          </p:cNvPr>
          <p:cNvCxnSpPr>
            <a:stCxn id="8" idx="1"/>
            <a:endCxn id="4" idx="1"/>
          </p:cNvCxnSpPr>
          <p:nvPr/>
        </p:nvCxnSpPr>
        <p:spPr>
          <a:xfrm rot="10800000" flipH="1" flipV="1">
            <a:off x="184638" y="800099"/>
            <a:ext cx="3485718" cy="5436513"/>
          </a:xfrm>
          <a:prstGeom prst="bentConnector3">
            <a:avLst>
              <a:gd name="adj1" fmla="val -1261"/>
            </a:avLst>
          </a:prstGeom>
          <a:ln w="31750">
            <a:solidFill>
              <a:schemeClr val="bg1">
                <a:lumMod val="8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356E6FD-B6D2-F285-F059-4B5F44D244C1}"/>
              </a:ext>
            </a:extLst>
          </p:cNvPr>
          <p:cNvSpPr txBox="1"/>
          <p:nvPr/>
        </p:nvSpPr>
        <p:spPr>
          <a:xfrm>
            <a:off x="184636" y="4926850"/>
            <a:ext cx="10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D663A3"/>
                </a:solidFill>
              </a:rPr>
              <a:t>Continue</a:t>
            </a:r>
          </a:p>
        </p:txBody>
      </p:sp>
      <p:sp>
        <p:nvSpPr>
          <p:cNvPr id="14" name="Arrow: Notched Right 13">
            <a:extLst>
              <a:ext uri="{FF2B5EF4-FFF2-40B4-BE49-F238E27FC236}">
                <a16:creationId xmlns:a16="http://schemas.microsoft.com/office/drawing/2014/main" id="{E3B9B27F-C7CA-B638-9FA7-94239D46F1E9}"/>
              </a:ext>
            </a:extLst>
          </p:cNvPr>
          <p:cNvSpPr/>
          <p:nvPr/>
        </p:nvSpPr>
        <p:spPr>
          <a:xfrm rot="5400000">
            <a:off x="-118696" y="5679830"/>
            <a:ext cx="1565031" cy="791308"/>
          </a:xfrm>
          <a:prstGeom prst="notchedRightArrow">
            <a:avLst/>
          </a:prstGeom>
          <a:solidFill>
            <a:srgbClr val="D663A3"/>
          </a:solidFill>
          <a:ln>
            <a:solidFill>
              <a:srgbClr val="D663A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B1B4E0-16B3-6027-B83D-3B553C7A189F}"/>
              </a:ext>
            </a:extLst>
          </p:cNvPr>
          <p:cNvSpPr txBox="1"/>
          <p:nvPr/>
        </p:nvSpPr>
        <p:spPr>
          <a:xfrm>
            <a:off x="184637" y="4926849"/>
            <a:ext cx="10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D663A3"/>
                </a:solidFill>
              </a:rPr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23591160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250">
        <p:split orient="vert"/>
      </p:transition>
    </mc:Choice>
    <mc:Fallback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ECE70D0-E6EB-191F-8725-79FDC280E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38" y="92808"/>
            <a:ext cx="7904285" cy="6661832"/>
          </a:xfrm>
          <a:prstGeom prst="rect">
            <a:avLst/>
          </a:prstGeom>
        </p:spPr>
      </p:pic>
      <p:sp>
        <p:nvSpPr>
          <p:cNvPr id="7" name="Arrow: Notched Right 6">
            <a:extLst>
              <a:ext uri="{FF2B5EF4-FFF2-40B4-BE49-F238E27FC236}">
                <a16:creationId xmlns:a16="http://schemas.microsoft.com/office/drawing/2014/main" id="{3F8451AB-8BAB-F137-6386-BAF54F94FC35}"/>
              </a:ext>
            </a:extLst>
          </p:cNvPr>
          <p:cNvSpPr/>
          <p:nvPr/>
        </p:nvSpPr>
        <p:spPr>
          <a:xfrm rot="5400000">
            <a:off x="10370527" y="5576470"/>
            <a:ext cx="1565031" cy="791308"/>
          </a:xfrm>
          <a:prstGeom prst="notchedRightArrow">
            <a:avLst/>
          </a:prstGeom>
          <a:solidFill>
            <a:srgbClr val="D663A3"/>
          </a:solidFill>
          <a:ln>
            <a:solidFill>
              <a:srgbClr val="D663A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76C717-1B96-5BC9-CB2D-A3BB6C90C636}"/>
              </a:ext>
            </a:extLst>
          </p:cNvPr>
          <p:cNvSpPr txBox="1"/>
          <p:nvPr/>
        </p:nvSpPr>
        <p:spPr>
          <a:xfrm>
            <a:off x="10673860" y="4823489"/>
            <a:ext cx="10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D663A3"/>
                </a:solidFill>
              </a:rPr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34998465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u"/>
      </p:transition>
    </mc:Choice>
    <mc:Fallback>
      <p:transition spd="slow">
        <p:push dir="u"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347</TotalTime>
  <Words>122</Words>
  <Application>Microsoft Office PowerPoint</Application>
  <PresentationFormat>Widescreen</PresentationFormat>
  <Paragraphs>43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Baskerville Old Face</vt:lpstr>
      <vt:lpstr>Calibri</vt:lpstr>
      <vt:lpstr>Calibri Light</vt:lpstr>
      <vt:lpstr>Stencil</vt:lpstr>
      <vt:lpstr>Office Theme</vt:lpstr>
      <vt:lpstr>Text Analiz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sara mahiyan</dc:creator>
  <cp:lastModifiedBy>sara mahiyan</cp:lastModifiedBy>
  <cp:revision>107</cp:revision>
  <dcterms:created xsi:type="dcterms:W3CDTF">2024-12-29T15:13:06Z</dcterms:created>
  <dcterms:modified xsi:type="dcterms:W3CDTF">2024-12-29T21:01:03Z</dcterms:modified>
</cp:coreProperties>
</file>