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cf39a4683d5201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7T20:35:46.925" idx="1">
    <p:pos x="4468" y="116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238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81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54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18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6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9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8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49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83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18A3-4671-460E-AD68-399A414AFCAB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E43F-D30C-4269-891C-05ACFBEF81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7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8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FF0000"/>
                </a:solidFill>
              </a:rPr>
              <a:t>מהההה</a:t>
            </a:r>
            <a:r>
              <a:rPr lang="he-IL" sz="4400" dirty="0" smtClean="0">
                <a:solidFill>
                  <a:srgbClr val="FF0000"/>
                </a:solidFill>
              </a:rPr>
              <a:t>????</a:t>
            </a:r>
            <a:endParaRPr lang="he-I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FFC000"/>
                </a:solidFill>
              </a:rPr>
              <a:t>מהההה</a:t>
            </a:r>
            <a:r>
              <a:rPr lang="he-IL" sz="4400" dirty="0" smtClean="0">
                <a:solidFill>
                  <a:srgbClr val="FFC000"/>
                </a:solidFill>
              </a:rPr>
              <a:t>????</a:t>
            </a:r>
            <a:endParaRPr lang="he-IL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FFFF00"/>
                </a:solidFill>
              </a:rPr>
              <a:t>מהההה</a:t>
            </a:r>
            <a:r>
              <a:rPr lang="he-IL" sz="4400" dirty="0" smtClean="0">
                <a:solidFill>
                  <a:srgbClr val="FFFF00"/>
                </a:solidFill>
              </a:rPr>
              <a:t>????</a:t>
            </a:r>
            <a:endParaRPr lang="he-IL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92D050"/>
                </a:solidFill>
              </a:rPr>
              <a:t>מהההה</a:t>
            </a:r>
            <a:r>
              <a:rPr lang="he-IL" sz="4400" dirty="0" smtClean="0">
                <a:solidFill>
                  <a:srgbClr val="92D050"/>
                </a:solidFill>
              </a:rPr>
              <a:t>????</a:t>
            </a:r>
            <a:endParaRPr lang="he-IL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00B050"/>
                </a:solidFill>
              </a:rPr>
              <a:t>מהההה</a:t>
            </a:r>
            <a:r>
              <a:rPr lang="he-IL" sz="4400" dirty="0" smtClean="0">
                <a:solidFill>
                  <a:srgbClr val="00B050"/>
                </a:solidFill>
              </a:rPr>
              <a:t>????</a:t>
            </a:r>
            <a:endParaRPr lang="he-IL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00B0F0"/>
                </a:solidFill>
              </a:rPr>
              <a:t>מהההה</a:t>
            </a:r>
            <a:r>
              <a:rPr lang="he-IL" sz="4400" dirty="0" smtClean="0">
                <a:solidFill>
                  <a:srgbClr val="00B0F0"/>
                </a:solidFill>
              </a:rPr>
              <a:t>????</a:t>
            </a:r>
            <a:endParaRPr lang="he-IL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0070C0"/>
                </a:solidFill>
              </a:rPr>
              <a:t>מהההה</a:t>
            </a:r>
            <a:r>
              <a:rPr lang="he-IL" sz="4400" dirty="0" smtClean="0">
                <a:solidFill>
                  <a:srgbClr val="0070C0"/>
                </a:solidFill>
              </a:rPr>
              <a:t>????</a:t>
            </a:r>
            <a:endParaRPr lang="he-IL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002060"/>
                </a:solidFill>
              </a:rPr>
              <a:t>מהההה</a:t>
            </a:r>
            <a:r>
              <a:rPr lang="he-IL" sz="4400" dirty="0" smtClean="0">
                <a:solidFill>
                  <a:srgbClr val="002060"/>
                </a:solidFill>
              </a:rPr>
              <a:t>????</a:t>
            </a:r>
            <a:endParaRPr lang="he-IL" sz="4400" dirty="0">
              <a:solidFill>
                <a:srgbClr val="002060"/>
              </a:solidFill>
            </a:endParaRPr>
          </a:p>
        </p:txBody>
      </p:sp>
      <p:sp>
        <p:nvSpPr>
          <p:cNvPr id="2" name="אליפסה 1"/>
          <p:cNvSpPr/>
          <p:nvPr/>
        </p:nvSpPr>
        <p:spPr>
          <a:xfrm>
            <a:off x="6165273" y="734291"/>
            <a:ext cx="1149927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7030A0"/>
                </a:solidFill>
              </a:rPr>
              <a:t>מהההה</a:t>
            </a:r>
            <a:r>
              <a:rPr lang="he-IL" sz="4400" dirty="0" smtClean="0">
                <a:solidFill>
                  <a:srgbClr val="7030A0"/>
                </a:solidFill>
              </a:rPr>
              <a:t>????</a:t>
            </a:r>
            <a:endParaRPr lang="he-IL" sz="4400" dirty="0">
              <a:solidFill>
                <a:srgbClr val="7030A0"/>
              </a:solidFill>
            </a:endParaRPr>
          </a:p>
        </p:txBody>
      </p:sp>
      <p:sp>
        <p:nvSpPr>
          <p:cNvPr id="2" name="אליפסה 1"/>
          <p:cNvSpPr/>
          <p:nvPr/>
        </p:nvSpPr>
        <p:spPr>
          <a:xfrm>
            <a:off x="5153891" y="734291"/>
            <a:ext cx="2479964" cy="775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3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  <p:sp>
        <p:nvSpPr>
          <p:cNvPr id="2" name="אליפסה 1"/>
          <p:cNvSpPr/>
          <p:nvPr/>
        </p:nvSpPr>
        <p:spPr>
          <a:xfrm>
            <a:off x="401782" y="817418"/>
            <a:ext cx="91301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14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663478" y="638175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0019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4.07407E-6 L -5E-6 0.08473 C -5E-6 0.12269 0.20925 0.16968 0.37891 0.16968 L 0.75782 0.169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1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1514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1043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6210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-157594" y="6447849"/>
            <a:ext cx="685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rgbClr val="00B0F0"/>
                </a:solidFill>
              </a:rPr>
              <a:t>,,,,,,,,,,,,,,,,,,,,,,,,,,,,,,,,,,,,,,,,,,,,,,,,,,,,,,,,,,,</a:t>
            </a:r>
            <a:endParaRPr lang="he-IL" sz="32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1938" y="6447848"/>
            <a:ext cx="571326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rgbClr val="00B0F0"/>
                </a:solidFill>
              </a:rPr>
              <a:t>,,,,,,,,,,,,,,,,,,,,,,,,,,,,,,,,,,,,,,,,,,,,,,,,,</a:t>
            </a:r>
            <a:endParaRPr lang="he-IL" sz="32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-3347893" y="3311235"/>
            <a:ext cx="685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rgbClr val="00B0F0"/>
                </a:solidFill>
              </a:rPr>
              <a:t>,,,,,,,,,,,,,,,,,,,,,,,,,,,,,,,,,,,,,,,,,,,,,,,,,,,,,,,,,,,</a:t>
            </a:r>
            <a:endParaRPr lang="he-IL" sz="32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8674106" y="3311235"/>
            <a:ext cx="685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00B0F0"/>
                </a:solidFill>
              </a:rPr>
              <a:t>,,,,,,,,,,,,,,,,,,,,,,,,,,,,,,,,,,,,,,,,,,,,,,,,,,,,,,,,,,,</a:t>
            </a:r>
            <a:endParaRPr lang="he-IL" sz="32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-157594" y="-173182"/>
            <a:ext cx="685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rgbClr val="00B0F0"/>
                </a:solidFill>
              </a:rPr>
              <a:t>,,,,,,,,,,,,,,,,,,,,,,,,,,,,,,,,,,,,,,,,,,,,,,,,,,,,,,,,,,,</a:t>
            </a:r>
            <a:endParaRPr lang="he-IL" sz="32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6478733" y="-173183"/>
            <a:ext cx="571326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rgbClr val="00B0F0"/>
                </a:solidFill>
              </a:rPr>
              <a:t>,,,,,,,,,,,,,,,,,,,,,,,,,,,,,,,,,,,,,,,,,,,,,,,,,</a:t>
            </a:r>
            <a:endParaRPr lang="he-IL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04167E-6 -3.7037E-7 L -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6.25E-7 -3.7037E-7 L 6.25E-7 -0.07222 " pathEditMode="relative" rAng="0" ptsTypes="AA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300"/>
                            </p:stCondLst>
                            <p:childTnLst>
                              <p:par>
                                <p:cTn id="1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013 -0.07291 L 0.03203 -0.075 " pathEditMode="relative" rAng="0" ptsTypes="AA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16"/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700"/>
                            </p:stCondLst>
                            <p:childTnLst>
                              <p:par>
                                <p:cTn id="2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0104 -0.04259 L 0.00104 0.04259 " pathEditMode="relative" rAng="0" ptsTypes="AA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100"/>
                            </p:stCondLst>
                            <p:childTnLst>
                              <p:par>
                                <p:cTn id="3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091 -0.04259 L -0.00195 0.04259 " pathEditMode="relative" rAng="0" ptsTypes="AA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259"/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0"/>
                            </p:stCondLst>
                            <p:childTnLst>
                              <p:par>
                                <p:cTn id="4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-2.96296E-6 L -0.05169 -0.00416 " pathEditMode="relative" rAng="0" ptsTypes="AA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-208"/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0710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7445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11677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417 -0.01041 -0.01368 -0.03657 -0.01941 -0.04653 C -0.02045 -0.04838 -0.02162 -0.05046 -0.02279 -0.05254 C -0.02579 -0.05856 -0.02865 -0.06504 -0.03191 -0.0706 C -0.03321 -0.07315 -0.0349 -0.07454 -0.03633 -0.07685 C -0.05157 -0.09977 -0.00821 -0.04838 -0.0625 -0.10509 C -0.06602 -0.10879 -0.06901 -0.11412 -0.07279 -0.11713 C -0.09935 -0.13912 -0.12553 -0.16319 -0.15339 -0.17986 C -0.15573 -0.18102 -0.15795 -0.18287 -0.16029 -0.18379 C -0.16888 -0.18704 -0.178 -0.18704 -0.18633 -0.1919 L -0.19323 -0.19583 C -0.19662 -0.19537 -0.20013 -0.19606 -0.20339 -0.19398 C -0.20678 -0.1919 -0.20951 -0.18727 -0.2125 -0.18379 L -0.22618 -0.16759 L -0.22956 -0.16574 C -0.23112 -0.16366 -0.23243 -0.16111 -0.23412 -0.15949 C -0.2362 -0.15764 -0.24089 -0.15555 -0.24089 -0.15555 C -0.24388 -0.14768 -0.24623 -0.14074 -0.25118 -0.13541 L -0.25678 -0.12916 C -0.25756 -0.12731 -0.25821 -0.125 -0.25912 -0.12315 C -0.26016 -0.12106 -0.26159 -0.11944 -0.2625 -0.11713 C -0.26693 -0.10555 -0.25938 -0.1162 -0.26706 -0.10694 C -0.27761 -0.08194 -0.26146 -0.12176 -0.27383 -0.08472 C -0.27474 -0.08241 -0.27631 -0.08102 -0.27722 -0.0787 C -0.27865 -0.07569 -0.27943 -0.07199 -0.28073 -0.06875 C -0.28178 -0.06597 -0.28308 -0.06342 -0.28412 -0.06065 C -0.29545 -0.03032 -0.28112 -0.06736 -0.28972 -0.04236 C -0.29193 -0.03611 -0.29428 -0.03032 -0.29662 -0.0243 C -0.2974 -0.01967 -0.29831 -0.01389 -0.3 -0.01018 C -0.3017 -0.00625 -0.30378 -0.00324 -0.30573 0 C -0.30912 0.01806 -0.30743 0.0081 -0.31016 0.03033 C -0.30951 0.04908 -0.30899 0.06806 -0.30795 0.08681 C -0.30782 0.08912 -0.30704 0.09097 -0.30678 0.09306 C -0.30612 0.09861 -0.30612 0.10579 -0.30456 0.11111 C -0.30391 0.11343 -0.303 0.11528 -0.30222 0.11713 C -0.30196 0.11991 -0.30157 0.12269 -0.30118 0.12523 C -0.30053 0.12871 -0.29961 0.13195 -0.29883 0.13542 C -0.29844 0.13727 -0.29818 0.13935 -0.29779 0.14144 C -0.29701 0.14491 -0.2961 0.14815 -0.29545 0.15162 C -0.29467 0.15556 -0.29388 0.15972 -0.29323 0.16366 C -0.29245 0.16783 -0.29219 0.17222 -0.29089 0.1757 C -0.28972 0.17917 -0.28855 0.18241 -0.2875 0.18588 C -0.28698 0.18773 -0.28698 0.19005 -0.28633 0.1919 C -0.27943 0.21134 -0.27487 0.21296 -0.26928 0.23843 C -0.26745 0.24722 -0.26563 0.25602 -0.26368 0.26459 C -0.2625 0.26945 -0.26172 0.27454 -0.26029 0.27894 C -0.25638 0.28935 -0.2517 0.29861 -0.24779 0.30903 C -0.24545 0.31528 -0.24297 0.32107 -0.24089 0.32732 C -0.23946 0.33171 -0.23894 0.33704 -0.2375 0.34144 C -0.2254 0.37732 -0.22943 0.36991 -0.21823 0.38588 C -0.21628 0.39121 -0.21459 0.39699 -0.2125 0.40209 C -0.21159 0.4044 -0.21029 0.40625 -0.20912 0.4081 C -0.20248 0.41875 -0.20274 0.41783 -0.19545 0.42639 C -0.19245 0.43426 -0.19219 0.43634 -0.18633 0.44236 C -0.18503 0.44398 -0.18334 0.44352 -0.18178 0.44445 C -0.17865 0.44676 -0.17592 0.45046 -0.17279 0.45255 C -0.16901 0.45509 -0.16511 0.45648 -0.16133 0.45857 C -0.15912 0.45996 -0.15678 0.46111 -0.15456 0.46273 C -0.14961 0.46597 -0.14467 0.46921 -0.13985 0.47269 C -0.13555 0.47593 -0.13165 0.48009 -0.12735 0.48287 C -0.12513 0.48426 -0.12266 0.4838 -0.12045 0.48496 C -0.1125 0.48866 -0.10443 0.49236 -0.09662 0.49699 C -0.09102 0.50023 -0.08243 0.50556 -0.07735 0.50718 C -0.07201 0.50857 -0.06667 0.50857 -0.06133 0.50926 L 0.33632 0.50509 C 0.35195 0.50486 0.39908 0.48565 0.40338 0.48287 C 0.44518 0.45625 0.45976 0.45116 0.49427 0.41829 C 0.50299 0.40996 0.50768 0.40324 0.51471 0.39398 C 0.5151 0.3919 0.51536 0.38982 0.51575 0.38796 C 0.51653 0.38519 0.51757 0.38264 0.51809 0.37986 C 0.51875 0.37662 0.51862 0.37292 0.51927 0.36968 C 0.51979 0.36621 0.5207 0.36296 0.52148 0.35972 C 0.52408 0.32315 0.52187 0.33773 0.52604 0.31528 C 0.525 0.28866 0.52708 0.26181 0.51927 0.23843 C 0.51783 0.23426 0.51549 0.23171 0.51354 0.22824 C 0.51197 0.22222 0.51145 0.21528 0.50898 0.21019 C 0.50481 0.20139 0.49921 0.19514 0.49427 0.18796 C 0.49388 0.1875 0.48476 0.17477 0.48177 0.17176 C 0.4802 0.17037 0.47864 0.16898 0.47721 0.16783 C 0.46966 0.16898 0.46197 0.16991 0.45442 0.17176 C 0.45325 0.17199 0.45208 0.17292 0.45104 0.17384 C 0.4483 0.17616 0.4457 0.17917 0.44309 0.18195 C 0.44153 0.18588 0.4401 0.19005 0.43854 0.19398 C 0.43632 0.19954 0.43346 0.20417 0.43177 0.21019 C 0.39283 0.34121 0.43255 0.21366 0.41015 0.29699 C 0.40442 0.31829 0.40052 0.3419 0.39192 0.35972 C 0.38346 0.37732 0.38763 0.36945 0.37942 0.3838 C 0.34778 0.37454 0.36705 0.38796 0.34192 0.34352 C 0.31549 0.2963 0.29843 0.26736 0.26927 0.23033 C 0.25585 0.21343 0.21276 0.17269 0.22838 0.18195 C 0.25625 0.19838 0.18541 0.15556 0.26015 0.21019 C 0.27395 0.22014 0.28776 0.21898 0.30221 0.22014 L 0.37721 0.21412 C 0.41549 0.21019 0.43164 0.20834 0.47265 0.20602 C 0.49231 0.20509 0.51197 0.20486 0.53177 0.20417 C 0.53216 0.2 0.53346 0.19584 0.53281 0.1919 C 0.53151 0.18264 0.52877 0.17384 0.52604 0.16574 C 0.52018 0.14815 0.51145 0.13056 0.50104 0.1213 C 0.49205 0.1132 0.48216 0.10903 0.47265 0.10301 C 0.45976 0.10371 0.44661 0.1007 0.43398 0.10509 C 0.425 0.1081 0.41718 0.11783 0.40898 0.12523 C 0.39218 0.14074 0.38906 0.14769 0.37382 0.16968 C 0.37226 0.17454 0.37083 0.17917 0.36927 0.1838 C 0.36588 0.19329 0.3621 0.20232 0.35898 0.21227 C 0.35039 0.24028 0.3496 0.24792 0.34427 0.27685 C 0.34388 0.28148 0.34335 0.28611 0.34309 0.29097 C 0.3427 0.29838 0.34257 0.30579 0.34192 0.3132 C 0.3414 0.32084 0.34023 0.34931 0.33515 0.35972 C 0.33177 0.36644 0.32825 0.37338 0.32382 0.37778 C 0.32109 0.38056 0.3177 0.37917 0.31471 0.37986 C 0.30755 0.37246 0.29974 0.36667 0.29309 0.35764 C 0.28971 0.35301 0.2875 0.34584 0.28515 0.33935 C 0.27617 0.31412 0.27096 0.2838 0.25898 0.26273 C 0.25559 0.25671 0.25195 0.25093 0.24882 0.24445 C 0.22786 0.20023 0.2496 0.23982 0.23632 0.21621 C 0.24023 0.19491 0.23671 0.20741 0.26471 0.21621 C 0.27955 0.22084 0.2944 0.22593 0.30898 0.23241 C 0.32695 0.24005 0.34492 0.24815 0.36237 0.25857 C 0.37981 0.26898 0.39635 0.28357 0.41354 0.29491 C 0.4289 0.30509 0.44479 0.31273 0.46015 0.32338 C 0.4651 0.32662 0.46992 0.33056 0.47487 0.33334 C 0.48476 0.33889 0.48763 0.33912 0.49648 0.34144 C 0.46575 0.28426 0.46002 0.26227 0.40338 0.24236 C 0.22369 0.17986 0.16679 0.17963 0.01705 0.16574 C 0.01171 0.16644 0.0026 0.15857 0.00104 0.16783 C -0.0004 0.17685 0.00885 0.18148 0.01354 0.18588 C 0.03398 0.20509 0.05416 0.2257 0.07604 0.23843 C 0.14713 0.2794 0.21406 0.2838 0.2875 0.30718 C 0.3082 0.31366 0.32838 0.32454 0.34882 0.33334 C 0.36731 0.34954 0.38906 0.35741 0.40442 0.38195 C 0.41666 0.40116 0.3746 0.35787 0.35898 0.34954 C 0.31966 0.32824 0.27994 0.30857 0.23971 0.29306 C 0.1927 0.27454 0.12487 0.25533 0.07161 0.24445 C 0.07005 0.24421 0.0746 0.24537 0.07604 0.24653 C 0.09283 0.25903 0.10885 0.275 0.12604 0.28496 C 0.15286 0.3 0.18033 0.31181 0.20794 0.3213 C 0.23724 0.33125 0.26692 0.3375 0.29648 0.34352 C 0.3664 0.35764 0.3901 0.36088 0.44088 0.36783 C 0.4483 0.34121 0.45026 0.33959 0.44088 0.29306 C 0.43138 0.24653 0.39674 0.1625 0.37942 0.12732 C 0.37656 0.1213 0.37174 0.11968 0.36809 0.11528 C 0.36536 0.11181 0.36419 0.10764 0.36237 0.10301 C 0.35716 0.06898 0.35781 0.07871 0.35677 0.03033 C 0.35559 -0.01805 0.3569 -0.0669 0.35442 -0.11504 C 0.35416 -0.11991 0.35104 -0.12268 0.34882 -0.12523 C 0.34713 -0.12708 0.34505 -0.12662 0.34309 -0.12731 C 0.33515 -0.11435 0.3276 -0.10092 0.31927 -0.08889 C 0.31002 -0.07546 0.23776 0.00718 0.21692 0.06667 C 0.21406 0.075 0.20156 0.13519 0.20104 0.1375 C 0.20013 0.17292 0.19843 0.2 0.20221 0.23634 C 0.20377 0.25116 0.20716 0.26482 0.21015 0.27894 C 0.21171 0.28588 0.2125 0.29421 0.21588 0.29908 C 0.21888 0.30324 0.22343 0.30162 0.22721 0.30301 C 0.23932 0.29514 0.24062 0.3007 0.24309 0.27894 C 0.24518 0.26088 0.24765 0.22431 0.24765 0.22431 C 0.24583 0.20949 0.247 0.19213 0.24192 0.17986 C 0.23346 0.15949 0.22174 0.14259 0.20898 0.13125 C 0.14987 0.07871 0.13893 0.08542 0.08059 0.07685 C 0.00794 0.07847 0.01575 0.06343 -0.03295 0.09699 C -0.03477 0.09815 -0.03607 0.10093 -0.0375 0.10301 C -0.04102 0.12153 -0.03633 0.09607 -0.03191 0.08287 C -0.02709 0.06875 -0.02253 0.05394 -0.01589 0.04236 C -0.00651 0.02593 0.00494 0.0132 0.01588 0 C 0.04531 -0.03565 0.05638 -0.04491 0.09309 -0.06065 C 0.09974 -0.06342 0.10677 -0.06204 0.11354 -0.0625 C 0.147 -0.05509 0.13893 -0.05926 0.19088 0.01412 C 0.20937 0.04051 0.2276 0.06759 0.24648 0.09306 C 0.31562 0.18588 0.27825 0.12315 0.31692 0.1919 C 0.32005 0.17037 0.32565 0.14421 0.32044 0.1213 C 0.31054 0.07778 0.28242 0.04213 0.26132 0.02222 C 0.24778 0.00972 0.23268 0.00371 0.21809 -0.00393 C 0.21067 -0.00787 0.20299 -0.00972 0.19544 -0.01204 C 0.19231 -0.01296 0.17708 -0.01597 0.175 -0.0162 C 0.15716 -0.01782 0.13932 -0.01875 0.12148 -0.02014 C 0.11979 -0.01991 0.10247 -0.02037 0.09765 -0.01412 C 0.09062 -0.00463 0.07369 0.03449 0.06705 0.03634 L 0.04661 0.04236 C 0.03932 0.04167 0.03203 0.04259 0.025 0.04051 C 0.02304 0.03982 0.022 0.03611 0.02044 0.03426 C 0.0194 0.03334 0.01809 0.0331 0.01705 0.03241 C 0.01588 0.03102 0.01484 0.0294 0.01354 0.02824 C 0.0125 0.02732 0.01119 0.02755 0.01015 0.02639 C 0.00846 0.02408 0.00729 0.0206 0.00559 0.01829 C 0.00455 0.01667 0.00338 0.01551 0.00221 0.01412 C -0.00053 0.00695 -0.00118 0.0081 0.00104 -0.00208 C 0.0013 -0.00254 0.00013 -0.00023 0 0 Z " pathEditMode="relative" ptsTypes="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4249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73 -0.00394 -0.00547 -0.00764 -0.00794 -0.01204 C -0.00898 -0.01366 -0.00963 -0.01574 -0.01028 -0.01806 C -0.01119 -0.02199 -0.01028 -0.02894 -0.0125 -0.03009 L -0.01588 -0.03218 L -0.0194 -0.05046 C -0.01966 -0.05231 -0.01966 -0.05486 -0.02044 -0.05648 L -0.02382 -0.0625 C -0.02422 -0.06528 -0.02461 -0.06782 -0.025 -0.0706 C -0.02565 -0.07477 -0.02656 -0.0787 -0.02734 -0.08264 C -0.02773 -0.08472 -0.02812 -0.08681 -0.02838 -0.08866 C -0.02994 -0.09977 -0.0289 -0.09444 -0.0319 -0.10486 C -0.03151 -0.11042 -0.03125 -0.11574 -0.03073 -0.12106 C -0.03047 -0.12315 -0.02994 -0.125 -0.02955 -0.12708 C -0.02916 -0.12986 -0.0289 -0.13264 -0.02838 -0.13519 C -0.02773 -0.13981 -0.02695 -0.14375 -0.025 -0.14745 C -0.02408 -0.14907 -0.02278 -0.15 -0.02161 -0.15139 C -0.02122 -0.15347 -0.02135 -0.15602 -0.02044 -0.15741 C -0.01966 -0.15903 -0.01823 -0.15856 -0.01705 -0.15949 C -0.01549 -0.16065 -0.01406 -0.16227 -0.0125 -0.16343 C -0.00924 -0.16597 -0.00716 -0.16597 -0.00338 -0.16759 C 0.00677 -0.17153 -0.00377 -0.16759 0.00456 -0.17153 C 0.00612 -0.17245 0.01394 -0.17523 0.01706 -0.17755 C 0.02904 -0.18681 0.01315 -0.17639 0.02722 -0.18565 C 0.02839 -0.18657 0.02943 -0.1875 0.0306 -0.18773 C 0.03594 -0.18889 0.04128 -0.18889 0.04662 -0.18981 L 0.08177 -0.19583 C 0.08295 -0.19653 0.08412 -0.19699 0.08516 -0.19792 C 0.08828 -0.2 0.09193 -0.20324 0.09545 -0.20394 C 0.10521 -0.20556 0.11511 -0.20718 0.125 -0.20787 C 0.15912 -0.21065 0.21537 -0.2125 0.25222 -0.21389 C 0.25456 -0.21273 0.25703 -0.21204 0.25912 -0.20995 C 0.26745 -0.20185 0.27526 -0.19167 0.28412 -0.18565 C 0.29701 -0.17708 0.31003 -0.16875 0.32266 -0.15949 C 0.33008 -0.15394 0.33672 -0.14537 0.34427 -0.1412 C 0.36368 -0.13056 0.38347 -0.12199 0.40339 -0.11505 C 0.44037 -0.10185 0.47748 -0.09005 0.51472 -0.08079 C 0.5474 -0.07269 0.58008 -0.0669 0.6125 -0.05648 C 0.62084 -0.0537 0.62917 -0.05069 0.6375 -0.04838 C 0.69388 -0.03264 0.66901 -0.04352 0.68972 -0.03426 C 0.68399 -0.03171 0.68008 -0.03009 0.67383 -0.02616 C 0.6711 -0.02454 0.66862 -0.02199 0.66589 -0.02014 C 0.66289 -0.01806 0.65977 -0.0162 0.65677 -0.01412 C 0.65521 -0.01296 0.65391 -0.01111 0.65222 -0.00995 C 0.6474 -0.00648 0.64232 -0.0037 0.6375 0 C 0.62943 0.00648 0.62175 0.01435 0.61368 0.02037 C 0.60625 0.02569 0.59831 0.02917 0.59089 0.03449 C 0.57865 0.04329 0.56654 0.05301 0.55456 0.06273 C 0.53815 0.07593 0.51589 0.10162 0.50339 0.11319 C 0.49154 0.12431 0.4793 0.13403 0.46706 0.14352 C 0.43099 0.17106 0.41211 0.1838 0.37383 0.2 C 0.34323 0.21319 0.29206 0.2338 0.27045 0.25463 C 0.24375 0.28056 0.27448 0.25208 0.2375 0.28079 C 0.23464 0.2831 0.2323 0.28657 0.22956 0.28889 C 0.22696 0.2912 0.22422 0.29282 0.22162 0.29491 C 0.1892 0.32384 0.23164 0.28843 0.20795 0.30718 C 0.20378 0.31042 0.20248 0.31181 0.19883 0.31713 C 0.19623 0.32106 0.19662 0.32269 0.19323 0.32523 C 0.19167 0.32639 0.19011 0.32662 0.18868 0.32731 C 0.18412 0.33958 0.18946 0.32847 0.18073 0.33542 C 0.16524 0.34792 0.18151 0.34074 0.16823 0.3456 C 0.16289 0.35023 0.15717 0.3537 0.15222 0.35972 C 0.15118 0.36111 0.15013 0.36273 0.14883 0.36366 C 0.1474 0.36481 0.14584 0.36481 0.14427 0.36574 C 0.14154 0.36736 0.13907 0.36991 0.13633 0.37176 C 0.13295 0.37407 0.12956 0.37569 0.12618 0.37778 C 0.11615 0.38426 0.12461 0.38009 0.11589 0.3838 C 0.11394 0.38588 0.11224 0.38819 0.11016 0.39005 C 0.10912 0.39097 0.10795 0.39144 0.10677 0.3919 C 0.10078 0.39491 0.09467 0.39769 0.08868 0.4 C 0.07019 0.40718 0.07019 0.40648 0.05118 0.4081 L -0.00117 0.41227 C -0.01067 0.41088 -0.02044 0.41319 -0.02955 0.4081 C -0.03437 0.40532 -0.0375 0.39653 -0.04088 0.39005 C -0.047 0.37847 -0.05299 0.36667 -0.05794 0.3537 C -0.06549 0.33403 -0.06992 0.3088 -0.08073 0.29491 C -0.12565 0.2375 -0.11836 0.23287 -0.17161 0.2162 C -0.18398 0.2125 -0.19661 0.21366 -0.20911 0.21227 C -0.23007 0.21736 -0.23711 0.21227 -0.25234 0.24051 C -0.25612 0.24769 -0.25755 0.2581 -0.26028 0.26667 C -0.26106 0.28079 -0.2638 0.29514 -0.2625 0.30926 C -0.25859 0.3537 -0.25364 0.36667 -0.23984 0.39606 C -0.23424 0.40764 -0.22968 0.42153 -0.22278 0.43032 C -0.21575 0.43935 -0.2069 0.44259 -0.19895 0.44861 C -0.19401 0.44653 -0.18893 0.44537 -0.18411 0.44259 C -0.18203 0.4412 -0.18047 0.43796 -0.17838 0.43634 C -0.17695 0.43519 -0.17539 0.43519 -0.17395 0.43449 C -0.17317 0.43171 -0.17265 0.4287 -0.17161 0.42639 C -0.1651 0.41088 -0.16836 0.425 -0.16588 0.41227 C -0.16562 0.40741 -0.16419 0.40278 -0.16484 0.39815 C -0.16614 0.3875 -0.17682 0.375 -0.17955 0.36968 C -0.19388 0.34144 -0.18606 0.34653 -0.20234 0.32731 C -0.20742 0.3213 -0.21823 0.31111 -0.21823 0.31111 C -0.22018 0.30417 -0.222 0.29954 -0.22161 0.29097 C -0.22148 0.28727 -0.22044 0.28403 -0.2194 0.28079 C -0.21849 0.27847 -0.21731 0.27616 -0.21588 0.27477 C -0.21458 0.27338 -0.21289 0.27384 -0.21145 0.27292 C -0.20898 0.27106 -0.20677 0.26898 -0.20455 0.26667 C -0.20338 0.26551 -0.20221 0.26435 -0.20117 0.26273 C -0.19987 0.26088 -0.19922 0.25787 -0.19778 0.25671 C -0.19492 0.2544 -0.18867 0.25255 -0.18867 0.25255 C -0.18567 0.25324 -0.18255 0.2537 -0.17955 0.25463 C -0.17838 0.25509 -0.17695 0.25509 -0.17617 0.25671 C -0.17526 0.2581 -0.17578 0.26111 -0.175 0.26273 C -0.17422 0.26458 -0.17278 0.26551 -0.17161 0.26667 C -0.16666 0.27986 -0.17031 0.27106 -0.15911 0.29097 L -0.14661 0.31319 C -0.14401 0.31782 -0.14062 0.32153 -0.13867 0.32731 C -0.13033 0.35208 -0.13984 0.32593 -0.1319 0.34352 C -0.1263 0.35579 -0.1276 0.35787 -0.12044 0.36574 C -0.11406 0.37292 -0.10703 0.37662 -0.1 0.38194 C -0.09661 0.38449 -0.09323 0.3875 -0.08984 0.39005 C -0.08828 0.39097 -0.08672 0.3912 -0.08528 0.3919 C -0.08411 0.39259 -0.08294 0.39329 -0.0819 0.39398 C -0.07916 0.39815 -0.07682 0.40255 -0.07382 0.40602 C -0.07174 0.4088 -0.06914 0.40949 -0.06705 0.41227 C -0.06276 0.41782 -0.06172 0.42153 -0.05911 0.42824 C -0.05833 0.4338 -0.05833 0.43958 -0.0569 0.44444 C -0.05182 0.46134 -0.04518 0.47245 -0.03632 0.48287 C -0.02942 0.49097 -0.02174 0.49699 -0.01484 0.50509 C 0.01745 0.54329 -0.01666 0.50602 0.00912 0.52731 C 0.01159 0.5294 0.01355 0.5331 0.01589 0.53542 C 0.01888 0.53843 0.02188 0.54097 0.025 0.54352 C 0.02865 0.54653 0.03269 0.54815 0.03633 0.55162 C 0.04974 0.56389 0.05261 0.56736 0.06133 0.57778 C 0.0625 0.58056 0.06328 0.5838 0.06472 0.58588 C 0.06615 0.58796 0.0737 0.59306 0.075 0.59398 C 0.07136 0.59884 0.07006 0.60139 0.06589 0.60417 C 0.06446 0.60509 0.06289 0.60532 0.06133 0.60602 C 0.05977 0.60741 0.05834 0.60903 0.05677 0.61019 C 0.05573 0.61088 0.0543 0.61088 0.05339 0.61227 C 0.05235 0.61366 0.05222 0.6169 0.05118 0.61829 C 0.04948 0.62037 0.0474 0.62106 0.04545 0.62222 C 0.03269 0.63032 0.0349 0.62847 0.01927 0.63449 L -0.07161 0.63032 C -0.08112 0.62963 -0.1 0.62639 -0.1 0.62639 C -0.10338 0.625 -0.10677 0.62338 -0.11028 0.62222 C -0.11497 0.6206 -0.12708 0.61829 -0.13073 0.61829 L -0.25234 0.6162 C -0.28073 0.60046 -0.26002 0.61042 -0.28867 0.6 C -0.29557 0.59745 -0.30234 0.59491 -0.30911 0.5919 C -0.31028 0.59144 -0.31132 0.59028 -0.3125 0.59005 C -0.32278 0.58634 -0.34166 0.58079 -0.35338 0.57778 C -0.35651 0.57708 -0.3595 0.57639 -0.3625 0.57569 C -0.36367 0.57454 -0.36471 0.57245 -0.36588 0.57176 C -0.37916 0.56389 -0.38216 0.56528 -0.39661 0.56366 C -0.397 0.56042 -0.39752 0.55694 -0.39778 0.55347 C -0.3983 0.5463 -0.39843 0.53866 -0.39895 0.53125 C -0.39922 0.52523 -0.39961 0.51921 -0.4 0.51319 C -0.40117 0.49838 -0.40338 0.46875 -0.40338 0.46875 C -0.40312 0.44259 -0.40273 0.4162 -0.40234 0.39005 C -0.40195 0.37176 -0.40221 0.35347 -0.40117 0.33542 C -0.40104 0.33241 -0.39961 0.33009 -0.39895 0.32731 C -0.39856 0.3044 -0.39843 0.28148 -0.39778 0.25856 C -0.39765 0.25463 -0.39687 0.25069 -0.39661 0.24653 C -0.39609 0.23843 -0.39596 0.23032 -0.39544 0.22222 C -0.39453 0.20579 -0.3957 0.21134 -0.39088 0.2 C -0.39062 0.19468 -0.39075 0.18912 -0.38984 0.18403 C -0.3888 0.17778 -0.38385 0.16829 -0.3819 0.16366 C -0.37864 0.15625 -0.3806 0.15833 -0.37617 0.15162 C -0.37474 0.14931 -0.37291 0.14792 -0.37161 0.1456 C -0.37031 0.14306 -0.36953 0.13981 -0.36823 0.1375 C -0.36731 0.13565 -0.36575 0.13519 -0.36484 0.13333 C -0.36341 0.13102 -0.36289 0.12755 -0.36145 0.12546 C -0.36015 0.12338 -0.3582 0.12292 -0.3569 0.1213 C -0.35481 0.11898 -0.35325 0.11551 -0.35117 0.11319 C -0.3457 0.10694 -0.34036 0.10486 -0.33411 0.10116 L -0.25573 0.10324 C -0.25299 0.10324 -0.25026 0.10324 -0.24778 0.10509 C -0.24583 0.10671 -0.24479 0.11065 -0.24323 0.11319 C -0.24101 0.11667 -0.23906 0.12106 -0.23645 0.12338 C -0.2306 0.12847 -0.22422 0.13102 -0.21823 0.13542 C -0.21354 0.13912 -0.20937 0.14468 -0.20455 0.14745 C -0.19453 0.15347 -0.18424 0.15787 -0.17395 0.16181 C -0.15924 0.16736 -0.14869 0.17199 -0.13294 0.17384 C -0.11744 0.17546 -0.10195 0.17523 -0.08632 0.17593 C -0.05325 0.18032 -0.04114 0.18287 0.00456 0.17384 C 0.0073 0.17338 0.00756 0.16574 0.00912 0.16181 C 0.00977 0.15602 0.01133 0.14259 0.01133 0.1375 C 0.01133 0.13264 0.01094 0.12801 0.01016 0.12338 C 0.00977 0.12037 0.00873 0.11782 0.00795 0.11528 C 0.0069 0.11181 0.00573 0.10856 0.00456 0.10509 C 0.00378 0.10301 0.00287 0.10116 0.00222 0.09907 C 0.00144 0.09653 0.00118 0.09306 0 0.09097 C -0.00117 0.08889 -0.00299 0.08843 -0.00455 0.08704 C -0.00494 0.08495 -0.00586 0.0831 -0.00573 0.08102 C -0.00547 0.07801 -0.00403 0.07569 -0.00338 0.07292 C -0.00286 0.07014 -0.00273 0.06736 -0.00234 0.06481 C -0.00104 0.01019 -0.00039 0.01088 0 0 Z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2792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0046 C -0.00834 0.00301 -0.0168 0.00463 -0.025 0.0081 C -0.03685 0.0132 -0.04297 0.0206 -0.05456 0.02847 C -0.0681 0.0375 -0.08177 0.04607 -0.09545 0.05463 C -0.10196 0.05903 -0.1086 0.06181 -0.11485 0.0669 C -0.12201 0.07315 -0.12904 0.07963 -0.13633 0.08519 C -0.14492 0.09167 -0.15417 0.09607 -0.1625 0.10301 C -0.2138 0.14792 -0.24219 0.16875 -0.2819 0.22454 C -0.29401 0.24167 -0.3211 0.28403 -0.33073 0.30949 C -0.34792 0.35509 -0.35013 0.36991 -0.35912 0.41227 C -0.36524 0.47384 -0.37383 0.50671 -0.36367 0.56597 C -0.36133 0.5794 -0.35508 0.59005 -0.35117 0.60208 C -0.3487 0.60972 -0.34727 0.61921 -0.3444 0.62616 C -0.34219 0.63218 -0.3392 0.63634 -0.33633 0.64074 C -0.3263 0.65648 -0.31719 0.67454 -0.30573 0.68704 C -0.28255 0.71204 -0.25065 0.74884 -0.22617 0.76389 C -0.21862 0.76875 -0.21094 0.77292 -0.20339 0.77801 C -0.19649 0.7831 -0.19011 0.79005 -0.18295 0.79421 C -0.17969 0.7963 -0.17617 0.7956 -0.17279 0.7963 L -0.14089 0.80046 C -0.12539 0.79954 -0.10977 0.80046 -0.09427 0.79838 C -0.08477 0.79699 -0.07539 0.79283 -0.06589 0.79028 C -0.04258 0.7838 -0.04375 0.78519 -0.0125 0.78009 C -0.00834 0.77871 -0.00417 0.77755 2.5E-6 0.77616 C 0.0069 0.77361 0.01341 0.77037 0.02044 0.76806 C 0.02344 0.76667 0.02643 0.76667 0.02955 0.76597 C 0.03672 0.76042 0.04388 0.75486 0.05117 0.74954 C 0.05859 0.74468 0.06627 0.74074 0.07383 0.73542 C 0.07656 0.73403 0.07929 0.73241 0.08177 0.72963 C 0.0862 0.72454 0.08997 0.71829 0.09427 0.71343 C 0.1013 0.70579 0.10351 0.70417 0.10911 0.69537 C 0.11549 0.68519 0.11211 0.68889 0.11823 0.67685 C 0.11992 0.67361 0.12161 0.66968 0.12383 0.6669 C 0.12591 0.66482 0.12838 0.66435 0.13073 0.66296 C 0.13242 0.65371 0.13151 0.65533 0.1375 0.64676 C 0.13919 0.64445 0.14153 0.64329 0.14323 0.64074 C 0.14726 0.63449 0.15078 0.62685 0.15455 0.6206 C 0.15495 0.61829 0.15508 0.61597 0.15573 0.61458 C 0.15729 0.60972 0.1595 0.60648 0.16133 0.60208 C 0.16224 0.60046 0.16289 0.59815 0.16367 0.5963 C 0.1664 0.58171 0.1625 0.59815 0.16823 0.58611 C 0.16927 0.5838 0.16953 0.58079 0.17044 0.57778 C 0.17448 0.56597 0.17383 0.56759 0.17838 0.55972 C 0.18112 0.5456 0.17734 0.56296 0.18294 0.54792 C 0.18359 0.54583 0.18333 0.54329 0.18411 0.54167 C 0.18567 0.53796 0.18984 0.53171 0.18984 0.53171 C 0.17903 0.47454 0.18997 0.52616 0.09778 0.52153 C 0.04284 0.51852 -0.01211 0.51227 -0.06706 0.50949 L -0.10677 0.50741 C -0.11446 0.50602 -0.12318 0.49583 -0.12956 0.50347 C -0.13438 0.50903 -0.11927 0.51296 -0.11367 0.51528 C -0.1043 0.51968 -0.09479 0.52222 -0.08529 0.52361 C -0.05912 0.52616 -0.03295 0.52616 -0.00677 0.52755 L 0.12278 0.53171 L 0.22838 0.53565 C 0.25377 0.53403 0.27929 0.53565 0.30455 0.53171 C 0.30625 0.53148 0.30599 0.52616 0.3069 0.52361 C 0.33698 0.42871 0.32109 0.4831 0.34205 0.40833 C 0.34245 0.39977 0.3444 0.38009 0.34205 0.36991 C 0.3414 0.3669 0.33971 0.36458 0.33867 0.36204 C 0.33776 0.35949 0.33711 0.35648 0.33633 0.35371 C 0.33489 0.3544 0.33333 0.35486 0.3319 0.35579 C 0.32916 0.35741 0.32265 0.36898 0.32161 0.36991 C 0.31953 0.37222 0.31705 0.37246 0.31484 0.37384 C 0.31041 0.37708 0.30208 0.38403 0.29778 0.38611 C 0.28151 0.39259 0.21666 0.41204 0.21133 0.41227 L 0.09883 0.4206 L 0.07161 0.41852 C 0.06823 0.41759 0.06419 0.41991 0.06133 0.41621 C 0.0595 0.41366 0.06172 0.40741 0.06028 0.4044 C 0.05794 0.39977 0.05117 0.3963 0.05117 0.39653 C 0.05156 0.39167 0.05156 0.38634 0.05221 0.38218 C 0.0526 0.37986 0.0539 0.37824 0.05455 0.37616 C 0.06067 0.35671 0.0526 0.37778 0.06028 0.36204 C 0.06107 0.35996 0.06146 0.35741 0.0625 0.35579 C 0.06341 0.3544 0.06484 0.35486 0.06588 0.35371 C 0.0664 0.35347 0.06666 0.35255 0.06705 0.35185 L 0.425 0.30949 L 0.44896 -0.1956 L -0.17383 -0.21389 L -0.43633 0.16991 L -0.15573 0.46505 L 0.2375 0.1132 L -0.07617 -0.2037 L -0.225 0.07917 L -0.26485 0.40208 L -0.10117 0.39815 L 0.24088 0.34583 L 0.41028 0.11759 L 0.34205 -0.03194 L 0.03971 -0.28241 L -0.12383 0.0044 L -0.04427 -0.01574 L -0.03177 -0.01991 C -0.03034 -0.02037 -0.02878 -0.02199 -0.02722 -0.02199 C -0.02266 -0.02199 -0.01823 -0.0206 -0.01367 -0.01991 C -0.01172 -0.01875 -0.00964 -0.01782 -0.00795 -0.01574 C -0.00664 -0.01435 -0.00599 -0.01088 -0.00456 -0.00972 C -0.0017 -0.00741 0.00455 -0.00579 0.00455 -0.00555 L 2.5E-6 -1.48148E-6 Z " pathEditMode="relative" rAng="0" ptsTypes="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446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04167E-6 0.00023 L -6.04167E-6 0.00023 C -0.00209 -0.00532 -0.0073 -0.01759 -0.00912 -0.02592 C -0.01368 -0.04768 -0.00665 -0.02176 -0.01251 -0.04004 C -0.01329 -0.04259 -0.01368 -0.04583 -0.01472 -0.04815 C -0.02735 -0.0743 -0.02357 -0.06435 -0.03972 -0.08055 C -0.04219 -0.08287 -0.04428 -0.08588 -0.04662 -0.08842 C -0.04766 -0.08981 -0.04923 -0.09074 -0.05001 -0.09259 C -0.05456 -0.10324 -0.05183 -0.09861 -0.05795 -0.10671 C -0.05834 -0.10879 -0.05847 -0.11111 -0.05912 -0.11273 C -0.0612 -0.11852 -0.06654 -0.12361 -0.06928 -0.12685 C -0.06928 -0.12685 -0.07618 -0.13495 -0.07618 -0.13495 C -0.07761 -0.13704 -0.0793 -0.13889 -0.08061 -0.14097 C -0.09089 -0.15764 -0.08464 -0.15278 -0.09206 -0.15717 C -0.09311 -0.15926 -0.09415 -0.1618 -0.09545 -0.16319 C -0.09649 -0.16435 -0.09766 -0.16458 -0.09883 -0.16528 C -0.10079 -0.16666 -0.10261 -0.16805 -0.10456 -0.16944 C -0.10534 -0.1706 -0.10587 -0.17245 -0.10678 -0.17338 C -0.10782 -0.17454 -0.10912 -0.17454 -0.11016 -0.17546 C -0.11407 -0.17801 -0.11798 -0.18032 -0.12162 -0.18356 C -0.12331 -0.18495 -0.12449 -0.18796 -0.12618 -0.18958 C -0.12787 -0.1912 -0.12995 -0.1919 -0.13178 -0.19352 C -0.14128 -0.20278 -0.13113 -0.19768 -0.14206 -0.20162 C -0.14844 -0.21319 -0.14193 -0.2037 -0.15001 -0.20972 C -0.15847 -0.2162 -0.1474 -0.21157 -0.15795 -0.21991 C -0.15964 -0.22129 -0.16173 -0.22129 -0.16368 -0.22176 C -0.17514 -0.23217 -0.16133 -0.2206 -0.17266 -0.22801 C -0.1754 -0.22963 -0.178 -0.23217 -0.18061 -0.23403 C -0.18321 -0.23565 -0.18594 -0.2368 -0.18868 -0.23796 C -0.19011 -0.23866 -0.19167 -0.23912 -0.19311 -0.24004 C -0.20391 -0.24722 -0.19089 -0.24166 -0.20339 -0.24606 C -0.2099 -0.25764 -0.20339 -0.24815 -0.21133 -0.25416 C -0.21264 -0.25509 -0.21355 -0.25717 -0.21472 -0.2581 C -0.21589 -0.25926 -0.21706 -0.25949 -0.21811 -0.26018 C -0.228 -0.26782 -0.21811 -0.26157 -0.22618 -0.2662 C -0.22761 -0.26829 -0.22891 -0.27106 -0.23061 -0.27245 C -0.23243 -0.27384 -0.23451 -0.27338 -0.23633 -0.2743 C -0.23907 -0.27592 -0.24167 -0.27847 -0.24428 -0.28032 C -0.24896 -0.28866 -0.24402 -0.28102 -0.25339 -0.28842 C -0.25469 -0.28958 -0.25561 -0.29166 -0.25678 -0.29259 C -0.26212 -0.29676 -0.26576 -0.29745 -0.27162 -0.29861 C -0.27917 -0.3 -0.28673 -0.30139 -0.29428 -0.30254 L -0.39545 -0.30069 C -0.40183 -0.30046 -0.40834 -0.29884 -0.41472 -0.29861 L -0.63399 -0.29051 C -0.63581 -0.28981 -0.63829 -0.29097 -0.63959 -0.28842 C -0.6405 -0.28704 -0.6392 -0.28403 -0.63855 -0.28241 C -0.63686 -0.27893 -0.63386 -0.27778 -0.63165 -0.27639 C -0.63087 -0.27361 -0.63035 -0.27083 -0.62943 -0.26829 C -0.62852 -0.26597 -0.62709 -0.26435 -0.62605 -0.26227 C -0.62436 -0.25903 -0.62305 -0.25532 -0.62149 -0.25208 C -0.62045 -0.25 -0.61902 -0.24838 -0.61798 -0.24606 C -0.61719 -0.24421 -0.61654 -0.2419 -0.61576 -0.24004 C -0.61355 -0.23449 -0.61146 -0.22893 -0.60899 -0.22384 C -0.60808 -0.22199 -0.60652 -0.22153 -0.60548 -0.21991 C -0.58113 -0.17199 -0.60756 -0.22176 -0.59415 -0.19166 C -0.59141 -0.18518 -0.58816 -0.1794 -0.58503 -0.17338 C -0.58321 -0.16991 -0.58113 -0.1669 -0.57943 -0.16319 C -0.57462 -0.15278 -0.57006 -0.14213 -0.56576 -0.13102 C -0.55938 -0.11412 -0.55326 -0.09676 -0.54649 -0.08055 C -0.54532 -0.07778 -0.54402 -0.07523 -0.54298 -0.07245 C -0.54167 -0.06852 -0.54089 -0.06412 -0.53959 -0.06018 C -0.53829 -0.05602 -0.53503 -0.04815 -0.53503 -0.04815 C -0.53907 -0.07616 -0.53933 -0.08194 -0.54649 -0.11273 C -0.54831 -0.12106 -0.55118 -0.1287 -0.55326 -0.13704 C -0.56316 -0.17685 -0.57032 -0.21736 -0.58399 -0.25416 C -0.58972 -0.26967 -0.59779 -0.28217 -0.60443 -0.29653 C -0.6073 -0.30301 -0.60912 -0.31088 -0.61238 -0.3169 C -0.63425 -0.35741 -0.6211 -0.32384 -0.62826 -0.34282 C -0.62449 -0.31204 -0.62266 -0.28657 -0.61459 -0.2581 C -0.60508 -0.22407 -0.58985 -0.18773 -0.57488 -0.16134 C -0.56719 -0.14768 -0.55912 -0.13472 -0.54988 -0.125 C -0.54115 -0.11551 -0.53087 -0.11134 -0.52149 -0.10463 C -0.51199 -0.10671 -0.49779 -0.09606 -0.49298 -0.11065 C -0.4866 -0.13079 -0.49441 -0.15717 -0.49753 -0.1794 C -0.4991 -0.19004 -0.50287 -0.1993 -0.50665 -0.20764 C -0.5155 -0.22708 -0.52709 -0.23981 -0.53959 -0.25023 C -0.54324 -0.25301 -0.54714 -0.25416 -0.55105 -0.25625 C -0.56602 -0.25231 -0.5655 -0.25741 -0.55326 -0.20764 C -0.55131 -0.19977 -0.54675 -0.19491 -0.54298 -0.18958 C -0.53087 -0.17199 -0.52878 -0.17176 -0.51576 -0.16134 C -0.49779 -0.16574 -0.49024 -0.1581 -0.50326 -0.20764 C -0.50587 -0.21759 -0.51186 -0.22361 -0.51693 -0.22986 C -0.52982 -0.24653 -0.53334 -0.24467 -0.5487 -0.25023 C -0.55404 -0.24745 -0.55977 -0.24676 -0.56459 -0.24213 C -0.56563 -0.24097 -0.56407 -0.23773 -0.56355 -0.23588 C -0.56186 -0.23102 -0.56029 -0.22569 -0.55782 -0.22176 C -0.55665 -0.21991 -0.55482 -0.2206 -0.55326 -0.21991 C -0.55209 -0.21921 -0.55105 -0.21852 -0.54988 -0.21782 C -0.54571 -0.21852 -0.54115 -0.2169 -0.53738 -0.21991 C -0.53581 -0.22106 -0.54024 -0.2243 -0.54193 -0.22384 C -0.5435 -0.22338 -0.54415 -0.21991 -0.54532 -0.21782 C -0.54493 -0.21041 -0.5448 -0.20301 -0.54415 -0.1956 C -0.54376 -0.19004 -0.54245 -0.18819 -0.54076 -0.18356 C -0.53842 -0.17685 -0.5349 -0.16389 -0.53048 -0.16134 L -0.52709 -0.15926 C -0.52566 -0.1625 -0.52331 -0.16528 -0.52253 -0.16944 C -0.52136 -0.17708 -0.52201 -0.18541 -0.52149 -0.19352 C -0.52084 -0.20162 -0.51993 -0.20972 -0.51915 -0.21782 C -0.52449 -0.25324 -0.52357 -0.25926 -0.53959 -0.29259 C -0.54727 -0.30833 -0.54311 -0.30463 -0.54988 -0.30879 C -0.55105 -0.30393 -0.55313 -0.29977 -0.55326 -0.29467 C -0.55352 -0.28565 -0.55183 -0.27708 -0.55105 -0.26829 C -0.55066 -0.26481 -0.55066 -0.26134 -0.54988 -0.2581 C -0.53699 -0.20995 -0.54532 -0.24815 -0.53399 -0.2118 C -0.52852 -0.19421 -0.52852 -0.18565 -0.52488 -0.16528 C -0.52423 -0.1618 -0.52331 -0.15856 -0.52253 -0.15509 C -0.5237 -0.15254 -0.52423 -0.14606 -0.52605 -0.14722 C -0.53126 -0.15046 -0.53816 -0.17129 -0.54076 -0.1794 C -0.54206 -0.18333 -0.54324 -0.18727 -0.54415 -0.19166 C -0.54675 -0.20347 -0.55105 -0.22801 -0.55105 -0.22801 C -0.55131 -0.23264 -0.55456 -0.24375 -0.55209 -0.24213 C -0.54766 -0.23889 -0.54219 -0.20972 -0.54076 -0.2037 C -0.53972 -0.19954 -0.53855 -0.1956 -0.53738 -0.19166 C -0.5366 -0.18426 -0.53633 -0.17662 -0.53503 -0.16944 C -0.53412 -0.16366 -0.53165 -0.15879 -0.53048 -0.15324 C -0.53021 -0.15116 -0.52995 -0.14907 -0.52943 -0.14722 C -0.52878 -0.14491 -0.528 -0.14305 -0.52709 -0.14097 C -0.52566 -0.1375 -0.52396 -0.13449 -0.52253 -0.13102 C -0.52162 -0.12847 -0.52123 -0.12546 -0.52032 -0.12291 C -0.51745 -0.11528 -0.51433 -0.1081 -0.5112 -0.10069 C -0.51016 -0.09791 -0.50665 -0.09004 -0.50782 -0.09259 C -0.50964 -0.09653 -0.51173 -0.10046 -0.51355 -0.10463 C -0.51824 -0.11643 -0.52136 -0.12801 -0.52488 -0.14097 C -0.52605 -0.1456 -0.52709 -0.15046 -0.52826 -0.15509 C -0.53139 -0.09444 -0.531 -0.11065 -0.52709 -0.00162 C -0.52683 0.00718 -0.52488 0.01574 -0.5237 0.02454 C -0.52331 0.02801 -0.52227 0.03796 -0.52253 0.03472 C -0.5267 -0.0118 -0.52579 -0.01528 -0.5362 -0.05833 C -0.53881 -0.06875 -0.54258 -0.07824 -0.54532 -0.08842 C -0.54779 -0.09791 -0.54962 -0.11273 -0.55105 -0.12291 C -0.54988 -0.10069 -0.54949 -0.07824 -0.54753 -0.05625 C -0.5461 -0.03842 -0.54285 -0.02129 -0.54076 -0.0037 C -0.5379 0.01991 -0.53542 0.04352 -0.53282 0.0669 C -0.53243 0.08171 -0.53165 0.09653 -0.53165 0.11134 C -0.53165 0.11482 -0.53191 0.12454 -0.53282 0.12153 C -0.54102 0.09144 -0.54727 0.05972 -0.55443 0.02871 C -0.56264 -0.00671 -0.56928 -0.03449 -0.57605 -0.07037 C -0.57696 -0.07569 -0.57748 -0.08102 -0.57826 -0.08657 C -0.57579 -0.00579 -0.57891 -0.08866 -0.56915 0.05486 C -0.56615 0.10046 -0.56537 0.12153 -0.55899 0.16806 C -0.55326 0.2088 -0.55561 0.20139 -0.54753 0.2206 C -0.54792 0.18542 -0.54766 0.15046 -0.5487 0.11551 C -0.55014 0.07084 -0.5573 0.06042 -0.55326 0.01042 C -0.55274 0.00324 -0.55027 0.02384 -0.5487 0.03056 C -0.54441 0.0713 -0.54037 0.11875 -0.53399 0.15996 C -0.53308 0.16551 -0.53165 0.1706 -0.53048 0.17616 C -0.53165 0.17732 -0.53282 0.18148 -0.53399 0.18009 C -0.53568 0.17824 -0.53555 0.17338 -0.5362 0.16991 C -0.54219 0.14074 -0.53425 0.17546 -0.54193 0.14584 C -0.54271 0.14259 -0.5435 0.13912 -0.54415 0.13565 C -0.54454 0.1338 -0.5461 0.12801 -0.54532 0.12963 C -0.53686 0.14445 -0.53178 0.17917 -0.52826 0.19213 C -0.51602 0.23773 -0.52214 0.22222 -0.51355 0.24283 C -0.51316 0.24005 -0.51225 0.2375 -0.51238 0.23472 C -0.51316 0.21412 -0.51693 0.20625 -0.52149 0.18611 C -0.528 0.15671 -0.53581 0.12778 -0.54076 0.09722 C -0.54337 0.08125 -0.5487 0.03195 -0.5487 0.04884 C -0.5487 0.07824 -0.54454 0.10718 -0.54076 0.13565 C -0.52982 0.21852 -0.50782 0.46921 -0.50782 0.38403 C -0.50782 0.38287 -0.50769 0.38148 -0.50782 0.38009 C -0.52514 0.21574 -0.5155 0.26806 -0.55326 0.09537 C -0.56433 0.04445 -0.58855 -0.05625 -0.58855 -0.05625 C -0.58881 -0.05347 -0.58972 -0.05092 -0.58959 -0.04815 C -0.5862 0.025 -0.58477 0.05509 -0.57149 0.12361 C -0.56589 0.15185 -0.55209 0.20648 -0.55209 0.20648 C -0.55587 0.15394 -0.55912 0.10116 -0.56355 0.04884 C -0.56589 0.02037 -0.56967 -0.00764 -0.57253 -0.03611 C -0.57462 -0.05555 -0.57631 -0.075 -0.57826 -0.09467 C -0.5892 -0.01666 -0.58308 -0.06481 -0.56003 0.12963 C -0.55066 0.20926 -0.56133 0.18796 -0.54753 0.2125 C -0.55118 0.17431 -0.55027 0.17986 -0.56459 0.11551 C -0.57357 0.07523 -0.58386 0.03565 -0.59415 -0.0037 C -0.60287 -0.03704 -0.61264 -0.06944 -0.62149 -0.10278 C -0.62214 -0.10509 -0.62279 -0.11342 -0.62253 -0.11065 C -0.61889 -0.05231 -0.60469 0.01158 -0.59415 0.06088 C -0.57006 0.17431 -0.57136 0.16852 -0.55105 0.22871 C -0.55587 0.15486 -0.55456 0.16019 -0.57488 0.04884 C -0.58256 0.00671 -0.59245 -0.03379 -0.60209 -0.0743 C -0.60691 -0.09444 -0.61915 -0.15463 -0.61798 -0.13287 C -0.61615 -0.09722 -0.60717 -0.06342 -0.59988 -0.02986 C -0.58673 0.03033 -0.57943 0.05278 -0.56576 0.09722 C -0.56876 0.0669 -0.56863 0.06435 -0.57253 0.03681 C -0.57292 0.03472 -0.57331 0.03264 -0.5737 0.03056 C -0.57331 0.03727 -0.5737 0.04445 -0.57253 0.05093 C -0.57136 0.0581 -0.56863 0.06412 -0.56693 0.07107 C -0.56381 0.0831 -0.56081 0.09537 -0.55782 0.10741 C -0.55482 0.11945 -0.55209 0.13195 -0.5487 0.14375 C -0.54154 0.16921 -0.53633 0.18634 -0.53048 0.2125 C -0.52878 0.22037 -0.52748 0.22871 -0.52605 0.23658 C -0.52449 0.25301 -0.52527 0.24838 -0.52149 0.2669 C -0.51967 0.2757 -0.5168 0.28403 -0.51576 0.29329 C -0.51472 0.30232 -0.51446 0.30648 -0.51238 0.31551 C -0.51107 0.32107 -0.50938 0.32616 -0.50782 0.33171 C -0.50743 0.33565 -0.50704 0.33959 -0.50665 0.34375 C -0.50626 0.34908 -0.50626 0.35463 -0.50548 0.35996 C -0.50508 0.36343 -0.50404 0.36667 -0.50326 0.36991 C -0.50365 0.41366 -0.50469 0.45764 -0.50443 0.50139 C -0.50443 0.50509 -0.50248 0.56296 -0.50105 0.58218 C -0.50079 0.58542 -0.50014 0.58889 -0.49988 0.59213 C -0.49936 0.59746 -0.4991 0.60301 -0.4987 0.60834 C -0.49753 0.68102 -0.51107 0.68542 -0.4862 0.67894 C -0.48464 0.67871 -0.48321 0.67778 -0.48165 0.67709 C -0.48048 0.67431 -0.47943 0.67153 -0.47826 0.66898 C -0.47761 0.66759 -0.47683 0.66644 -0.47618 0.66482 C -0.47527 0.66296 -0.47462 0.66088 -0.47383 0.6588 C -0.47344 0.65625 -0.47331 0.65324 -0.47266 0.6507 C -0.47214 0.64861 -0.4711 0.64699 -0.47045 0.64468 C -0.46954 0.64144 -0.46889 0.63796 -0.46811 0.63472 C -0.46771 0.63264 -0.46784 0.63009 -0.46706 0.62847 C -0.46576 0.62593 -0.46394 0.62454 -0.46251 0.62246 C -0.46212 0.62037 -0.46173 0.61852 -0.46133 0.61644 C -0.46055 0.61181 -0.46003 0.60695 -0.45912 0.60232 C -0.45821 0.59815 -0.45678 0.59421 -0.45561 0.59028 C -0.45326 0.58079 -0.45313 0.57801 -0.45118 0.56806 C -0.45001 0.5625 -0.44883 0.55718 -0.44766 0.55185 C -0.44701 0.54445 -0.44649 0.53681 -0.44545 0.52963 C -0.44389 0.51921 -0.44402 0.50671 -0.43972 0.49931 C -0.43868 0.49722 -0.4379 0.49375 -0.43633 0.49329 C -0.42774 0.49074 -0.41889 0.4919 -0.41016 0.49121 L -0.34766 0.49931 C -0.29792 0.50486 -0.31485 0.51435 -0.28868 0.49329 C -0.31146 0.41621 -0.29936 0.43982 -0.31589 0.41042 C -0.29284 0.40509 -0.26928 0.40324 -0.24662 0.39421 C -0.24154 0.39236 -0.23646 0.38611 -0.23412 0.37801 C -0.22982 0.36389 -0.24923 0.33426 -0.25001 0.33357 C -0.26016 0.3257 -0.27201 0.32685 -0.28295 0.32361 C -0.28412 0.32755 -0.28881 0.33426 -0.28633 0.33565 C -0.2517 0.35718 -0.23894 0.34954 -0.20561 0.34375 C -0.20678 0.33912 -0.20652 0.33218 -0.20912 0.32963 C -0.23191 0.30648 -0.23777 0.30949 -0.26016 0.30741 C -0.24311 0.32917 -0.23894 0.33866 -0.20561 0.31551 C -0.19988 0.31134 -0.21798 0.30533 -0.22045 0.29537 C -0.22188 0.28959 -0.21016 0.29722 -0.21016 0.29722 C -0.16628 0.28843 -0.12201 0.28403 -0.07839 0.27107 C -0.07149 0.26898 -0.05691 0.26366 -0.06016 0.25278 C -0.06576 0.23449 -0.08048 0.2294 -0.09206 0.22662 C -0.12501 0.21852 -0.15873 0.22246 -0.19206 0.2206 C -0.17045 0.22662 -0.06133 0.26435 -0.06133 0.21435 C -0.06133 0.16227 -0.11967 0.20093 -0.14883 0.19421 C -0.1629 0.1956 -0.17696 0.19537 -0.19089 0.19838 C -0.19193 0.19861 -0.18972 0.20209 -0.18868 0.20232 C -0.17618 0.20556 -0.16368 0.20648 -0.15118 0.20834 C -0.14167 0.20695 -0.11967 0.22037 -0.12266 0.2044 C -0.12592 0.18704 -0.14311 0.19421 -0.15339 0.1963 C -0.17123 0.19977 -0.18829 0.2125 -0.20561 0.2206 C -0.20417 0.22593 -0.20443 0.23542 -0.20118 0.23658 C -0.14766 0.25533 -0.12253 0.23634 -0.06811 0.21852 C -0.06745 0.21574 -0.06485 0.21273 -0.06589 0.21042 C -0.07006 0.20116 -0.07527 0.19074 -0.08178 0.1882 C -0.10105 0.18033 -0.16068 0.18009 -0.14089 0.18009 C -0.11133 0.18009 -0.08178 0.18588 -0.05222 0.1882 C -0.02878 0.19005 -0.00534 0.19097 0.01822 0.19213 C 0.02278 0.18959 0.03085 0.19259 0.03189 0.18426 C 0.03606 0.14884 -0.00938 0.12871 -0.01251 0.12755 C -0.03113 0.12153 -0.0504 0.125 -0.06928 0.12361 C -0.04284 0.14074 -0.04089 0.14421 0.00234 0.13773 C 0.01835 0.13519 0.03333 0.12292 0.04882 0.11551 C 0.04921 0.11273 0.05143 0.10857 0.04999 0.10741 C 0.00716 0.06829 0.01262 0.07685 -0.03061 0.07917 C 0.0108 0.08959 0.00781 0.09005 0.07734 0.08519 C 0.08476 0.08472 0.09166 0.07847 0.09882 0.075 C 0.10182 0.06991 0.11236 0.05625 0.09778 0.04884 C 0.022 0.01065 -0.01042 0.01528 -0.08751 0.00834 C -0.07462 0.00162 -0.06199 -0.00648 -0.04883 -0.0118 C -0.01381 -0.02592 0.022 -0.03426 0.05689 -0.05023 C 0.08567 -0.06319 0.14205 -0.09861 0.14205 -0.09861 C 0.13606 -0.10139 0.1177 -0.10787 0.12382 -0.10671 C 0.21367 -0.09143 0.11145 -0.08796 0.23189 -0.10278 C 0.24127 -0.10949 0.25156 -0.11342 0.26028 -0.12291 C 0.26223 -0.125 0.26327 -0.13264 0.26132 -0.13495 C 0.25182 -0.14629 0.24023 -0.15116 0.22955 -0.15926 C 0.19622 -0.15856 0.16288 -0.15926 0.12955 -0.15717 C 0.12825 -0.15717 0.12473 -0.15301 0.12617 -0.15324 C 0.17356 -0.15671 0.22083 -0.1625 0.26822 -0.16736 C 0.29622 -0.18958 0.3246 -0.21065 0.35234 -0.23403 C 0.35429 -0.23565 0.35768 -0.23842 0.35689 -0.24213 C 0.35546 -0.24838 0.35091 -0.25046 0.34778 -0.25416 C 0.34674 -0.25532 0.34309 -0.25648 0.34439 -0.25625 C 0.35872 -0.25254 0.37317 -0.24815 0.38749 -0.24398 C 0.40234 -0.22662 0.39088 -0.23796 0.42161 -0.22592 C 0.42812 -0.22338 0.4345 -0.2206 0.44088 -0.21782 C 0.447 -0.21921 0.45338 -0.21829 0.45911 -0.22176 C 0.46445 -0.22523 0.48007 -0.25069 0.48294 -0.25625 C 0.49088 -0.27106 0.4957 -0.29329 0.50794 -0.30069 C 0.51028 -0.30208 0.51249 -0.3037 0.51484 -0.30463 C 0.51744 -0.30579 0.52018 -0.30579 0.52278 -0.30671 C 0.53867 -0.31204 0.53437 -0.30972 0.54439 -0.3169 C 0.54505 -0.3243 0.54635 -0.33125 0.54661 -0.33889 C 0.54687 -0.34444 0.54492 -0.3537 0.54205 -0.35694 C 0.53906 -0.36041 0.52864 -0.36528 0.52499 -0.36713 L 0.54661 -0.33889 C 0.54817 -0.3368 0.55117 -0.33264 0.55117 -0.33264 C 0.53671 -0.29884 0.55403 -0.33472 0.52734 -0.30069 C 0.52551 -0.29838 0.52551 -0.29305 0.52382 -0.29051 C 0.52135 -0.28657 0.51432 -0.28541 0.51132 -0.28449 C 0.50716 -0.28518 0.50247 -0.28264 0.49882 -0.28657 C 0.49609 -0.28958 0.50312 -0.30416 0.50338 -0.30463 C 0.50546 -0.30833 0.5082 -0.31111 0.51028 -0.31481 C 0.51158 -0.31713 0.5121 -0.32083 0.51367 -0.32291 C 0.51562 -0.32569 0.51848 -0.32616 0.52044 -0.3287 C 0.52421 -0.33403 0.52682 -0.3419 0.53072 -0.34676 L 0.53867 -0.35694 C 0.53984 -0.34282 0.54166 -0.3287 0.54205 -0.31481 C 0.54283 -0.28958 0.54218 -0.28704 0.53984 -0.27037 C 0.54439 -0.26227 0.55091 -0.25671 0.55338 -0.24606 C 0.56197 -0.21018 0.55911 -0.13981 0.55794 -0.10671 C 0.55702 -0.07963 0.55598 -0.05254 0.55338 -0.02592 C 0.55143 -0.00532 0.54674 0.01412 0.54439 0.03472 C 0.54218 0.05324 0.54127 0.07246 0.53984 0.09121 C 0.55195 0.20695 0.56171 0.32361 0.57617 0.43866 C 0.59101 0.55741 0.60038 0.59514 0.62044 0.68704 C 0.61718 0.68912 0.60833 0.69445 0.60689 0.69329 C 0.60064 0.68773 0.59765 0.67431 0.59205 0.6669 C 0.59049 0.66482 0.58932 0.66204 0.58749 0.66088 C 0.58502 0.65926 0.58216 0.65949 0.57955 0.6588 C 0.57278 0.66296 0.56562 0.66551 0.55911 0.67107 C 0.5526 0.67639 0.54088 0.69121 0.54088 0.69121 C 0.53606 0.68241 0.53085 0.67408 0.52617 0.66482 C 0.50182 0.61759 0.50104 0.60695 0.47044 0.55996 C 0.45989 0.54352 0.44583 0.53403 0.43632 0.51551 C 0.43359 0.50996 0.44479 0.51644 0.44882 0.51736 L 0.52734 0.53565 C 0.53046 0.53634 0.52135 0.53218 0.51822 0.53148 C 0.49101 0.52732 0.46367 0.52477 0.43632 0.52153 C 0.42812 0.52801 0.40637 0.53866 0.44322 0.55371 C 0.46171 0.56134 0.48111 0.55787 0.49999 0.55996 C 0.45989 0.56459 0.41952 0.56482 0.37955 0.57408 C 0.3302 0.58542 0.33137 0.58357 0.34544 0.60232 C 0.37916 0.59699 0.41341 0.59792 0.44661 0.58611 C 0.45038 0.58472 0.45117 0.56898 0.44778 0.56597 C 0.41992 0.5419 0.39075 0.5206 0.36028 0.51134 C 0.31731 0.49815 0.27317 0.50324 0.22955 0.49931 C 0.27473 0.51389 0.24609 0.50787 0.31588 0.50324 C 0.29023 0.49861 0.26458 0.48959 0.23867 0.48912 C 0.08255 0.48727 0.1358 0.49815 0.18411 0.51343 L 0.31028 0.49931 C 0.32343 0.49746 0.35494 0.48357 0.30117 0.46088 C 0.25611 0.4419 0.11848 0.40648 0.16367 0.42454 L 0.23411 0.45278 C 0.29505 0.44537 0.35637 0.44283 0.41705 0.43056 C 0.42174 0.42963 0.40924 0.41945 0.40455 0.41852 C 0.35286 0.40741 0.30077 0.40232 0.24882 0.39421 C 0.23984 0.39769 0.21236 0.40209 0.22161 0.4044 C 0.23893 0.40857 0.26562 0.42755 0.27382 0.40023 C 0.28098 0.37639 0.24557 0.3794 0.23072 0.37408 C 0.18255 0.35648 0.13346 0.34815 0.08528 0.33171 C 0.07239 0.32732 0.05794 0.32593 0.04778 0.31134 C 0.04088 0.30162 0.06523 0.31412 0.07382 0.31551 C 0.09283 0.31343 0.11926 0.33634 0.13072 0.30949 C 0.13984 0.28773 0.10247 0.28773 0.08749 0.2831 C 0.06848 0.27732 0.04882 0.28056 0.02955 0.27917 C 0.06627 0.28542 0.12226 0.29861 0.15572 0.2831 C 0.16523 0.27871 0.13827 0.26482 0.12838 0.26296 C 0.0802 0.25394 0.0315 0.25486 -0.01706 0.25093 C -0.10521 0.22847 0.05546 0.27107 0.16249 0.23264 C 0.17994 0.22639 0.13098 0.20185 0.11367 0.19421 C 0.03893 0.16181 -0.03712 0.14028 -0.11251 0.11343 C -0.11589 0.10741 -0.12748 0.09537 -0.12266 0.09537 C -0.11641 0.09537 -0.11277 0.10996 -0.10678 0.11343 C -0.08529 0.1257 -0.0629 0.13241 -0.04089 0.14167 C -0.06329 0.12014 -0.08451 0.09491 -0.10795 0.07709 C -0.16081 0.03681 -0.21589 0.00625 -0.26928 -0.03194 C -0.27331 -0.03495 -0.28386 -0.04537 -0.27956 -0.04606 C -0.26693 -0.04791 -0.25456 -0.03819 -0.24206 -0.03611 C -0.21902 -0.03217 -0.19584 -0.03055 -0.17266 -0.02801 C -0.19245 -0.05416 -0.21042 -0.08518 -0.23178 -0.10671 C -0.32396 -0.19954 -0.38594 -0.19329 -0.24206 -0.16944 C -0.22644 -0.16991 -0.18386 -0.15278 -0.19545 -0.17129 C -0.26055 -0.27616 -0.43034 -0.27454 -0.48855 -0.28657 C -0.47462 -0.26157 -0.47553 -0.26018 -0.43868 -0.26018 C -0.4349 -0.26018 -0.43959 -0.27685 -0.44311 -0.27847 C -0.46693 -0.28842 -0.49154 -0.28773 -0.51576 -0.29259 C -0.49258 -0.28333 -0.47631 -0.27523 -0.44766 -0.29467 C -0.44206 -0.29838 -0.45209 -0.31805 -0.45795 -0.32083 C -0.47696 -0.3294 -0.49714 -0.32477 -0.51693 -0.32685 C -0.48308 -0.30926 -0.47956 -0.3037 -0.42956 -0.31875 C -0.42396 -0.32037 -0.43881 -0.33148 -0.44428 -0.33264 C -0.46342 -0.33704 -0.48282 -0.33403 -0.50209 -0.33472 C -0.49219 -0.3206 -0.46511 -0.27245 -0.45118 -0.32083 C -0.44493 -0.34166 -0.46394 -0.36227 -0.47045 -0.38333 C -0.47748 -0.37916 -0.48503 -0.37662 -0.49193 -0.37106 C -0.49467 -0.36875 -0.48581 -0.37245 -0.48282 -0.37315 L -0.45118 -0.37916 C -0.44727 -0.38264 -0.4435 -0.38565 -0.43972 -0.38935 C -0.43712 -0.3919 -0.43451 -0.39491 -0.43178 -0.39745 C -0.43061 -0.39838 -0.43425 -0.39514 -0.43516 -0.39329 C -0.44219 -0.38079 -0.44883 -0.36782 -0.45561 -0.35486 C -0.45222 -0.34884 -0.45014 -0.33842 -0.44545 -0.3368 C -0.33191 -0.29514 -0.23347 -0.29375 -0.11589 -0.28032 L 0.01822 -0.29051 C 0.02057 -0.29074 0.02669 -0.28958 0.02499 -0.29259 C 0.01822 -0.30463 0.00924 -0.31157 0.00117 -0.32083 C -0.00027 -0.32245 -0.00508 -0.32477 -0.00339 -0.32477 C 0.02239 -0.32477 0.04817 -0.32222 0.07382 -0.32083 C 0.09817 -0.32616 0.12317 -0.32454 0.14661 -0.3368 C 0.15156 -0.33935 0.13919 -0.35231 0.13411 -0.35301 C 0.07591 -0.36111 0.01744 -0.35972 -0.04089 -0.36296 C -0.04883 -0.35301 -0.07357 -0.34028 -0.06472 -0.33264 C -0.01146 -0.28704 0.07682 -0.30949 0.13072 -0.31481 C 0.0565 -0.36643 0.09674 -0.34629 -0.04766 -0.33472 C -0.05014 -0.33449 -0.05079 -0.32801 -0.05222 -0.32477 L 0.01484 -0.31065 C -0.00274 -0.26991 -0.07045 -0.28241 -0.07045 -0.28241 C -0.06433 -0.26759 -0.06199 -0.24375 -0.05222 -0.23796 C -0.00873 -0.21227 0.12786 -0.17477 0.08294 -0.19166 L 0.03984 -0.20764 C -0.01133 -0.20023 -0.06303 -0.20023 -0.11368 -0.18541 C -0.11954 -0.18379 -0.10482 -0.16736 -0.09883 -0.16736 C -0.04988 -0.1662 -0.00118 -0.17685 0.04778 -0.18148 C 0.05416 -0.18287 0.07356 -0.18449 0.06705 -0.18541 C -0.01602 -0.19722 0.00273 -0.19467 -0.07266 -0.16134 C -0.04167 -0.15254 -0.01081 -0.13958 0.02044 -0.13495 C 0.10208 -0.12291 0.16549 -0.17523 -0.02722 -0.07639 C -0.00938 0.0625 -0.02787 -0.03241 0.05338 0.14977 C 0.06028 0.16528 0.08137 0.18588 0.07278 0.19838 C 0.06002 0.21644 0.04023 0.19421 0.02382 0.19213 C 0.00572 0.19421 -0.03008 0.16597 -0.03061 0.19838 C -0.03152 0.24306 0.07604 0.27755 0.08411 0.28102 C 0.05377 0.28796 0.01913 0.27246 -0.00678 0.30139 C -0.05066 0.35023 0.03385 0.47246 0.03528 0.475 C -0.00417 0.5132 0.05077 0.46296 -0.05339 0.51343 C -0.05521 0.51435 -0.05404 0.52246 -0.05222 0.52361 C -0.03295 0.53449 -0.0129 0.53959 0.00689 0.54769 C 0.01171 0.56459 0.02656 0.58148 0.02161 0.59815 C 0.01614 0.61667 -0.00131 0.60648 -0.01251 0.6125 C -0.0267 0.61991 -0.0405 0.62986 -0.05456 0.63866 C 0.00468 0.675 -0.04389 0.65486 -0.00339 0.65486 C -0.00131 0.65486 -0.00717 0.65787 -0.00912 0.6588 C -0.02605 0.66736 -0.04298 0.67685 -0.06016 0.6831 C -0.06954 0.68634 -0.09805 0.68912 -0.08868 0.68704 C -0.07618 0.68426 -0.06368 0.6831 -0.05118 0.68102 C -0.12058 0.67338 0.01067 0.68727 -0.18972 0.68102 C -0.19402 0.68102 -0.19831 0.67778 -0.20222 0.675 C -0.23686 0.65023 -0.27045 0.62014 -0.30561 0.59815 C -0.35808 0.56551 -0.41173 0.54028 -0.46472 0.51134 C -0.46745 0.5081 -0.47592 0.50185 -0.47266 0.50139 C -0.40925 0.48866 -0.34532 0.48542 -0.28178 0.475 C -0.23777 0.46783 -0.19389 0.45764 -0.15001 0.44884 C -0.1849 0.4257 -0.26732 0.36366 -0.28868 0.43472 C -0.3043 0.48681 -0.22292 0.45394 -0.18972 0.4588 C -0.13725 0.46667 -0.08451 0.47593 -0.03178 0.47292 C 0.00846 0.47084 -0.11212 0.46227 -0.15222 0.45695 C -0.22761 0.46019 -0.30886 0.41505 -0.37839 0.4669 C -0.41159 0.4919 -0.31732 0.54306 -0.28178 0.55371 C -0.19245 0.58079 -0.10079 0.56991 -0.01016 0.57801 C -0.01628 0.55648 -0.01589 0.52269 -0.02839 0.51343 C -0.18829 0.3963 -0.27657 0.39699 -0.44089 0.36389 C -0.33803 0.53634 -0.36094 0.51921 -0.10795 0.56806 C -0.06159 0.57685 -0.01706 0.53148 0.02838 0.51343 C 0.02916 0.44746 0.05051 0.3713 0.03072 0.31551 C -0.0879 -0.01875 -0.13777 0.05926 -0.31811 0.06898 C -0.29206 0.12222 -0.27813 0.21065 -0.23972 0.22871 C 0.19101 0.43125 0.13294 0.45116 0.34205 0.31945 C 0.34843 0.2956 0.43489 0.0375 0.37499 -0.00972 C 0.31679 -0.05555 0.24778 -0.00162 0.18411 0.00232 C 0.16744 0.05486 0.11406 0.11134 0.13411 0.15996 C 0.24439 0.42662 0.27695 0.38681 0.36822 0.32963 C 0.36939 0.26968 0.40051 0.18056 0.37161 0.14977 C 0.17369 -0.06134 0.14921 0.04653 0.03189 0.21644 C 0.119 0.25834 0.20325 0.32963 0.29322 0.34167 C 0.3457 0.34884 0.38085 0.12037 0.33867 0.08519 C 0.27734 0.0338 0.20299 0.0838 0.13528 0.0831 C 0.10077 0.12222 -0.00274 0.16134 0.03189 0.20023 C 0.21119 0.40255 0.25846 0.31435 0.37044 0.19213 C 0.33346 0.11042 0.21705 -0.19097 0.14661 0.19838 C 0.12942 0.29329 0.25338 0.2588 0.30689 0.28912 C 0.33098 0.28033 0.46067 0.25417 0.29778 0.2125 C 0.26575 0.20417 0.16887 0.22176 0.20117 0.22454 C 0.26432 0.23009 0.32773 0.22176 0.39088 0.2206 C 0.45742 0.15602 0.43788 0.18079 0.21367 0.15579 C 0.14973 0.14884 0.08567 0.1625 0.02161 0.16597 C 0.10234 0.1882 0.18242 0.21713 0.26367 0.23264 C 0.26744 0.23334 0.26966 0.21389 0.26588 0.2125 C 0.14687 0.16991 0.02525 0.15255 -0.09311 0.10533 C -0.17813 0.07153 -0.25977 0.01505 -0.34311 -0.02986 C -0.37917 -0.02315 -0.41524 -0.01805 -0.45118 -0.00972 C -0.45925 -0.00787 -0.48295 -0.00208 -0.47501 0.00023 C -0.24532 0.06875 0.02525 0.07431 0.24544 0.09537 C 0.36184 0.02732 0.48827 -0.0169 0.09439 -0.05625 C -0.08269 -0.07384 -0.26016 -0.04004 -0.43751 -0.03194 C -0.46212 -0.01551 -0.59805 0.05347 -0.39545 0.06898 C -0.12748 0.08959 0.14088 0.06759 0.40911 0.0669 C 0.47838 0.05903 0.54804 0.05648 0.61705 0.04283 C 0.62031 0.04213 0.61679 0.02801 0.61367 0.02662 C 0.51536 -0.01643 0.41757 -0.06713 0.31705 -0.08842 C 0.16718 -0.12037 0.01549 -0.11805 -0.13516 -0.13287 C -0.14662 -0.12546 -0.16433 -0.13032 -0.16928 -0.11065 C -0.17318 -0.0956 -0.15925 -0.07685 -0.15001 -0.0743 C -6.04167E-6 -0.03449 0.15156 -0.01504 0.30234 0.01459 C 0.41939 0.00023 0.53775 0.00671 0.65338 -0.02801 C 0.66484 -0.03125 0.65742 -0.08125 0.64661 -0.08842 C 0.57525 -0.13634 0.49817 -0.15046 0.42382 -0.18148 C 0.32695 -0.15393 0.22408 -0.16366 0.13294 -0.09861 C 0.10729 -0.08032 0.08684 0.01343 0.10911 0.04283 C 0.17148 0.125 0.25755 0.12361 0.33189 0.16389 C 0.42161 0.10602 0.54622 0.12917 0.60117 -0.00972 C 0.63268 -0.08958 0.52955 -0.18657 0.47499 -0.19768 C 0.37604 -0.21759 0.27955 -0.12893 0.18189 -0.09467 C 0.169 -0.02592 0.12994 0.04306 0.14322 0.11134 C 0.16106 0.20417 0.22981 0.23704 0.26132 0.31736 C 0.26757 0.33334 0.24049 0.32986 0.22955 0.33171 C 0.13463 0.34676 0.03945 0.35579 -0.05561 0.36806 C -0.31485 0.24931 -0.28998 0.36667 -0.39883 0.05695 C -0.40782 0.03125 -0.41094 0.00023 -0.41706 -0.02801 C -0.40079 -0.03403 -0.38477 -0.04653 -0.36811 -0.04606 C -0.10925 -0.03842 -0.12071 -0.00995 0.15794 0.11343 C 0.19166 0.08796 0.24283 0.09514 0.25911 0.03681 C 0.27421 -0.01736 0.25885 -0.11273 0.22734 -0.13495 C 0.16809 -0.17685 0.09999 -0.12546 0.03632 -0.12083 C -0.03477 -0.04467 -0.12188 -0.00254 -0.17722 0.10741 C -0.40756 0.56459 -0.04284 0.30255 -0.35118 0.4669 C -0.40222 0.3882 -0.46068 0.32222 -0.50443 0.23056 C -0.57279 0.08796 -0.50508 0.05046 -0.43516 0.00232 C -0.37592 -0.03842 -0.31329 -0.06088 -0.25222 -0.09259 C -0.203 -0.06157 -0.15339 -0.03241 -0.10456 0.00023 C -0.02188 0.05579 0.05624 0.13565 0.14205 0.17199 C 0.19075 0.19259 0.24205 0.16945 0.29205 0.16806 C 0.28632 0.07709 0.30742 -0.03379 0.27499 -0.10463 C 0.16015 -0.35579 -0.08386 -0.08981 -0.17501 -0.03611 C -0.18074 0.00324 -0.20001 0.42454 -0.31928 0.35394 C -0.38204 0.31667 -0.4155 0.19213 -0.46368 0.11134 C -0.45417 0.09398 -0.44805 0.0669 -0.43516 0.05903 C -0.29962 -0.02569 -0.29962 -0.01088 -0.18633 0.00232 C -0.14206 0.04144 -0.09701 0.07801 -0.05339 0.11945 C 0.00702 0.17732 -0.02266 0.18843 0.00572 0.17408 C 0.01301 0.12616 0.02695 0.07269 0.01939 0.0206 C 0.01861 0.01551 0.01393 0.0169 0.01132 0.01459 C -0.00053 0.00301 0.01666 0.01273 -0.00222 0.0044 C -0.00417 0.00093 -0.00678 -0.00139 -0.00795 -0.00579 C -0.00847 -0.00764 -0.00548 -0.00509 -0.00456 -0.0037 C -0.00274 -0.00092 -0.0017 0.00324 -6.04167E-6 0.00648 C 0.00169 0.00949 0.00377 0.01181 0.00572 0.01459 C 0.00455 0.01042 0.0039 0.00579 0.00234 0.00232 C 0.00117 0.00023 0.00038 0.0007 -6.04167E-6 0.00023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4305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-1.48148E-6 L 2.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5689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FF0000"/>
                </a:solidFill>
              </a:rPr>
              <a:t>מהההה</a:t>
            </a:r>
            <a:r>
              <a:rPr lang="he-IL" sz="4400" dirty="0" smtClean="0">
                <a:solidFill>
                  <a:srgbClr val="FF0000"/>
                </a:solidFill>
              </a:rPr>
              <a:t>????</a:t>
            </a:r>
            <a:endParaRPr lang="he-I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FF0000"/>
                </a:solidFill>
              </a:rPr>
              <a:t>מהההה</a:t>
            </a:r>
            <a:r>
              <a:rPr lang="he-IL" sz="4400" dirty="0" smtClean="0">
                <a:solidFill>
                  <a:srgbClr val="FF0000"/>
                </a:solidFill>
              </a:rPr>
              <a:t>????</a:t>
            </a:r>
            <a:endParaRPr lang="he-I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FF0000"/>
                </a:solidFill>
              </a:rPr>
              <a:t>מהההה</a:t>
            </a:r>
            <a:r>
              <a:rPr lang="he-IL" sz="4400" dirty="0" smtClean="0">
                <a:solidFill>
                  <a:srgbClr val="FF0000"/>
                </a:solidFill>
              </a:rPr>
              <a:t>????</a:t>
            </a:r>
            <a:endParaRPr lang="he-I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/>
              <a:t>מהההה</a:t>
            </a:r>
            <a:r>
              <a:rPr lang="he-IL" sz="4400" dirty="0" smtClean="0"/>
              <a:t>????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4499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6205" y="1802740"/>
            <a:ext cx="53062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 err="1" smtClean="0">
                <a:solidFill>
                  <a:srgbClr val="C00000"/>
                </a:solidFill>
              </a:rPr>
              <a:t>מהההה</a:t>
            </a:r>
            <a:r>
              <a:rPr lang="he-IL" sz="4400" dirty="0" smtClean="0">
                <a:solidFill>
                  <a:srgbClr val="C00000"/>
                </a:solidFill>
              </a:rPr>
              <a:t>????</a:t>
            </a:r>
            <a:endParaRPr lang="he-IL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</Words>
  <Application>Microsoft Office PowerPoint</Application>
  <PresentationFormat>מסך רחב</PresentationFormat>
  <Paragraphs>34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Owner</dc:creator>
  <cp:lastModifiedBy>Owner</cp:lastModifiedBy>
  <cp:revision>8</cp:revision>
  <dcterms:created xsi:type="dcterms:W3CDTF">2022-06-27T12:00:45Z</dcterms:created>
  <dcterms:modified xsi:type="dcterms:W3CDTF">2022-06-27T18:12:20Z</dcterms:modified>
</cp:coreProperties>
</file>