
<file path=[Content_Types].xml><?xml version="1.0" encoding="utf-8"?>
<Types xmlns="http://schemas.openxmlformats.org/package/2006/content-types">
  <Override PartName="/_rels/.rels" ContentType="application/vnd.openxmlformats-package.relationships+xml"/>
  <Override PartName="/docProps/app.xml" ContentType="application/vnd.openxmlformats-officedocument.extended-properties+xml"/>
  <Override PartName="/docProps/core.xml" ContentType="application/vnd.openxmlformats-package.core-properties+xml"/>
  <Override PartName="/ppt/_rels/presentation.xml.rels" ContentType="application/vnd.openxmlformats-package.relationships+xml"/>
  <Override PartName="/ppt/notesSlides/_rels/notesSlide56.xml.rels" ContentType="application/vnd.openxmlformats-package.relationships+xml"/>
  <Override PartName="/ppt/notesSlides/_rels/notesSlide35.xml.rels" ContentType="application/vnd.openxmlformats-package.relationships+xml"/>
  <Override PartName="/ppt/notesSlides/_rels/notesSlide29.xml.rels" ContentType="application/vnd.openxmlformats-package.relationships+xml"/>
  <Override PartName="/ppt/notesSlides/_rels/notesSlide34.xml.rels" ContentType="application/vnd.openxmlformats-package.relationships+xml"/>
  <Override PartName="/ppt/notesSlides/_rels/notesSlide28.xml.rels" ContentType="application/vnd.openxmlformats-package.relationships+xml"/>
  <Override PartName="/ppt/notesSlides/_rels/notesSlide27.xml.rels" ContentType="application/vnd.openxmlformats-package.relationships+xml"/>
  <Override PartName="/ppt/notesSlides/_rels/notesSlide32.xml.rels" ContentType="application/vnd.openxmlformats-package.relationships+xml"/>
  <Override PartName="/ppt/notesSlides/_rels/notesSlide31.xml.rels" ContentType="application/vnd.openxmlformats-package.relationships+xml"/>
  <Override PartName="/ppt/notesSlides/_rels/notesSlide33.xml.rels" ContentType="application/vnd.openxmlformats-package.relationships+xml"/>
  <Override PartName="/ppt/notesSlides/_rels/notesSlide2.xml.rels" ContentType="application/vnd.openxmlformats-package.relationships+xml"/>
  <Override PartName="/ppt/notesSlides/_rels/notesSlide3.xml.rels" ContentType="application/vnd.openxmlformats-package.relationships+xml"/>
  <Override PartName="/ppt/notesSlides/_rels/notesSlide8.xml.rels" ContentType="application/vnd.openxmlformats-package.relationships+xml"/>
  <Override PartName="/ppt/notesSlides/_rels/notesSlide36.xml.rels" ContentType="application/vnd.openxmlformats-package.relationships+xml"/>
  <Override PartName="/ppt/notesSlides/_rels/notesSlide10.xml.rels" ContentType="application/vnd.openxmlformats-package.relationships+xml"/>
  <Override PartName="/ppt/notesSlides/_rels/notesSlide23.xml.rels" ContentType="application/vnd.openxmlformats-package.relationships+xml"/>
  <Override PartName="/ppt/notesSlides/_rels/notesSlide37.xml.rels" ContentType="application/vnd.openxmlformats-package.relationships+xml"/>
  <Override PartName="/ppt/notesSlides/_rels/notesSlide38.xml.rels" ContentType="application/vnd.openxmlformats-package.relationships+xml"/>
  <Override PartName="/ppt/notesSlides/_rels/notesSlide39.xml.rels" ContentType="application/vnd.openxmlformats-package.relationships+xml"/>
  <Override PartName="/ppt/notesSlides/_rels/notesSlide40.xml.rels" ContentType="application/vnd.openxmlformats-package.relationships+xml"/>
  <Override PartName="/ppt/notesSlides/_rels/notesSlide41.xml.rels" ContentType="application/vnd.openxmlformats-package.relationships+xml"/>
  <Override PartName="/ppt/notesSlides/_rels/notesSlide42.xml.rels" ContentType="application/vnd.openxmlformats-package.relationships+xml"/>
  <Override PartName="/ppt/notesSlides/_rels/notesSlide43.xml.rels" ContentType="application/vnd.openxmlformats-package.relationships+xml"/>
  <Override PartName="/ppt/notesSlides/_rels/notesSlide44.xml.rels" ContentType="application/vnd.openxmlformats-package.relationships+xml"/>
  <Override PartName="/ppt/notesSlides/_rels/notesSlide50.xml.rels" ContentType="application/vnd.openxmlformats-package.relationships+xml"/>
  <Override PartName="/ppt/notesSlides/_rels/notesSlide45.xml.rels" ContentType="application/vnd.openxmlformats-package.relationships+xml"/>
  <Override PartName="/ppt/notesSlides/_rels/notesSlide46.xml.rels" ContentType="application/vnd.openxmlformats-package.relationships+xml"/>
  <Override PartName="/ppt/notesSlides/_rels/notesSlide16.xml.rels" ContentType="application/vnd.openxmlformats-package.relationships+xml"/>
  <Override PartName="/ppt/notesSlides/_rels/notesSlide51.xml.rels" ContentType="application/vnd.openxmlformats-package.relationships+xml"/>
  <Override PartName="/ppt/notesSlides/_rels/notesSlide47.xml.rels" ContentType="application/vnd.openxmlformats-package.relationships+xml"/>
  <Override PartName="/ppt/notesSlides/_rels/notesSlide48.xml.rels" ContentType="application/vnd.openxmlformats-package.relationships+xml"/>
  <Override PartName="/ppt/notesSlides/_rels/notesSlide30.xml.rels" ContentType="application/vnd.openxmlformats-package.relationships+xml"/>
  <Override PartName="/ppt/notesSlides/_rels/notesSlide49.xml.rels" ContentType="application/vnd.openxmlformats-package.relationships+xml"/>
  <Override PartName="/ppt/notesSlides/_rels/notesSlide52.xml.rels" ContentType="application/vnd.openxmlformats-package.relationships+xml"/>
  <Override PartName="/ppt/notesSlides/_rels/notesSlide53.xml.rels" ContentType="application/vnd.openxmlformats-package.relationships+xml"/>
  <Override PartName="/ppt/notesSlides/_rels/notesSlide26.xml.rels" ContentType="application/vnd.openxmlformats-package.relationships+xml"/>
  <Override PartName="/ppt/notesSlides/_rels/notesSlide54.xml.rels" ContentType="application/vnd.openxmlformats-package.relationships+xml"/>
  <Override PartName="/ppt/notesSlides/_rels/notesSlide55.xml.rels" ContentType="application/vnd.openxmlformats-package.relationships+xml"/>
  <Override PartName="/ppt/notesSlides/notesSlide32.xml" ContentType="application/vnd.openxmlformats-officedocument.presentationml.notesSlide+xml"/>
  <Override PartName="/ppt/notesSlides/notesSlide56.xml" ContentType="application/vnd.openxmlformats-officedocument.presentationml.notesSlide+xml"/>
  <Override PartName="/ppt/notesSlides/notesSlide31.xml" ContentType="application/vnd.openxmlformats-officedocument.presentationml.notesSlide+xml"/>
  <Override PartName="/ppt/notesSlides/notesSlide29.xml" ContentType="application/vnd.openxmlformats-officedocument.presentationml.notesSlide+xml"/>
  <Override PartName="/ppt/notesSlides/notesSlide28.xml" ContentType="application/vnd.openxmlformats-officedocument.presentationml.notesSlide+xml"/>
  <Override PartName="/ppt/notesSlides/notesSlide33.xml" ContentType="application/vnd.openxmlformats-officedocument.presentationml.notesSlide+xml"/>
  <Override PartName="/ppt/notesSlides/notesSlide26.xml" ContentType="application/vnd.openxmlformats-officedocument.presentationml.notesSlide+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10.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23.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30.xml" ContentType="application/vnd.openxmlformats-officedocument.presentationml.notesSlide+xml"/>
  <Override PartName="/ppt/notesSlides/notesSlide55.xml" ContentType="application/vnd.openxmlformats-officedocument.presentationml.notesSlide+xml"/>
  <Override PartName="/ppt/notesSlides/notesSlide47.xml" ContentType="application/vnd.openxmlformats-officedocument.presentationml.notesSlide+xml"/>
  <Override PartName="/ppt/notesSlides/notesSlide3.xml" ContentType="application/vnd.openxmlformats-officedocument.presentationml.notesSlide+xml"/>
  <Override PartName="/ppt/notesSlides/notesSlide46.xml" ContentType="application/vnd.openxmlformats-officedocument.presentationml.notesSlide+xml"/>
  <Override PartName="/ppt/notesSlides/notesSlide2.xml" ContentType="application/vnd.openxmlformats-officedocument.presentationml.notesSlide+xml"/>
  <Override PartName="/ppt/notesSlides/notesSlide27.xml" ContentType="application/vnd.openxmlformats-officedocument.presentationml.notesSlide+xml"/>
  <Override PartName="/ppt/notesSlides/notesSlide8.xml" ContentType="application/vnd.openxmlformats-officedocument.presentationml.notesSlide+xml"/>
  <Override PartName="/ppt/media/image24.jpeg" ContentType="image/jpeg"/>
  <Override PartName="/ppt/media/image6.png" ContentType="image/png"/>
  <Override PartName="/ppt/media/image5.png" ContentType="image/png"/>
  <Override PartName="/ppt/media/image4.png" ContentType="image/png"/>
  <Override PartName="/ppt/media/image3.png" ContentType="image/png"/>
  <Override PartName="/ppt/media/image1.png" ContentType="image/png"/>
  <Override PartName="/ppt/media/image2.png" ContentType="image/png"/>
  <Override PartName="/ppt/media/image7.png" ContentType="image/png"/>
  <Override PartName="/ppt/media/image8.png" ContentType="image/png"/>
  <Override PartName="/ppt/media/image9.png" ContentType="image/png"/>
  <Override PartName="/ppt/media/image26.png" ContentType="image/png"/>
  <Override PartName="/ppt/media/image25.png" ContentType="image/png"/>
  <Override PartName="/ppt/media/image23.png" ContentType="image/png"/>
  <Override PartName="/ppt/media/image22.png" ContentType="image/png"/>
  <Override PartName="/ppt/media/image21.png" ContentType="image/png"/>
  <Override PartName="/ppt/media/image20.png" ContentType="image/png"/>
  <Override PartName="/ppt/media/image19.png" ContentType="image/png"/>
  <Override PartName="/ppt/media/image18.png" ContentType="image/png"/>
  <Override PartName="/ppt/media/image17.png" ContentType="image/png"/>
  <Override PartName="/ppt/media/image15.png" ContentType="image/png"/>
  <Override PartName="/ppt/media/image16.png" ContentType="image/png"/>
  <Override PartName="/ppt/media/image10.png" ContentType="image/png"/>
  <Override PartName="/ppt/media/image11.png" ContentType="image/png"/>
  <Override PartName="/ppt/media/image12.png" ContentType="image/png"/>
  <Override PartName="/ppt/media/image13.png" ContentType="image/png"/>
  <Override PartName="/ppt/media/image14.png" ContentType="image/png"/>
  <Override PartName="/ppt/slideMasters/_rels/slideMaster6.xml.rels" ContentType="application/vnd.openxmlformats-package.relationships+xml"/>
  <Override PartName="/ppt/slideMasters/_rels/slideMaster5.xml.rels" ContentType="application/vnd.openxmlformats-package.relationships+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presentation.xml" ContentType="application/vnd.openxmlformats-officedocument.presentationml.presentation.main+xml"/>
  <Override PartName="/ppt/theme/theme7.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slideLayouts/slideLayout72.xml" ContentType="application/vnd.openxmlformats-officedocument.presentationml.slideLayout+xml"/>
  <Override PartName="/ppt/slideLayouts/slideLayout71.xml" ContentType="application/vnd.openxmlformats-officedocument.presentationml.slideLayout+xml"/>
  <Override PartName="/ppt/slideLayouts/slideLayout70.xml" ContentType="application/vnd.openxmlformats-officedocument.presentationml.slideLayout+xml"/>
  <Override PartName="/ppt/slideLayouts/slideLayout61.xml" ContentType="application/vnd.openxmlformats-officedocument.presentationml.slideLayout+xml"/>
  <Override PartName="/ppt/slideLayouts/slideLayout60.xml" ContentType="application/vnd.openxmlformats-officedocument.presentationml.slideLayout+xml"/>
  <Override PartName="/ppt/slideLayouts/slideLayout54.xml" ContentType="application/vnd.openxmlformats-officedocument.presentationml.slideLayout+xml"/>
  <Override PartName="/ppt/slideLayouts/slideLayout53.xml" ContentType="application/vnd.openxmlformats-officedocument.presentationml.slideLayout+xml"/>
  <Override PartName="/ppt/slideLayouts/slideLayout52.xml" ContentType="application/vnd.openxmlformats-officedocument.presentationml.slideLayout+xml"/>
  <Override PartName="/ppt/slideLayouts/slideLayout51.xml" ContentType="application/vnd.openxmlformats-officedocument.presentationml.slideLayout+xml"/>
  <Override PartName="/ppt/slideLayouts/slideLayout50.xml" ContentType="application/vnd.openxmlformats-officedocument.presentationml.slideLayout+xml"/>
  <Override PartName="/ppt/slideLayouts/slideLayout15.xml" ContentType="application/vnd.openxmlformats-officedocument.presentationml.slideLayout+xml"/>
  <Override PartName="/ppt/slideLayouts/slideLayout39.xml" ContentType="application/vnd.openxmlformats-officedocument.presentationml.slideLayout+xml"/>
  <Override PartName="/ppt/slideLayouts/slideLayout14.xml" ContentType="application/vnd.openxmlformats-officedocument.presentationml.slideLayout+xml"/>
  <Override PartName="/ppt/slideLayouts/slideLayout38.xml" ContentType="application/vnd.openxmlformats-officedocument.presentationml.slideLayout+xml"/>
  <Override PartName="/ppt/slideLayouts/slideLayout13.xml" ContentType="application/vnd.openxmlformats-officedocument.presentationml.slideLayout+xml"/>
  <Override PartName="/ppt/slideLayouts/slideLayout37.xml" ContentType="application/vnd.openxmlformats-officedocument.presentationml.slideLayout+xml"/>
  <Override PartName="/ppt/slideLayouts/slideLayout12.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_rels/slideLayout68.xml.rels" ContentType="application/vnd.openxmlformats-package.relationships+xml"/>
  <Override PartName="/ppt/slideLayouts/_rels/slideLayout67.xml.rels" ContentType="application/vnd.openxmlformats-package.relationships+xml"/>
  <Override PartName="/ppt/slideLayouts/_rels/slideLayout66.xml.rels" ContentType="application/vnd.openxmlformats-package.relationships+xml"/>
  <Override PartName="/ppt/slideLayouts/_rels/slideLayout65.xml.rels" ContentType="application/vnd.openxmlformats-package.relationships+xml"/>
  <Override PartName="/ppt/slideLayouts/_rels/slideLayout64.xml.rels" ContentType="application/vnd.openxmlformats-package.relationships+xml"/>
  <Override PartName="/ppt/slideLayouts/_rels/slideLayout63.xml.rels" ContentType="application/vnd.openxmlformats-package.relationships+xml"/>
  <Override PartName="/ppt/slideLayouts/_rels/slideLayout62.xml.rels" ContentType="application/vnd.openxmlformats-package.relationships+xml"/>
  <Override PartName="/ppt/slideLayouts/_rels/slideLayout61.xml.rels" ContentType="application/vnd.openxmlformats-package.relationships+xml"/>
  <Override PartName="/ppt/slideLayouts/_rels/slideLayout57.xml.rels" ContentType="application/vnd.openxmlformats-package.relationships+xml"/>
  <Override PartName="/ppt/slideLayouts/_rels/slideLayout56.xml.rels" ContentType="application/vnd.openxmlformats-package.relationships+xml"/>
  <Override PartName="/ppt/slideLayouts/_rels/slideLayout55.xml.rels" ContentType="application/vnd.openxmlformats-package.relationships+xml"/>
  <Override PartName="/ppt/slideLayouts/_rels/slideLayout54.xml.rels" ContentType="application/vnd.openxmlformats-package.relationships+xml"/>
  <Override PartName="/ppt/slideLayouts/_rels/slideLayout53.xml.rels" ContentType="application/vnd.openxmlformats-package.relationships+xml"/>
  <Override PartName="/ppt/slideLayouts/_rels/slideLayout52.xml.rels" ContentType="application/vnd.openxmlformats-package.relationships+xml"/>
  <Override PartName="/ppt/slideLayouts/_rels/slideLayout51.xml.rels" ContentType="application/vnd.openxmlformats-package.relationships+xml"/>
  <Override PartName="/ppt/slideLayouts/_rels/slideLayout69.xml.rels" ContentType="application/vnd.openxmlformats-package.relationships+xml"/>
  <Override PartName="/ppt/slideLayouts/_rels/slideLayout50.xml.rels" ContentType="application/vnd.openxmlformats-package.relationships+xml"/>
  <Override PartName="/ppt/slideLayouts/_rels/slideLayout45.xml.rels" ContentType="application/vnd.openxmlformats-package.relationships+xml"/>
  <Override PartName="/ppt/slideLayouts/_rels/slideLayout72.xml.rels" ContentType="application/vnd.openxmlformats-package.relationships+xml"/>
  <Override PartName="/ppt/slideLayouts/_rels/slideLayout44.xml.rels" ContentType="application/vnd.openxmlformats-package.relationships+xml"/>
  <Override PartName="/ppt/slideLayouts/_rels/slideLayout71.xml.rels" ContentType="application/vnd.openxmlformats-package.relationships+xml"/>
  <Override PartName="/ppt/slideLayouts/_rels/slideLayout43.xml.rels" ContentType="application/vnd.openxmlformats-package.relationships+xml"/>
  <Override PartName="/ppt/slideLayouts/_rels/slideLayout70.xml.rels" ContentType="application/vnd.openxmlformats-package.relationships+xml"/>
  <Override PartName="/ppt/slideLayouts/_rels/slideLayout42.xml.rels" ContentType="application/vnd.openxmlformats-package.relationships+xml"/>
  <Override PartName="/ppt/slideLayouts/_rels/slideLayout41.xml.rels" ContentType="application/vnd.openxmlformats-package.relationships+xml"/>
  <Override PartName="/ppt/slideLayouts/_rels/slideLayout40.xml.rels" ContentType="application/vnd.openxmlformats-package.relationships+xml"/>
  <Override PartName="/ppt/slideLayouts/_rels/slideLayout38.xml.rels" ContentType="application/vnd.openxmlformats-package.relationships+xml"/>
  <Override PartName="/ppt/slideLayouts/_rels/slideLayout37.xml.rels" ContentType="application/vnd.openxmlformats-package.relationships+xml"/>
  <Override PartName="/ppt/slideLayouts/_rels/slideLayout16.xml.rels" ContentType="application/vnd.openxmlformats-package.relationships+xml"/>
  <Override PartName="/ppt/slideLayouts/_rels/slideLayout15.xml.rels" ContentType="application/vnd.openxmlformats-package.relationships+xml"/>
  <Override PartName="/ppt/slideLayouts/_rels/slideLayout7.xml.rels" ContentType="application/vnd.openxmlformats-package.relationships+xml"/>
  <Override PartName="/ppt/slideLayouts/_rels/slideLayout58.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7.xml.rels" ContentType="application/vnd.openxmlformats-package.relationships+xml"/>
  <Override PartName="/ppt/slideLayouts/_rels/slideLayout59.xml.rels" ContentType="application/vnd.openxmlformats-package.relationships+xml"/>
  <Override PartName="/ppt/slideLayouts/_rels/slideLayout12.xml.rels" ContentType="application/vnd.openxmlformats-package.relationships+xml"/>
  <Override PartName="/ppt/slideLayouts/_rels/slideLayout48.xml.rels" ContentType="application/vnd.openxmlformats-package.relationships+xml"/>
  <Override PartName="/ppt/slideLayouts/_rels/slideLayout4.xml.rels" ContentType="application/vnd.openxmlformats-package.relationships+xml"/>
  <Override PartName="/ppt/slideLayouts/_rels/slideLayout46.xml.rels" ContentType="application/vnd.openxmlformats-package.relationships+xml"/>
  <Override PartName="/ppt/slideLayouts/_rels/slideLayout2.xml.rels" ContentType="application/vnd.openxmlformats-package.relationships+xml"/>
  <Override PartName="/ppt/slideLayouts/_rels/slideLayout18.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49.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47.xml.rels" ContentType="application/vnd.openxmlformats-package.relationships+xml"/>
  <Override PartName="/ppt/slideLayouts/_rels/slideLayout3.xml.rels" ContentType="application/vnd.openxmlformats-package.relationships+xml"/>
  <Override PartName="/ppt/slideLayouts/_rels/slideLayout19.xml.rels" ContentType="application/vnd.openxmlformats-package.relationships+xml"/>
  <Override PartName="/ppt/slideLayouts/_rels/slideLayout3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30.xml.rels" ContentType="application/vnd.openxmlformats-package.relationships+xml"/>
  <Override PartName="/ppt/slideLayouts/_rels/slideLayout25.xml.rels" ContentType="application/vnd.openxmlformats-package.relationships+xml"/>
  <Override PartName="/ppt/slideLayouts/_rels/slideLayout31.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60.xml.rels" ContentType="application/vnd.openxmlformats-package.relationships+xml"/>
  <Override PartName="/ppt/slideLayouts/_rels/slideLayout32.xml.rels" ContentType="application/vnd.openxmlformats-package.relationships+xml"/>
  <Override PartName="/ppt/slideLayouts/_rels/slideLayout28.xml.rels" ContentType="application/vnd.openxmlformats-package.relationships+xml"/>
  <Override PartName="/ppt/slideLayouts/_rels/slideLayout10.xml.rels" ContentType="application/vnd.openxmlformats-package.relationships+xml"/>
  <Override PartName="/ppt/slideLayouts/_rels/slideLayout29.xml.rels" ContentType="application/vnd.openxmlformats-package.relationships+xml"/>
  <Override PartName="/ppt/slideLayouts/_rels/slideLayout8.xml.rels" ContentType="application/vnd.openxmlformats-package.relationships+xml"/>
  <Override PartName="/ppt/slideLayouts/_rels/slideLayout33.xml.rels" ContentType="application/vnd.openxmlformats-package.relationships+xml"/>
  <Override PartName="/ppt/slideLayouts/_rels/slideLayout9.xml.rels" ContentType="application/vnd.openxmlformats-package.relationships+xml"/>
  <Override PartName="/ppt/slideLayouts/_rels/slideLayout34.xml.rels" ContentType="application/vnd.openxmlformats-package.relationships+xml"/>
  <Override PartName="/ppt/slideLayouts/_rels/slideLayout35.xml.rels" ContentType="application/vnd.openxmlformats-package.relationships+xml"/>
  <Override PartName="/ppt/slideLayouts/_rels/slideLayout36.xml.rels" ContentType="application/vnd.openxmlformats-package.relationships+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46.xml" ContentType="application/vnd.openxmlformats-officedocument.presentationml.slideLayout+xml"/>
  <Override PartName="/ppt/slideLayouts/slideLayout21.xml" ContentType="application/vnd.openxmlformats-officedocument.presentationml.slideLayout+xml"/>
  <Override PartName="/ppt/slideLayouts/slideLayout47.xml" ContentType="application/vnd.openxmlformats-officedocument.presentationml.slideLayout+xml"/>
  <Override PartName="/ppt/slideLayouts/slideLayout22.xml" ContentType="application/vnd.openxmlformats-officedocument.presentationml.slideLayout+xml"/>
  <Override PartName="/ppt/slideLayouts/slideLayout48.xml" ContentType="application/vnd.openxmlformats-officedocument.presentationml.slideLayout+xml"/>
  <Override PartName="/ppt/slideLayouts/slideLayout23.xml" ContentType="application/vnd.openxmlformats-officedocument.presentationml.slideLayout+xml"/>
  <Override PartName="/ppt/slideLayouts/slideLayout49.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55.xml" ContentType="application/vnd.openxmlformats-officedocument.presentationml.slideLayout+xml"/>
  <Override PartName="/ppt/slideLayouts/slideLayout30.xml" ContentType="application/vnd.openxmlformats-officedocument.presentationml.slideLayout+xml"/>
  <Override PartName="/ppt/slideLayouts/slideLayout56.xml" ContentType="application/vnd.openxmlformats-officedocument.presentationml.slideLayout+xml"/>
  <Override PartName="/ppt/slideLayouts/slideLayout31.xml" ContentType="application/vnd.openxmlformats-officedocument.presentationml.slideLayout+xml"/>
  <Override PartName="/ppt/slideLayouts/slideLayout57.xml" ContentType="application/vnd.openxmlformats-officedocument.presentationml.slideLayout+xml"/>
  <Override PartName="/ppt/slideLayouts/slideLayout32.xml" ContentType="application/vnd.openxmlformats-officedocument.presentationml.slideLayout+xml"/>
  <Override PartName="/ppt/slideLayouts/slideLayout58.xml" ContentType="application/vnd.openxmlformats-officedocument.presentationml.slideLayout+xml"/>
  <Override PartName="/ppt/slideLayouts/slideLayout33.xml" ContentType="application/vnd.openxmlformats-officedocument.presentationml.slideLayout+xml"/>
  <Override PartName="/ppt/slideLayouts/slideLayout59.xml" ContentType="application/vnd.openxmlformats-officedocument.presentationml.slideLayout+xml"/>
  <Override PartName="/ppt/slideLayouts/slideLayout34.xml" ContentType="application/vnd.openxmlformats-officedocument.presentationml.slideLayout+xml"/>
  <Override PartName="/ppt/slideLayouts/slideLayout10.xml" ContentType="application/vnd.openxmlformats-officedocument.presentationml.slideLayout+xml"/>
  <Override PartName="/ppt/slideLayouts/slideLayout35.xml" ContentType="application/vnd.openxmlformats-officedocument.presentationml.slideLayout+xml"/>
  <Override PartName="/ppt/slideLayouts/slideLayout11.xml" ContentType="application/vnd.openxmlformats-officedocument.presentationml.slideLayout+xml"/>
  <Override PartName="/ppt/slideLayouts/slideLayout36.xml" ContentType="application/vnd.openxmlformats-officedocument.presentationml.slideLayout+xml"/>
  <Override PartName="/ppt/slideLayouts/slideLayout45.xml" ContentType="application/vnd.openxmlformats-officedocument.presentationml.slideLayout+xml"/>
  <Override PartName="/ppt/slideLayouts/slideLayout20.xml" ContentType="application/vnd.openxmlformats-officedocument.presentationml.slideLayout+xml"/>
  <Override PartName="/ppt/slideLayouts/slideLayout9.xml" ContentType="application/vnd.openxmlformats-officedocument.presentationml.slideLayout+xml"/>
  <Override PartName="/ppt/slideLayouts/slideLayout69.xml" ContentType="application/vnd.openxmlformats-officedocument.presentationml.slideLayout+xml"/>
  <Override PartName="/ppt/slideLayouts/slideLayout44.xml" ContentType="application/vnd.openxmlformats-officedocument.presentationml.slideLayout+xml"/>
  <Override PartName="/ppt/slideLayouts/slideLayout8.xml" ContentType="application/vnd.openxmlformats-officedocument.presentationml.slideLayout+xml"/>
  <Override PartName="/ppt/slideLayouts/slideLayout68.xml" ContentType="application/vnd.openxmlformats-officedocument.presentationml.slideLayout+xml"/>
  <Override PartName="/ppt/slideLayouts/slideLayout43.xml" ContentType="application/vnd.openxmlformats-officedocument.presentationml.slideLayout+xml"/>
  <Override PartName="/ppt/slideLayouts/slideLayout7.xml" ContentType="application/vnd.openxmlformats-officedocument.presentationml.slideLayout+xml"/>
  <Override PartName="/ppt/slideLayouts/slideLayout63.xml" ContentType="application/vnd.openxmlformats-officedocument.presentationml.slideLayout+xml"/>
  <Override PartName="/ppt/slideLayouts/slideLayout2.xml" ContentType="application/vnd.openxmlformats-officedocument.presentationml.slideLayout+xml"/>
  <Override PartName="/ppt/slideLayouts/slideLayout62.xml" ContentType="application/vnd.openxmlformats-officedocument.presentationml.slideLayout+xml"/>
  <Override PartName="/ppt/slideLayouts/slideLayout1.xml" ContentType="application/vnd.openxmlformats-officedocument.presentationml.slideLayout+xml"/>
  <Override PartName="/ppt/slideLayouts/slideLayout64.xml" ContentType="application/vnd.openxmlformats-officedocument.presentationml.slideLayout+xml"/>
  <Override PartName="/ppt/slideLayouts/slideLayout3.xml" ContentType="application/vnd.openxmlformats-officedocument.presentationml.slideLayout+xml"/>
  <Override PartName="/ppt/slideLayouts/slideLayout65.xml" ContentType="application/vnd.openxmlformats-officedocument.presentationml.slideLayout+xml"/>
  <Override PartName="/ppt/slideLayouts/slideLayout40.xml" ContentType="application/vnd.openxmlformats-officedocument.presentationml.slideLayout+xml"/>
  <Override PartName="/ppt/slideLayouts/slideLayout4.xml" ContentType="application/vnd.openxmlformats-officedocument.presentationml.slideLayout+xml"/>
  <Override PartName="/ppt/slideLayouts/slideLayout66.xml" ContentType="application/vnd.openxmlformats-officedocument.presentationml.slideLayout+xml"/>
  <Override PartName="/ppt/slideLayouts/slideLayout41.xml" ContentType="application/vnd.openxmlformats-officedocument.presentationml.slideLayout+xml"/>
  <Override PartName="/ppt/slideLayouts/slideLayout5.xml" ContentType="application/vnd.openxmlformats-officedocument.presentationml.slideLayout+xml"/>
  <Override PartName="/ppt/slideLayouts/slideLayout67.xml" ContentType="application/vnd.openxmlformats-officedocument.presentationml.slideLayout+xml"/>
  <Override PartName="/ppt/slideLayouts/slideLayout42.xml" ContentType="application/vnd.openxmlformats-officedocument.presentationml.slideLayout+xml"/>
  <Override PartName="/ppt/slideLayouts/slideLayout6.xml" ContentType="application/vnd.openxmlformats-officedocument.presentationml.slideLayout+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54.xml" ContentType="application/vnd.openxmlformats-officedocument.presentationml.slide+xml"/>
  <Override PartName="/ppt/slides/slide53.xml" ContentType="application/vnd.openxmlformats-officedocument.presentationml.slide+xml"/>
  <Override PartName="/ppt/slides/slide52.xml" ContentType="application/vnd.openxmlformats-officedocument.presentationml.slide+xml"/>
  <Override PartName="/ppt/slides/slide51.xml" ContentType="application/vnd.openxmlformats-officedocument.presentationml.slide+xml"/>
  <Override PartName="/ppt/slides/slide50.xml" ContentType="application/vnd.openxmlformats-officedocument.presentationml.slide+xml"/>
  <Override PartName="/ppt/slides/slide44.xml" ContentType="application/vnd.openxmlformats-officedocument.presentationml.slide+xml"/>
  <Override PartName="/ppt/slides/slide43.xml" ContentType="application/vnd.openxmlformats-officedocument.presentationml.slide+xml"/>
  <Override PartName="/ppt/slides/slide42.xml" ContentType="application/vnd.openxmlformats-officedocument.presentationml.slide+xml"/>
  <Override PartName="/ppt/slides/slide41.xml" ContentType="application/vnd.openxmlformats-officedocument.presentationml.slide+xml"/>
  <Override PartName="/ppt/slides/slide40.xml" ContentType="application/vnd.openxmlformats-officedocument.presentationml.slide+xml"/>
  <Override PartName="/ppt/slides/slide38.xml" ContentType="application/vnd.openxmlformats-officedocument.presentationml.slide+xml"/>
  <Override PartName="/ppt/slides/slide13.xml" ContentType="application/vnd.openxmlformats-officedocument.presentationml.slide+xml"/>
  <Override PartName="/ppt/slides/slide37.xml" ContentType="application/vnd.openxmlformats-officedocument.presentationml.slide+xml"/>
  <Override PartName="/ppt/slides/slide12.xml" ContentType="application/vnd.openxmlformats-officedocument.presentationml.slide+xml"/>
  <Override PartName="/ppt/slides/slide45.xml" ContentType="application/vnd.openxmlformats-officedocument.presentationml.slide+xml"/>
  <Override PartName="/ppt/slides/slide20.xml" ContentType="application/vnd.openxmlformats-officedocument.presentationml.slide+xml"/>
  <Override PartName="/ppt/slides/slide46.xml" ContentType="application/vnd.openxmlformats-officedocument.presentationml.slide+xml"/>
  <Override PartName="/ppt/slides/slide21.xml" ContentType="application/vnd.openxmlformats-officedocument.presentationml.slide+xml"/>
  <Override PartName="/ppt/slides/slide47.xml" ContentType="application/vnd.openxmlformats-officedocument.presentationml.slide+xml"/>
  <Override PartName="/ppt/slides/slide22.xml" ContentType="application/vnd.openxmlformats-officedocument.presentationml.slide+xml"/>
  <Override PartName="/ppt/slides/slide48.xml" ContentType="application/vnd.openxmlformats-officedocument.presentationml.slide+xml"/>
  <Override PartName="/ppt/slides/slide23.xml" ContentType="application/vnd.openxmlformats-officedocument.presentationml.slide+xml"/>
  <Override PartName="/ppt/slides/slide49.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55.xml" ContentType="application/vnd.openxmlformats-officedocument.presentationml.slide+xml"/>
  <Override PartName="/ppt/slides/slide30.xml" ContentType="application/vnd.openxmlformats-officedocument.presentationml.slide+xml"/>
  <Override PartName="/ppt/slides/slide56.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10.xml" ContentType="application/vnd.openxmlformats-officedocument.presentationml.slide+xml"/>
  <Override PartName="/ppt/slides/slide35.xml" ContentType="application/vnd.openxmlformats-officedocument.presentationml.slide+xml"/>
  <Override PartName="/ppt/slides/slide11.xml" ContentType="application/vnd.openxmlformats-officedocument.presentationml.slide+xml"/>
  <Override PartName="/ppt/slides/slide36.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9.xml" ContentType="application/vnd.openxmlformats-officedocument.presentationml.slide+xml"/>
  <Override PartName="/ppt/slides/slide14.xml" ContentType="application/vnd.openxmlformats-officedocument.presentationml.slide+xml"/>
  <Override PartName="/ppt/slides/slide1.xml" ContentType="application/vnd.openxmlformats-officedocument.presentationml.slide+xml"/>
  <Override PartName="/ppt/slides/slide16.xml" ContentType="application/vnd.openxmlformats-officedocument.presentationml.slide+xml"/>
  <Override PartName="/ppt/slides/slide3.xml" ContentType="application/vnd.openxmlformats-officedocument.presentationml.slide+xml"/>
  <Override PartName="/ppt/slides/_rels/slide56.xml.rels" ContentType="application/vnd.openxmlformats-package.relationships+xml"/>
  <Override PartName="/ppt/slides/_rels/slide55.xml.rels" ContentType="application/vnd.openxmlformats-package.relationships+xml"/>
  <Override PartName="/ppt/slides/_rels/slide54.xml.rels" ContentType="application/vnd.openxmlformats-package.relationships+xml"/>
  <Override PartName="/ppt/slides/_rels/slide53.xml.rels" ContentType="application/vnd.openxmlformats-package.relationships+xml"/>
  <Override PartName="/ppt/slides/_rels/slide52.xml.rels" ContentType="application/vnd.openxmlformats-package.relationships+xml"/>
  <Override PartName="/ppt/slides/_rels/slide51.xml.rels" ContentType="application/vnd.openxmlformats-package.relationships+xml"/>
  <Override PartName="/ppt/slides/_rels/slide50.xml.rels" ContentType="application/vnd.openxmlformats-package.relationships+xml"/>
  <Override PartName="/ppt/slides/_rels/slide49.xml.rels" ContentType="application/vnd.openxmlformats-package.relationships+xml"/>
  <Override PartName="/ppt/slides/_rels/slide48.xml.rels" ContentType="application/vnd.openxmlformats-package.relationships+xml"/>
  <Override PartName="/ppt/slides/_rels/slide44.xml.rels" ContentType="application/vnd.openxmlformats-package.relationships+xml"/>
  <Override PartName="/ppt/slides/_rels/slide43.xml.rels" ContentType="application/vnd.openxmlformats-package.relationships+xml"/>
  <Override PartName="/ppt/slides/_rels/slide42.xml.rels" ContentType="application/vnd.openxmlformats-package.relationships+xml"/>
  <Override PartName="/ppt/slides/_rels/slide41.xml.rels" ContentType="application/vnd.openxmlformats-package.relationships+xml"/>
  <Override PartName="/ppt/slides/_rels/slide40.xml.rels" ContentType="application/vnd.openxmlformats-package.relationships+xml"/>
  <Override PartName="/ppt/slides/_rels/slide39.xml.rels" ContentType="application/vnd.openxmlformats-package.relationships+xml"/>
  <Override PartName="/ppt/slides/_rels/slide38.xml.rels" ContentType="application/vnd.openxmlformats-package.relationships+xml"/>
  <Override PartName="/ppt/slides/_rels/slide37.xml.rels" ContentType="application/vnd.openxmlformats-package.relationships+xml"/>
  <Override PartName="/ppt/slides/_rels/slide16.xml.rels" ContentType="application/vnd.openxmlformats-package.relationships+xml"/>
  <Override PartName="/ppt/slides/_rels/slide15.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2.xml.rels" ContentType="application/vnd.openxmlformats-package.relationships+xml"/>
  <Override PartName="/ppt/slides/_rels/slide34.xml.rels" ContentType="application/vnd.openxmlformats-package.relationships+xml"/>
  <Override PartName="/ppt/slides/_rels/slide9.xml.rels" ContentType="application/vnd.openxmlformats-package.relationships+xml"/>
  <Override PartName="/ppt/slides/_rels/slide1.xml.rels" ContentType="application/vnd.openxmlformats-package.relationships+xml"/>
  <Override PartName="/ppt/slides/_rels/slide33.xml.rels" ContentType="application/vnd.openxmlformats-package.relationships+xml"/>
  <Override PartName="/ppt/slides/_rels/slide3.xml.rels" ContentType="application/vnd.openxmlformats-package.relationships+xml"/>
  <Override PartName="/ppt/slides/_rels/slide45.xml.rels" ContentType="application/vnd.openxmlformats-package.relationships+xml"/>
  <Override PartName="/ppt/slides/_rels/slide4.xml.rels" ContentType="application/vnd.openxmlformats-package.relationships+xml"/>
  <Override PartName="/ppt/slides/_rels/slide35.xml.rels" ContentType="application/vnd.openxmlformats-package.relationships+xml"/>
  <Override PartName="/ppt/slides/_rels/slide5.xml.rels" ContentType="application/vnd.openxmlformats-package.relationships+xml"/>
  <Override PartName="/ppt/slides/_rels/slide36.xml.rels" ContentType="application/vnd.openxmlformats-package.relationships+xml"/>
  <Override PartName="/ppt/slides/_rels/slide6.xml.rels" ContentType="application/vnd.openxmlformats-package.relationships+xml"/>
  <Override PartName="/ppt/slides/_rels/slide17.xml.rels" ContentType="application/vnd.openxmlformats-package.relationships+xml"/>
  <Override PartName="/ppt/slides/_rels/slide46.xml.rels" ContentType="application/vnd.openxmlformats-package.relationships+xml"/>
  <Override PartName="/ppt/slides/_rels/slide18.xml.rels" ContentType="application/vnd.openxmlformats-package.relationships+xml"/>
  <Override PartName="/ppt/slides/_rels/slide47.xml.rels" ContentType="application/vnd.openxmlformats-package.relationships+xml"/>
  <Override PartName="/ppt/slides/_rels/slide19.xml.rels" ContentType="application/vnd.openxmlformats-package.relationships+xml"/>
  <Override PartName="/ppt/slides/_rels/slide20.xml.rels" ContentType="application/vnd.openxmlformats-package.relationships+xml"/>
  <Override PartName="/ppt/slides/_rels/slide21.xml.rels" ContentType="application/vnd.openxmlformats-package.relationships+xml"/>
  <Override PartName="/ppt/slides/_rels/slide22.xml.rels" ContentType="application/vnd.openxmlformats-package.relationships+xml"/>
  <Override PartName="/ppt/slides/_rels/slide23.xml.rels" ContentType="application/vnd.openxmlformats-package.relationships+xml"/>
  <Override PartName="/ppt/slides/_rels/slide24.xml.rels" ContentType="application/vnd.openxmlformats-package.relationships+xml"/>
  <Override PartName="/ppt/slides/_rels/slide30.xml.rels" ContentType="application/vnd.openxmlformats-package.relationships+xml"/>
  <Override PartName="/ppt/slides/_rels/slide25.xml.rels" ContentType="application/vnd.openxmlformats-package.relationships+xml"/>
  <Override PartName="/ppt/slides/_rels/slide31.xml.rels" ContentType="application/vnd.openxmlformats-package.relationships+xml"/>
  <Override PartName="/ppt/slides/_rels/slide26.xml.rels" ContentType="application/vnd.openxmlformats-package.relationships+xml"/>
  <Override PartName="/ppt/slides/_rels/slide27.xml.rels" ContentType="application/vnd.openxmlformats-package.relationships+xml"/>
  <Override PartName="/ppt/slides/_rels/slide32.xml.rels" ContentType="application/vnd.openxmlformats-package.relationships+xml"/>
  <Override PartName="/ppt/slides/_rels/slide28.xml.rels" ContentType="application/vnd.openxmlformats-package.relationships+xml"/>
  <Override PartName="/ppt/slides/_rels/slide10.xml.rels" ContentType="application/vnd.openxmlformats-package.relationships+xml"/>
  <Override PartName="/ppt/slides/_rels/slide29.xml.rels" ContentType="application/vnd.openxmlformats-package.relationships+xml"/>
  <Override PartName="/ppt/slides/slide17.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5.xml" ContentType="application/vnd.openxmlformats-officedocument.presentationml.slide+xml"/>
  <Override PartName="/ppt/slides/slide19.xml" ContentType="application/vnd.openxmlformats-officedocument.presentationml.slide+xml"/>
  <Override PartName="/ppt/slides/slide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 id="2147483713"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 id="279" r:id="rId32"/>
    <p:sldId id="280" r:id="rId33"/>
    <p:sldId id="281" r:id="rId34"/>
    <p:sldId id="282" r:id="rId35"/>
    <p:sldId id="283" r:id="rId36"/>
    <p:sldId id="284" r:id="rId37"/>
    <p:sldId id="285" r:id="rId38"/>
    <p:sldId id="286" r:id="rId39"/>
    <p:sldId id="287" r:id="rId40"/>
    <p:sldId id="288" r:id="rId41"/>
    <p:sldId id="289" r:id="rId42"/>
    <p:sldId id="290" r:id="rId43"/>
    <p:sldId id="291" r:id="rId44"/>
    <p:sldId id="292" r:id="rId45"/>
    <p:sldId id="293" r:id="rId46"/>
    <p:sldId id="294" r:id="rId47"/>
    <p:sldId id="295" r:id="rId48"/>
    <p:sldId id="296" r:id="rId49"/>
    <p:sldId id="297" r:id="rId50"/>
    <p:sldId id="298" r:id="rId51"/>
    <p:sldId id="299" r:id="rId52"/>
    <p:sldId id="300" r:id="rId53"/>
    <p:sldId id="301" r:id="rId54"/>
    <p:sldId id="302" r:id="rId55"/>
    <p:sldId id="303" r:id="rId56"/>
    <p:sldId id="304" r:id="rId57"/>
    <p:sldId id="305" r:id="rId58"/>
    <p:sldId id="306" r:id="rId59"/>
    <p:sldId id="307" r:id="rId60"/>
    <p:sldId id="308" r:id="rId61"/>
    <p:sldId id="309" r:id="rId62"/>
    <p:sldId id="310" r:id="rId63"/>
    <p:sldId id="311" r:id="rId64"/>
  </p:sldIdLst>
  <p:sldSz cx="12192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notesMaster" Target="notesMasters/notesMaster1.xml"/><Relationship Id="rId9" Type="http://schemas.openxmlformats.org/officeDocument/2006/relationships/slide" Target="slides/slide1.xml"/><Relationship Id="rId10" Type="http://schemas.openxmlformats.org/officeDocument/2006/relationships/slide" Target="slides/slide2.xml"/><Relationship Id="rId11" Type="http://schemas.openxmlformats.org/officeDocument/2006/relationships/slide" Target="slides/slide3.xml"/><Relationship Id="rId12" Type="http://schemas.openxmlformats.org/officeDocument/2006/relationships/slide" Target="slides/slide4.xml"/><Relationship Id="rId13" Type="http://schemas.openxmlformats.org/officeDocument/2006/relationships/slide" Target="slides/slide5.xml"/><Relationship Id="rId14" Type="http://schemas.openxmlformats.org/officeDocument/2006/relationships/slide" Target="slides/slide6.xml"/><Relationship Id="rId15" Type="http://schemas.openxmlformats.org/officeDocument/2006/relationships/slide" Target="slides/slide7.xml"/><Relationship Id="rId16" Type="http://schemas.openxmlformats.org/officeDocument/2006/relationships/slide" Target="slides/slide8.xml"/><Relationship Id="rId17" Type="http://schemas.openxmlformats.org/officeDocument/2006/relationships/slide" Target="slides/slide9.xml"/><Relationship Id="rId18" Type="http://schemas.openxmlformats.org/officeDocument/2006/relationships/slide" Target="slides/slide10.xml"/><Relationship Id="rId19" Type="http://schemas.openxmlformats.org/officeDocument/2006/relationships/slide" Target="slides/slide11.xml"/><Relationship Id="rId20" Type="http://schemas.openxmlformats.org/officeDocument/2006/relationships/slide" Target="slides/slide12.xml"/><Relationship Id="rId21" Type="http://schemas.openxmlformats.org/officeDocument/2006/relationships/slide" Target="slides/slide13.xml"/><Relationship Id="rId22" Type="http://schemas.openxmlformats.org/officeDocument/2006/relationships/slide" Target="slides/slide14.xml"/><Relationship Id="rId23" Type="http://schemas.openxmlformats.org/officeDocument/2006/relationships/slide" Target="slides/slide15.xml"/><Relationship Id="rId24" Type="http://schemas.openxmlformats.org/officeDocument/2006/relationships/slide" Target="slides/slide16.xml"/><Relationship Id="rId25" Type="http://schemas.openxmlformats.org/officeDocument/2006/relationships/slide" Target="slides/slide17.xml"/><Relationship Id="rId26" Type="http://schemas.openxmlformats.org/officeDocument/2006/relationships/slide" Target="slides/slide18.xml"/><Relationship Id="rId27" Type="http://schemas.openxmlformats.org/officeDocument/2006/relationships/slide" Target="slides/slide19.xml"/><Relationship Id="rId28" Type="http://schemas.openxmlformats.org/officeDocument/2006/relationships/slide" Target="slides/slide20.xml"/><Relationship Id="rId29" Type="http://schemas.openxmlformats.org/officeDocument/2006/relationships/slide" Target="slides/slide21.xml"/><Relationship Id="rId30" Type="http://schemas.openxmlformats.org/officeDocument/2006/relationships/slide" Target="slides/slide22.xml"/><Relationship Id="rId31" Type="http://schemas.openxmlformats.org/officeDocument/2006/relationships/slide" Target="slides/slide23.xml"/><Relationship Id="rId32" Type="http://schemas.openxmlformats.org/officeDocument/2006/relationships/slide" Target="slides/slide24.xml"/><Relationship Id="rId33" Type="http://schemas.openxmlformats.org/officeDocument/2006/relationships/slide" Target="slides/slide25.xml"/><Relationship Id="rId34" Type="http://schemas.openxmlformats.org/officeDocument/2006/relationships/slide" Target="slides/slide26.xml"/><Relationship Id="rId35" Type="http://schemas.openxmlformats.org/officeDocument/2006/relationships/slide" Target="slides/slide27.xml"/><Relationship Id="rId36" Type="http://schemas.openxmlformats.org/officeDocument/2006/relationships/slide" Target="slides/slide28.xml"/><Relationship Id="rId37" Type="http://schemas.openxmlformats.org/officeDocument/2006/relationships/slide" Target="slides/slide29.xml"/><Relationship Id="rId38" Type="http://schemas.openxmlformats.org/officeDocument/2006/relationships/slide" Target="slides/slide30.xml"/><Relationship Id="rId39" Type="http://schemas.openxmlformats.org/officeDocument/2006/relationships/slide" Target="slides/slide31.xml"/><Relationship Id="rId40" Type="http://schemas.openxmlformats.org/officeDocument/2006/relationships/slide" Target="slides/slide32.xml"/><Relationship Id="rId41" Type="http://schemas.openxmlformats.org/officeDocument/2006/relationships/slide" Target="slides/slide33.xml"/><Relationship Id="rId42" Type="http://schemas.openxmlformats.org/officeDocument/2006/relationships/slide" Target="slides/slide34.xml"/><Relationship Id="rId43" Type="http://schemas.openxmlformats.org/officeDocument/2006/relationships/slide" Target="slides/slide35.xml"/><Relationship Id="rId44" Type="http://schemas.openxmlformats.org/officeDocument/2006/relationships/slide" Target="slides/slide36.xml"/><Relationship Id="rId45" Type="http://schemas.openxmlformats.org/officeDocument/2006/relationships/slide" Target="slides/slide37.xml"/><Relationship Id="rId46" Type="http://schemas.openxmlformats.org/officeDocument/2006/relationships/slide" Target="slides/slide38.xml"/><Relationship Id="rId47" Type="http://schemas.openxmlformats.org/officeDocument/2006/relationships/slide" Target="slides/slide39.xml"/><Relationship Id="rId48" Type="http://schemas.openxmlformats.org/officeDocument/2006/relationships/slide" Target="slides/slide40.xml"/><Relationship Id="rId49" Type="http://schemas.openxmlformats.org/officeDocument/2006/relationships/slide" Target="slides/slide41.xml"/><Relationship Id="rId50" Type="http://schemas.openxmlformats.org/officeDocument/2006/relationships/slide" Target="slides/slide42.xml"/><Relationship Id="rId51" Type="http://schemas.openxmlformats.org/officeDocument/2006/relationships/slide" Target="slides/slide43.xml"/><Relationship Id="rId52" Type="http://schemas.openxmlformats.org/officeDocument/2006/relationships/slide" Target="slides/slide44.xml"/><Relationship Id="rId53" Type="http://schemas.openxmlformats.org/officeDocument/2006/relationships/slide" Target="slides/slide45.xml"/><Relationship Id="rId54" Type="http://schemas.openxmlformats.org/officeDocument/2006/relationships/slide" Target="slides/slide46.xml"/><Relationship Id="rId55" Type="http://schemas.openxmlformats.org/officeDocument/2006/relationships/slide" Target="slides/slide47.xml"/><Relationship Id="rId56" Type="http://schemas.openxmlformats.org/officeDocument/2006/relationships/slide" Target="slides/slide48.xml"/><Relationship Id="rId57" Type="http://schemas.openxmlformats.org/officeDocument/2006/relationships/slide" Target="slides/slide49.xml"/><Relationship Id="rId58" Type="http://schemas.openxmlformats.org/officeDocument/2006/relationships/slide" Target="slides/slide50.xml"/><Relationship Id="rId59" Type="http://schemas.openxmlformats.org/officeDocument/2006/relationships/slide" Target="slides/slide51.xml"/><Relationship Id="rId60" Type="http://schemas.openxmlformats.org/officeDocument/2006/relationships/slide" Target="slides/slide52.xml"/><Relationship Id="rId61" Type="http://schemas.openxmlformats.org/officeDocument/2006/relationships/slide" Target="slides/slide53.xml"/><Relationship Id="rId62" Type="http://schemas.openxmlformats.org/officeDocument/2006/relationships/slide" Target="slides/slide54.xml"/><Relationship Id="rId63" Type="http://schemas.openxmlformats.org/officeDocument/2006/relationships/slide" Target="slides/slide55.xml"/><Relationship Id="rId64" Type="http://schemas.openxmlformats.org/officeDocument/2006/relationships/slide" Target="slides/slide56.xml"/>
</Relationships>
</file>

<file path=ppt/notesMasters/_rels/notesMaster1.xml.rels><?xml version="1.0" encoding="UTF-8"?>
<Relationships xmlns="http://schemas.openxmlformats.org/package/2006/relationships"><Relationship Id="rId1" Type="http://schemas.openxmlformats.org/officeDocument/2006/relationships/theme" Target="../theme/theme7.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3" name="PlaceHolder 1"/>
          <p:cNvSpPr>
            <a:spLocks noGrp="1"/>
          </p:cNvSpPr>
          <p:nvPr>
            <p:ph type="sldImg"/>
          </p:nvPr>
        </p:nvSpPr>
        <p:spPr>
          <a:xfrm>
            <a:off x="533520" y="764280"/>
            <a:ext cx="6704640" cy="3771360"/>
          </a:xfrm>
          <a:prstGeom prst="rect">
            <a:avLst/>
          </a:prstGeom>
        </p:spPr>
        <p:txBody>
          <a:bodyPr lIns="0" rIns="0" tIns="0" bIns="0" anchor="ctr"/>
          <a:p>
            <a:r>
              <a:rPr b="0" lang="en-US" sz="1400" spc="-1" strike="noStrike">
                <a:solidFill>
                  <a:srgbClr val="000000"/>
                </a:solidFill>
                <a:latin typeface="Arial"/>
              </a:rPr>
              <a:t>Click to move the slide</a:t>
            </a:r>
            <a:endParaRPr b="0" lang="en-US" sz="1400" spc="-1" strike="noStrike">
              <a:solidFill>
                <a:srgbClr val="000000"/>
              </a:solidFill>
              <a:latin typeface="Arial"/>
            </a:endParaRPr>
          </a:p>
        </p:txBody>
      </p:sp>
      <p:sp>
        <p:nvSpPr>
          <p:cNvPr id="244" name="PlaceHolder 2"/>
          <p:cNvSpPr>
            <a:spLocks noGrp="1"/>
          </p:cNvSpPr>
          <p:nvPr>
            <p:ph type="body"/>
          </p:nvPr>
        </p:nvSpPr>
        <p:spPr>
          <a:xfrm>
            <a:off x="777240" y="4777560"/>
            <a:ext cx="6217560" cy="4525920"/>
          </a:xfrm>
          <a:prstGeom prst="rect">
            <a:avLst/>
          </a:prstGeom>
        </p:spPr>
        <p:txBody>
          <a:bodyPr lIns="0" rIns="0" tIns="0" bIns="0"/>
          <a:p>
            <a:r>
              <a:rPr b="0" lang="en-US" sz="2000" spc="-1" strike="noStrike">
                <a:latin typeface="Arial"/>
              </a:rPr>
              <a:t>Click to edit the notes format</a:t>
            </a:r>
            <a:endParaRPr b="0" lang="en-US" sz="2000" spc="-1" strike="noStrike">
              <a:latin typeface="Arial"/>
            </a:endParaRPr>
          </a:p>
        </p:txBody>
      </p:sp>
      <p:sp>
        <p:nvSpPr>
          <p:cNvPr id="245" name="PlaceHolder 3"/>
          <p:cNvSpPr>
            <a:spLocks noGrp="1"/>
          </p:cNvSpPr>
          <p:nvPr>
            <p:ph type="hdr"/>
          </p:nvPr>
        </p:nvSpPr>
        <p:spPr>
          <a:xfrm>
            <a:off x="0" y="0"/>
            <a:ext cx="3372840" cy="502560"/>
          </a:xfrm>
          <a:prstGeom prst="rect">
            <a:avLst/>
          </a:prstGeom>
        </p:spPr>
        <p:txBody>
          <a:bodyPr lIns="0" rIns="0" tIns="0" bIns="0"/>
          <a:p>
            <a:r>
              <a:rPr b="0" lang="en-US" sz="1400" spc="-1" strike="noStrike">
                <a:latin typeface="Times New Roman"/>
              </a:rPr>
              <a:t>&lt;header&gt;</a:t>
            </a:r>
            <a:endParaRPr b="0" lang="en-US" sz="1400" spc="-1" strike="noStrike">
              <a:latin typeface="Times New Roman"/>
            </a:endParaRPr>
          </a:p>
        </p:txBody>
      </p:sp>
      <p:sp>
        <p:nvSpPr>
          <p:cNvPr id="246" name="PlaceHolder 4"/>
          <p:cNvSpPr>
            <a:spLocks noGrp="1"/>
          </p:cNvSpPr>
          <p:nvPr>
            <p:ph type="dt"/>
          </p:nvPr>
        </p:nvSpPr>
        <p:spPr>
          <a:xfrm>
            <a:off x="4399200" y="0"/>
            <a:ext cx="3372840" cy="502560"/>
          </a:xfrm>
          <a:prstGeom prst="rect">
            <a:avLst/>
          </a:prstGeom>
        </p:spPr>
        <p:txBody>
          <a:bodyPr lIns="0" rIns="0" tIns="0" bIns="0"/>
          <a:p>
            <a:pPr algn="r"/>
            <a:r>
              <a:rPr b="0" lang="en-US" sz="1400" spc="-1" strike="noStrike">
                <a:latin typeface="Times New Roman"/>
              </a:rPr>
              <a:t>&lt;date/time&gt;</a:t>
            </a:r>
            <a:endParaRPr b="0" lang="en-US" sz="1400" spc="-1" strike="noStrike">
              <a:latin typeface="Times New Roman"/>
            </a:endParaRPr>
          </a:p>
        </p:txBody>
      </p:sp>
      <p:sp>
        <p:nvSpPr>
          <p:cNvPr id="247" name="PlaceHolder 5"/>
          <p:cNvSpPr>
            <a:spLocks noGrp="1"/>
          </p:cNvSpPr>
          <p:nvPr>
            <p:ph type="ftr"/>
          </p:nvPr>
        </p:nvSpPr>
        <p:spPr>
          <a:xfrm>
            <a:off x="0" y="9555480"/>
            <a:ext cx="3372840" cy="502560"/>
          </a:xfrm>
          <a:prstGeom prst="rect">
            <a:avLst/>
          </a:prstGeom>
        </p:spPr>
        <p:txBody>
          <a:bodyPr lIns="0" rIns="0" tIns="0" bIns="0" anchor="b"/>
          <a:p>
            <a:r>
              <a:rPr b="0" lang="en-US" sz="1400" spc="-1" strike="noStrike">
                <a:latin typeface="Times New Roman"/>
              </a:rPr>
              <a:t>&lt;footer&gt;</a:t>
            </a:r>
            <a:endParaRPr b="0" lang="en-US" sz="1400" spc="-1" strike="noStrike">
              <a:latin typeface="Times New Roman"/>
            </a:endParaRPr>
          </a:p>
        </p:txBody>
      </p:sp>
      <p:sp>
        <p:nvSpPr>
          <p:cNvPr id="248" name="PlaceHolder 6"/>
          <p:cNvSpPr>
            <a:spLocks noGrp="1"/>
          </p:cNvSpPr>
          <p:nvPr>
            <p:ph type="sldNum"/>
          </p:nvPr>
        </p:nvSpPr>
        <p:spPr>
          <a:xfrm>
            <a:off x="4399200" y="9555480"/>
            <a:ext cx="3372840" cy="502560"/>
          </a:xfrm>
          <a:prstGeom prst="rect">
            <a:avLst/>
          </a:prstGeom>
        </p:spPr>
        <p:txBody>
          <a:bodyPr lIns="0" rIns="0" tIns="0" bIns="0" anchor="b"/>
          <a:p>
            <a:pPr algn="r"/>
            <a:fld id="{B1612922-DC67-46DF-8B44-0178A2534344}"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23.xml.rels><?xml version="1.0" encoding="UTF-8"?>
<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
</Relationships>
</file>

<file path=ppt/notesSlides/_rels/notesSlide26.xml.rels><?xml version="1.0" encoding="UTF-8"?>
<Relationships xmlns="http://schemas.openxmlformats.org/package/2006/relationships"><Relationship Id="rId1" Type="http://schemas.openxmlformats.org/officeDocument/2006/relationships/slide" Target="../slides/slide26.xml"/><Relationship Id="rId2" Type="http://schemas.openxmlformats.org/officeDocument/2006/relationships/notesMaster" Target="../notesMasters/notesMaster1.xml"/>
</Relationships>
</file>

<file path=ppt/notesSlides/_rels/notesSlide27.xml.rels><?xml version="1.0" encoding="UTF-8"?>
<Relationships xmlns="http://schemas.openxmlformats.org/package/2006/relationships"><Relationship Id="rId1" Type="http://schemas.openxmlformats.org/officeDocument/2006/relationships/slide" Target="../slides/slide27.xml"/><Relationship Id="rId2" Type="http://schemas.openxmlformats.org/officeDocument/2006/relationships/notesMaster" Target="../notesMasters/notesMaster1.xml"/>
</Relationships>
</file>

<file path=ppt/notesSlides/_rels/notesSlide28.xml.rels><?xml version="1.0" encoding="UTF-8"?>
<Relationships xmlns="http://schemas.openxmlformats.org/package/2006/relationships"><Relationship Id="rId1" Type="http://schemas.openxmlformats.org/officeDocument/2006/relationships/slide" Target="../slides/slide28.xml"/><Relationship Id="rId2" Type="http://schemas.openxmlformats.org/officeDocument/2006/relationships/notesMaster" Target="../notesMasters/notesMaster1.xml"/>
</Relationships>
</file>

<file path=ppt/notesSlides/_rels/notesSlide29.xml.rels><?xml version="1.0" encoding="UTF-8"?>
<Relationships xmlns="http://schemas.openxmlformats.org/package/2006/relationships"><Relationship Id="rId1" Type="http://schemas.openxmlformats.org/officeDocument/2006/relationships/slide" Target="../slides/slide29.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30.xml.rels><?xml version="1.0" encoding="UTF-8"?>
<Relationships xmlns="http://schemas.openxmlformats.org/package/2006/relationships"><Relationship Id="rId1" Type="http://schemas.openxmlformats.org/officeDocument/2006/relationships/slide" Target="../slides/slide30.xml"/><Relationship Id="rId2" Type="http://schemas.openxmlformats.org/officeDocument/2006/relationships/notesMaster" Target="../notesMasters/notesMaster1.xml"/>
</Relationships>
</file>

<file path=ppt/notesSlides/_rels/notesSlide31.xml.rels><?xml version="1.0" encoding="UTF-8"?>
<Relationships xmlns="http://schemas.openxmlformats.org/package/2006/relationships"><Relationship Id="rId1" Type="http://schemas.openxmlformats.org/officeDocument/2006/relationships/slide" Target="../slides/slide31.xml"/><Relationship Id="rId2" Type="http://schemas.openxmlformats.org/officeDocument/2006/relationships/notesMaster" Target="../notesMasters/notesMaster1.xml"/>
</Relationships>
</file>

<file path=ppt/notesSlides/_rels/notesSlide32.xml.rels><?xml version="1.0" encoding="UTF-8"?>
<Relationships xmlns="http://schemas.openxmlformats.org/package/2006/relationships"><Relationship Id="rId1" Type="http://schemas.openxmlformats.org/officeDocument/2006/relationships/slide" Target="../slides/slide32.xml"/><Relationship Id="rId2" Type="http://schemas.openxmlformats.org/officeDocument/2006/relationships/notesMaster" Target="../notesMasters/notesMaster1.xml"/>
</Relationships>
</file>

<file path=ppt/notesSlides/_rels/notesSlide33.xml.rels><?xml version="1.0" encoding="UTF-8"?>
<Relationships xmlns="http://schemas.openxmlformats.org/package/2006/relationships"><Relationship Id="rId1" Type="http://schemas.openxmlformats.org/officeDocument/2006/relationships/slide" Target="../slides/slide33.xml"/><Relationship Id="rId2" Type="http://schemas.openxmlformats.org/officeDocument/2006/relationships/notesMaster" Target="../notesMasters/notesMaster1.xml"/>
</Relationships>
</file>

<file path=ppt/notesSlides/_rels/notesSlide34.xml.rels><?xml version="1.0" encoding="UTF-8"?>
<Relationships xmlns="http://schemas.openxmlformats.org/package/2006/relationships"><Relationship Id="rId1" Type="http://schemas.openxmlformats.org/officeDocument/2006/relationships/slide" Target="../slides/slide34.xml"/><Relationship Id="rId2" Type="http://schemas.openxmlformats.org/officeDocument/2006/relationships/notesMaster" Target="../notesMasters/notesMaster1.xml"/>
</Relationships>
</file>

<file path=ppt/notesSlides/_rels/notesSlide35.xml.rels><?xml version="1.0" encoding="UTF-8"?>
<Relationships xmlns="http://schemas.openxmlformats.org/package/2006/relationships"><Relationship Id="rId1" Type="http://schemas.openxmlformats.org/officeDocument/2006/relationships/slide" Target="../slides/slide35.xml"/><Relationship Id="rId2" Type="http://schemas.openxmlformats.org/officeDocument/2006/relationships/notesMaster" Target="../notesMasters/notesMaster1.xml"/>
</Relationships>
</file>

<file path=ppt/notesSlides/_rels/notesSlide36.xml.rels><?xml version="1.0" encoding="UTF-8"?>
<Relationships xmlns="http://schemas.openxmlformats.org/package/2006/relationships"><Relationship Id="rId1" Type="http://schemas.openxmlformats.org/officeDocument/2006/relationships/slide" Target="../slides/slide36.xml"/><Relationship Id="rId2" Type="http://schemas.openxmlformats.org/officeDocument/2006/relationships/notesMaster" Target="../notesMasters/notesMaster1.xml"/>
</Relationships>
</file>

<file path=ppt/notesSlides/_rels/notesSlide37.xml.rels><?xml version="1.0" encoding="UTF-8"?>
<Relationships xmlns="http://schemas.openxmlformats.org/package/2006/relationships"><Relationship Id="rId1" Type="http://schemas.openxmlformats.org/officeDocument/2006/relationships/slide" Target="../slides/slide37.xml"/><Relationship Id="rId2" Type="http://schemas.openxmlformats.org/officeDocument/2006/relationships/notesMaster" Target="../notesMasters/notesMaster1.xml"/>
</Relationships>
</file>

<file path=ppt/notesSlides/_rels/notesSlide38.xml.rels><?xml version="1.0" encoding="UTF-8"?>
<Relationships xmlns="http://schemas.openxmlformats.org/package/2006/relationships"><Relationship Id="rId1" Type="http://schemas.openxmlformats.org/officeDocument/2006/relationships/slide" Target="../slides/slide38.xml"/><Relationship Id="rId2" Type="http://schemas.openxmlformats.org/officeDocument/2006/relationships/notesMaster" Target="../notesMasters/notesMaster1.xml"/>
</Relationships>
</file>

<file path=ppt/notesSlides/_rels/notesSlide39.xml.rels><?xml version="1.0" encoding="UTF-8"?>
<Relationships xmlns="http://schemas.openxmlformats.org/package/2006/relationships"><Relationship Id="rId1" Type="http://schemas.openxmlformats.org/officeDocument/2006/relationships/slide" Target="../slides/slide39.xml"/><Relationship Id="rId2" Type="http://schemas.openxmlformats.org/officeDocument/2006/relationships/notesMaster" Target="../notesMasters/notesMaster1.xml"/>
</Relationships>
</file>

<file path=ppt/notesSlides/_rels/notesSlide40.xml.rels><?xml version="1.0" encoding="UTF-8"?>
<Relationships xmlns="http://schemas.openxmlformats.org/package/2006/relationships"><Relationship Id="rId1" Type="http://schemas.openxmlformats.org/officeDocument/2006/relationships/slide" Target="../slides/slide40.xml"/><Relationship Id="rId2" Type="http://schemas.openxmlformats.org/officeDocument/2006/relationships/notesMaster" Target="../notesMasters/notesMaster1.xml"/>
</Relationships>
</file>

<file path=ppt/notesSlides/_rels/notesSlide41.xml.rels><?xml version="1.0" encoding="UTF-8"?>
<Relationships xmlns="http://schemas.openxmlformats.org/package/2006/relationships"><Relationship Id="rId1" Type="http://schemas.openxmlformats.org/officeDocument/2006/relationships/slide" Target="../slides/slide41.xml"/><Relationship Id="rId2" Type="http://schemas.openxmlformats.org/officeDocument/2006/relationships/notesMaster" Target="../notesMasters/notesMaster1.xml"/>
</Relationships>
</file>

<file path=ppt/notesSlides/_rels/notesSlide42.xml.rels><?xml version="1.0" encoding="UTF-8"?>
<Relationships xmlns="http://schemas.openxmlformats.org/package/2006/relationships"><Relationship Id="rId1" Type="http://schemas.openxmlformats.org/officeDocument/2006/relationships/slide" Target="../slides/slide42.xml"/><Relationship Id="rId2" Type="http://schemas.openxmlformats.org/officeDocument/2006/relationships/notesMaster" Target="../notesMasters/notesMaster1.xml"/>
</Relationships>
</file>

<file path=ppt/notesSlides/_rels/notesSlide43.xml.rels><?xml version="1.0" encoding="UTF-8"?>
<Relationships xmlns="http://schemas.openxmlformats.org/package/2006/relationships"><Relationship Id="rId1" Type="http://schemas.openxmlformats.org/officeDocument/2006/relationships/slide" Target="../slides/slide43.xml"/><Relationship Id="rId2" Type="http://schemas.openxmlformats.org/officeDocument/2006/relationships/notesMaster" Target="../notesMasters/notesMaster1.xml"/>
</Relationships>
</file>

<file path=ppt/notesSlides/_rels/notesSlide44.xml.rels><?xml version="1.0" encoding="UTF-8"?>
<Relationships xmlns="http://schemas.openxmlformats.org/package/2006/relationships"><Relationship Id="rId1" Type="http://schemas.openxmlformats.org/officeDocument/2006/relationships/slide" Target="../slides/slide44.xml"/><Relationship Id="rId2" Type="http://schemas.openxmlformats.org/officeDocument/2006/relationships/notesMaster" Target="../notesMasters/notesMaster1.xml"/>
</Relationships>
</file>

<file path=ppt/notesSlides/_rels/notesSlide45.xml.rels><?xml version="1.0" encoding="UTF-8"?>
<Relationships xmlns="http://schemas.openxmlformats.org/package/2006/relationships"><Relationship Id="rId1" Type="http://schemas.openxmlformats.org/officeDocument/2006/relationships/slide" Target="../slides/slide45.xml"/><Relationship Id="rId2" Type="http://schemas.openxmlformats.org/officeDocument/2006/relationships/notesMaster" Target="../notesMasters/notesMaster1.xml"/>
</Relationships>
</file>

<file path=ppt/notesSlides/_rels/notesSlide46.xml.rels><?xml version="1.0" encoding="UTF-8"?>
<Relationships xmlns="http://schemas.openxmlformats.org/package/2006/relationships"><Relationship Id="rId1" Type="http://schemas.openxmlformats.org/officeDocument/2006/relationships/slide" Target="../slides/slide46.xml"/><Relationship Id="rId2" Type="http://schemas.openxmlformats.org/officeDocument/2006/relationships/notesMaster" Target="../notesMasters/notesMaster1.xml"/>
</Relationships>
</file>

<file path=ppt/notesSlides/_rels/notesSlide47.xml.rels><?xml version="1.0" encoding="UTF-8"?>
<Relationships xmlns="http://schemas.openxmlformats.org/package/2006/relationships"><Relationship Id="rId1" Type="http://schemas.openxmlformats.org/officeDocument/2006/relationships/slide" Target="../slides/slide47.xml"/><Relationship Id="rId2" Type="http://schemas.openxmlformats.org/officeDocument/2006/relationships/notesMaster" Target="../notesMasters/notesMaster1.xml"/>
</Relationships>
</file>

<file path=ppt/notesSlides/_rels/notesSlide48.xml.rels><?xml version="1.0" encoding="UTF-8"?>
<Relationships xmlns="http://schemas.openxmlformats.org/package/2006/relationships"><Relationship Id="rId1" Type="http://schemas.openxmlformats.org/officeDocument/2006/relationships/slide" Target="../slides/slide48.xml"/><Relationship Id="rId2" Type="http://schemas.openxmlformats.org/officeDocument/2006/relationships/notesMaster" Target="../notesMasters/notesMaster1.xml"/>
</Relationships>
</file>

<file path=ppt/notesSlides/_rels/notesSlide49.xml.rels><?xml version="1.0" encoding="UTF-8"?>
<Relationships xmlns="http://schemas.openxmlformats.org/package/2006/relationships"><Relationship Id="rId1" Type="http://schemas.openxmlformats.org/officeDocument/2006/relationships/slide" Target="../slides/slide49.xml"/><Relationship Id="rId2" Type="http://schemas.openxmlformats.org/officeDocument/2006/relationships/notesMaster" Target="../notesMasters/notesMaster1.xml"/>
</Relationships>
</file>

<file path=ppt/notesSlides/_rels/notesSlide50.xml.rels><?xml version="1.0" encoding="UTF-8"?>
<Relationships xmlns="http://schemas.openxmlformats.org/package/2006/relationships"><Relationship Id="rId1" Type="http://schemas.openxmlformats.org/officeDocument/2006/relationships/slide" Target="../slides/slide50.xml"/><Relationship Id="rId2" Type="http://schemas.openxmlformats.org/officeDocument/2006/relationships/notesMaster" Target="../notesMasters/notesMaster1.xml"/>
</Relationships>
</file>

<file path=ppt/notesSlides/_rels/notesSlide51.xml.rels><?xml version="1.0" encoding="UTF-8"?>
<Relationships xmlns="http://schemas.openxmlformats.org/package/2006/relationships"><Relationship Id="rId1" Type="http://schemas.openxmlformats.org/officeDocument/2006/relationships/slide" Target="../slides/slide51.xml"/><Relationship Id="rId2" Type="http://schemas.openxmlformats.org/officeDocument/2006/relationships/notesMaster" Target="../notesMasters/notesMaster1.xml"/>
</Relationships>
</file>

<file path=ppt/notesSlides/_rels/notesSlide52.xml.rels><?xml version="1.0" encoding="UTF-8"?>
<Relationships xmlns="http://schemas.openxmlformats.org/package/2006/relationships"><Relationship Id="rId1" Type="http://schemas.openxmlformats.org/officeDocument/2006/relationships/slide" Target="../slides/slide52.xml"/><Relationship Id="rId2" Type="http://schemas.openxmlformats.org/officeDocument/2006/relationships/notesMaster" Target="../notesMasters/notesMaster1.xml"/>
</Relationships>
</file>

<file path=ppt/notesSlides/_rels/notesSlide53.xml.rels><?xml version="1.0" encoding="UTF-8"?>
<Relationships xmlns="http://schemas.openxmlformats.org/package/2006/relationships"><Relationship Id="rId1" Type="http://schemas.openxmlformats.org/officeDocument/2006/relationships/slide" Target="../slides/slide53.xml"/><Relationship Id="rId2" Type="http://schemas.openxmlformats.org/officeDocument/2006/relationships/notesMaster" Target="../notesMasters/notesMaster1.xml"/>
</Relationships>
</file>

<file path=ppt/notesSlides/_rels/notesSlide54.xml.rels><?xml version="1.0" encoding="UTF-8"?>
<Relationships xmlns="http://schemas.openxmlformats.org/package/2006/relationships"><Relationship Id="rId1" Type="http://schemas.openxmlformats.org/officeDocument/2006/relationships/slide" Target="../slides/slide54.xml"/><Relationship Id="rId2" Type="http://schemas.openxmlformats.org/officeDocument/2006/relationships/notesMaster" Target="../notesMasters/notesMaster1.xml"/>
</Relationships>
</file>

<file path=ppt/notesSlides/_rels/notesSlide55.xml.rels><?xml version="1.0" encoding="UTF-8"?>
<Relationships xmlns="http://schemas.openxmlformats.org/package/2006/relationships"><Relationship Id="rId1" Type="http://schemas.openxmlformats.org/officeDocument/2006/relationships/slide" Target="../slides/slide55.xml"/><Relationship Id="rId2" Type="http://schemas.openxmlformats.org/officeDocument/2006/relationships/notesMaster" Target="../notesMasters/notesMaster1.xml"/>
</Relationships>
</file>

<file path=ppt/notesSlides/_rels/notesSlide56.xml.rels><?xml version="1.0" encoding="UTF-8"?>
<Relationships xmlns="http://schemas.openxmlformats.org/package/2006/relationships"><Relationship Id="rId1" Type="http://schemas.openxmlformats.org/officeDocument/2006/relationships/slide" Target="../slides/slide56.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2" name="PlaceHolder 1"/>
          <p:cNvSpPr>
            <a:spLocks noGrp="1"/>
          </p:cNvSpPr>
          <p:nvPr>
            <p:ph type="sldImg"/>
          </p:nvPr>
        </p:nvSpPr>
        <p:spPr>
          <a:xfrm>
            <a:off x="380880" y="685800"/>
            <a:ext cx="6095520" cy="3428640"/>
          </a:xfrm>
          <a:prstGeom prst="rect">
            <a:avLst/>
          </a:prstGeom>
        </p:spPr>
      </p:sp>
      <p:sp>
        <p:nvSpPr>
          <p:cNvPr id="563" name="PlaceHolder 2"/>
          <p:cNvSpPr>
            <a:spLocks noGrp="1"/>
          </p:cNvSpPr>
          <p:nvPr>
            <p:ph type="body"/>
          </p:nvPr>
        </p:nvSpPr>
        <p:spPr>
          <a:xfrm>
            <a:off x="685800" y="4343400"/>
            <a:ext cx="5486040" cy="4114440"/>
          </a:xfrm>
          <a:prstGeom prst="rect">
            <a:avLst/>
          </a:prstGeom>
        </p:spPr>
        <p:txBody>
          <a:bodyPr tIns="91440" bIns="91440"/>
          <a:p>
            <a:endParaRPr b="0" lang="en-US" sz="2000" spc="-1" strike="noStrike">
              <a:latin typeface="Arial"/>
            </a:endParaRPr>
          </a:p>
        </p:txBody>
      </p:sp>
      <p:sp>
        <p:nvSpPr>
          <p:cNvPr id="564" name="TextShape 3"/>
          <p:cNvSpPr txBox="1"/>
          <p:nvPr/>
        </p:nvSpPr>
        <p:spPr>
          <a:xfrm>
            <a:off x="3884760" y="8685360"/>
            <a:ext cx="2971440" cy="456840"/>
          </a:xfrm>
          <a:prstGeom prst="rect">
            <a:avLst/>
          </a:prstGeom>
          <a:noFill/>
          <a:ln>
            <a:noFill/>
          </a:ln>
        </p:spPr>
        <p:txBody>
          <a:bodyPr anchor="b"/>
          <a:p>
            <a:pPr>
              <a:lnSpc>
                <a:spcPct val="100000"/>
              </a:lnSpc>
            </a:pPr>
            <a:fld id="{B26BF8E1-F3E2-4675-876E-E81656703E69}" type="slidenum">
              <a:rPr b="0" lang="en-US" sz="1400" spc="-1" strike="noStrike">
                <a:latin typeface="Times New Roman"/>
              </a:rPr>
              <a:t>&lt;number&gt;</a:t>
            </a:fld>
            <a:endParaRPr b="0" lang="en-US" sz="1400" spc="-1" strike="noStrike">
              <a:latin typeface="Times New Roman"/>
            </a:endParaRPr>
          </a:p>
        </p:txBody>
      </p:sp>
    </p:spTree>
  </p:cSld>
</p:notes>
</file>

<file path=ppt/notesSlides/notesSlide1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5" name="PlaceHolder 1"/>
          <p:cNvSpPr>
            <a:spLocks noGrp="1"/>
          </p:cNvSpPr>
          <p:nvPr>
            <p:ph type="sldImg"/>
          </p:nvPr>
        </p:nvSpPr>
        <p:spPr>
          <a:xfrm>
            <a:off x="380880" y="685800"/>
            <a:ext cx="6095520" cy="3428640"/>
          </a:xfrm>
          <a:prstGeom prst="rect">
            <a:avLst/>
          </a:prstGeom>
        </p:spPr>
      </p:sp>
      <p:sp>
        <p:nvSpPr>
          <p:cNvPr id="566" name="PlaceHolder 2"/>
          <p:cNvSpPr>
            <a:spLocks noGrp="1"/>
          </p:cNvSpPr>
          <p:nvPr>
            <p:ph type="body"/>
          </p:nvPr>
        </p:nvSpPr>
        <p:spPr>
          <a:xfrm>
            <a:off x="685800" y="4343400"/>
            <a:ext cx="5486040" cy="4114440"/>
          </a:xfrm>
          <a:prstGeom prst="rect">
            <a:avLst/>
          </a:prstGeom>
        </p:spPr>
        <p:txBody>
          <a:bodyPr tIns="91440" bIns="91440"/>
          <a:p>
            <a:endParaRPr b="0" lang="en-US" sz="2000" spc="-1" strike="noStrike">
              <a:latin typeface="Arial"/>
            </a:endParaRPr>
          </a:p>
        </p:txBody>
      </p:sp>
      <p:sp>
        <p:nvSpPr>
          <p:cNvPr id="567" name="TextShape 3"/>
          <p:cNvSpPr txBox="1"/>
          <p:nvPr/>
        </p:nvSpPr>
        <p:spPr>
          <a:xfrm>
            <a:off x="3884760" y="8685360"/>
            <a:ext cx="2971440" cy="456840"/>
          </a:xfrm>
          <a:prstGeom prst="rect">
            <a:avLst/>
          </a:prstGeom>
          <a:noFill/>
          <a:ln>
            <a:noFill/>
          </a:ln>
        </p:spPr>
        <p:txBody>
          <a:bodyPr anchor="b"/>
          <a:p>
            <a:pPr>
              <a:lnSpc>
                <a:spcPct val="100000"/>
              </a:lnSpc>
            </a:pPr>
            <a:fld id="{3782C207-6A8B-4A5F-98A9-ECDB5F08B890}" type="slidenum">
              <a:rPr b="0" lang="en-US" sz="1400" spc="-1" strike="noStrike">
                <a:latin typeface="Times New Roman"/>
              </a:rPr>
              <a:t>&lt;number&gt;</a:t>
            </a:fld>
            <a:endParaRPr b="0" lang="en-US" sz="1400" spc="-1" strike="noStrike">
              <a:latin typeface="Times New Roman"/>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4" name="PlaceHolder 1"/>
          <p:cNvSpPr>
            <a:spLocks noGrp="1"/>
          </p:cNvSpPr>
          <p:nvPr>
            <p:ph type="sldImg"/>
          </p:nvPr>
        </p:nvSpPr>
        <p:spPr>
          <a:xfrm>
            <a:off x="380880" y="685800"/>
            <a:ext cx="6095520" cy="3428640"/>
          </a:xfrm>
          <a:prstGeom prst="rect">
            <a:avLst/>
          </a:prstGeom>
        </p:spPr>
      </p:sp>
      <p:sp>
        <p:nvSpPr>
          <p:cNvPr id="555" name="PlaceHolder 2"/>
          <p:cNvSpPr>
            <a:spLocks noGrp="1"/>
          </p:cNvSpPr>
          <p:nvPr>
            <p:ph type="body"/>
          </p:nvPr>
        </p:nvSpPr>
        <p:spPr>
          <a:xfrm>
            <a:off x="685800" y="4343400"/>
            <a:ext cx="5486040" cy="4114440"/>
          </a:xfrm>
          <a:prstGeom prst="rect">
            <a:avLst/>
          </a:prstGeom>
        </p:spPr>
        <p:txBody>
          <a:bodyPr tIns="91440" bIns="91440"/>
          <a:p>
            <a:endParaRPr b="0" lang="en-US" sz="2000" spc="-1" strike="noStrike">
              <a:latin typeface="Arial"/>
            </a:endParaRPr>
          </a:p>
        </p:txBody>
      </p:sp>
      <p:sp>
        <p:nvSpPr>
          <p:cNvPr id="556" name="TextShape 3"/>
          <p:cNvSpPr txBox="1"/>
          <p:nvPr/>
        </p:nvSpPr>
        <p:spPr>
          <a:xfrm>
            <a:off x="3884760" y="8685360"/>
            <a:ext cx="2971440" cy="456840"/>
          </a:xfrm>
          <a:prstGeom prst="rect">
            <a:avLst/>
          </a:prstGeom>
          <a:noFill/>
          <a:ln>
            <a:noFill/>
          </a:ln>
        </p:spPr>
        <p:txBody>
          <a:bodyPr anchor="b"/>
          <a:p>
            <a:pPr>
              <a:lnSpc>
                <a:spcPct val="100000"/>
              </a:lnSpc>
            </a:pPr>
            <a:fld id="{854B8F0D-91E8-4C43-BF66-A9AA5469BAE5}" type="slidenum">
              <a:rPr b="0" lang="en-US" sz="1400" spc="-1" strike="noStrike">
                <a:latin typeface="Times New Roman"/>
              </a:rPr>
              <a:t>&lt;number&gt;</a:t>
            </a:fld>
            <a:endParaRPr b="0" lang="en-US" sz="1400" spc="-1" strike="noStrike">
              <a:latin typeface="Times New Roman"/>
            </a:endParaRPr>
          </a:p>
        </p:txBody>
      </p:sp>
    </p:spTree>
  </p:cSld>
</p:notes>
</file>

<file path=ppt/notesSlides/notesSlide2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8" name="PlaceHolder 1"/>
          <p:cNvSpPr>
            <a:spLocks noGrp="1"/>
          </p:cNvSpPr>
          <p:nvPr>
            <p:ph type="sldImg"/>
          </p:nvPr>
        </p:nvSpPr>
        <p:spPr>
          <a:xfrm>
            <a:off x="380880" y="685800"/>
            <a:ext cx="6095520" cy="3428640"/>
          </a:xfrm>
          <a:prstGeom prst="rect">
            <a:avLst/>
          </a:prstGeom>
        </p:spPr>
      </p:sp>
      <p:sp>
        <p:nvSpPr>
          <p:cNvPr id="569" name="PlaceHolder 2"/>
          <p:cNvSpPr>
            <a:spLocks noGrp="1"/>
          </p:cNvSpPr>
          <p:nvPr>
            <p:ph type="body"/>
          </p:nvPr>
        </p:nvSpPr>
        <p:spPr>
          <a:xfrm>
            <a:off x="685800" y="4343400"/>
            <a:ext cx="5486040" cy="4114440"/>
          </a:xfrm>
          <a:prstGeom prst="rect">
            <a:avLst/>
          </a:prstGeom>
        </p:spPr>
        <p:txBody>
          <a:bodyPr tIns="91440" bIns="91440"/>
          <a:p>
            <a:endParaRPr b="0" lang="en-US" sz="2000" spc="-1" strike="noStrike">
              <a:latin typeface="Arial"/>
            </a:endParaRPr>
          </a:p>
        </p:txBody>
      </p:sp>
      <p:sp>
        <p:nvSpPr>
          <p:cNvPr id="570" name="TextShape 3"/>
          <p:cNvSpPr txBox="1"/>
          <p:nvPr/>
        </p:nvSpPr>
        <p:spPr>
          <a:xfrm>
            <a:off x="3884760" y="8685360"/>
            <a:ext cx="2971440" cy="456840"/>
          </a:xfrm>
          <a:prstGeom prst="rect">
            <a:avLst/>
          </a:prstGeom>
          <a:noFill/>
          <a:ln>
            <a:noFill/>
          </a:ln>
        </p:spPr>
        <p:txBody>
          <a:bodyPr anchor="b"/>
          <a:p>
            <a:pPr>
              <a:lnSpc>
                <a:spcPct val="100000"/>
              </a:lnSpc>
            </a:pPr>
            <a:fld id="{B0E7E47A-1780-45E2-922E-738BD6F8C1EB}" type="slidenum">
              <a:rPr b="0" lang="en-US" sz="1400" spc="-1" strike="noStrike">
                <a:latin typeface="Times New Roman"/>
              </a:rPr>
              <a:t>&lt;number&gt;</a:t>
            </a:fld>
            <a:endParaRPr b="0" lang="en-US" sz="1400" spc="-1" strike="noStrike">
              <a:latin typeface="Times New Roman"/>
            </a:endParaRPr>
          </a:p>
        </p:txBody>
      </p:sp>
    </p:spTree>
  </p:cSld>
</p:notes>
</file>

<file path=ppt/notesSlides/notesSlide2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71" name="PlaceHolder 1"/>
          <p:cNvSpPr>
            <a:spLocks noGrp="1"/>
          </p:cNvSpPr>
          <p:nvPr>
            <p:ph type="sldImg"/>
          </p:nvPr>
        </p:nvSpPr>
        <p:spPr>
          <a:xfrm>
            <a:off x="380880" y="685800"/>
            <a:ext cx="6095520" cy="3428640"/>
          </a:xfrm>
          <a:prstGeom prst="rect">
            <a:avLst/>
          </a:prstGeom>
        </p:spPr>
      </p:sp>
      <p:sp>
        <p:nvSpPr>
          <p:cNvPr id="572" name="PlaceHolder 2"/>
          <p:cNvSpPr>
            <a:spLocks noGrp="1"/>
          </p:cNvSpPr>
          <p:nvPr>
            <p:ph type="body"/>
          </p:nvPr>
        </p:nvSpPr>
        <p:spPr>
          <a:xfrm>
            <a:off x="685800" y="4343400"/>
            <a:ext cx="5486040" cy="4114440"/>
          </a:xfrm>
          <a:prstGeom prst="rect">
            <a:avLst/>
          </a:prstGeom>
        </p:spPr>
        <p:txBody>
          <a:bodyPr tIns="91440" bIns="91440"/>
          <a:p>
            <a:endParaRPr b="0" lang="en-US" sz="2000" spc="-1" strike="noStrike">
              <a:latin typeface="Arial"/>
            </a:endParaRPr>
          </a:p>
        </p:txBody>
      </p:sp>
      <p:sp>
        <p:nvSpPr>
          <p:cNvPr id="573" name="TextShape 3"/>
          <p:cNvSpPr txBox="1"/>
          <p:nvPr/>
        </p:nvSpPr>
        <p:spPr>
          <a:xfrm>
            <a:off x="3884760" y="8685360"/>
            <a:ext cx="2971440" cy="456840"/>
          </a:xfrm>
          <a:prstGeom prst="rect">
            <a:avLst/>
          </a:prstGeom>
          <a:noFill/>
          <a:ln>
            <a:noFill/>
          </a:ln>
        </p:spPr>
        <p:txBody>
          <a:bodyPr anchor="b"/>
          <a:p>
            <a:pPr>
              <a:lnSpc>
                <a:spcPct val="100000"/>
              </a:lnSpc>
            </a:pPr>
            <a:fld id="{BB90ED03-04BA-4D8B-B545-2303E0DFA5DF}" type="slidenum">
              <a:rPr b="0" lang="en-US" sz="1400" spc="-1" strike="noStrike">
                <a:latin typeface="Times New Roman"/>
              </a:rPr>
              <a:t>&lt;number&gt;</a:t>
            </a:fld>
            <a:endParaRPr b="0" lang="en-US" sz="1400" spc="-1" strike="noStrike">
              <a:latin typeface="Times New Roman"/>
            </a:endParaRPr>
          </a:p>
        </p:txBody>
      </p:sp>
    </p:spTree>
  </p:cSld>
</p:notes>
</file>

<file path=ppt/notesSlides/notesSlide2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74" name="PlaceHolder 1"/>
          <p:cNvSpPr>
            <a:spLocks noGrp="1"/>
          </p:cNvSpPr>
          <p:nvPr>
            <p:ph type="sldImg"/>
          </p:nvPr>
        </p:nvSpPr>
        <p:spPr>
          <a:xfrm>
            <a:off x="380880" y="685800"/>
            <a:ext cx="6095520" cy="3428640"/>
          </a:xfrm>
          <a:prstGeom prst="rect">
            <a:avLst/>
          </a:prstGeom>
        </p:spPr>
      </p:sp>
      <p:sp>
        <p:nvSpPr>
          <p:cNvPr id="575" name="PlaceHolder 2"/>
          <p:cNvSpPr>
            <a:spLocks noGrp="1"/>
          </p:cNvSpPr>
          <p:nvPr>
            <p:ph type="body"/>
          </p:nvPr>
        </p:nvSpPr>
        <p:spPr>
          <a:xfrm>
            <a:off x="685800" y="4343400"/>
            <a:ext cx="5486040" cy="4114440"/>
          </a:xfrm>
          <a:prstGeom prst="rect">
            <a:avLst/>
          </a:prstGeom>
        </p:spPr>
        <p:txBody>
          <a:bodyPr tIns="91440" bIns="91440"/>
          <a:p>
            <a:endParaRPr b="0" lang="en-US" sz="2000" spc="-1" strike="noStrike">
              <a:latin typeface="Arial"/>
            </a:endParaRPr>
          </a:p>
        </p:txBody>
      </p:sp>
      <p:sp>
        <p:nvSpPr>
          <p:cNvPr id="576" name="TextShape 3"/>
          <p:cNvSpPr txBox="1"/>
          <p:nvPr/>
        </p:nvSpPr>
        <p:spPr>
          <a:xfrm>
            <a:off x="3884760" y="8685360"/>
            <a:ext cx="2971440" cy="456840"/>
          </a:xfrm>
          <a:prstGeom prst="rect">
            <a:avLst/>
          </a:prstGeom>
          <a:noFill/>
          <a:ln>
            <a:noFill/>
          </a:ln>
        </p:spPr>
        <p:txBody>
          <a:bodyPr anchor="b"/>
          <a:p>
            <a:pPr>
              <a:lnSpc>
                <a:spcPct val="100000"/>
              </a:lnSpc>
            </a:pPr>
            <a:fld id="{1E7D3A7C-33E6-4EFD-A0F8-8312EE343677}" type="slidenum">
              <a:rPr b="0" lang="en-US" sz="1400" spc="-1" strike="noStrike">
                <a:latin typeface="Times New Roman"/>
              </a:rPr>
              <a:t>&lt;number&gt;</a:t>
            </a:fld>
            <a:endParaRPr b="0" lang="en-US" sz="1400" spc="-1" strike="noStrike">
              <a:latin typeface="Times New Roman"/>
            </a:endParaRPr>
          </a:p>
        </p:txBody>
      </p:sp>
    </p:spTree>
  </p:cSld>
</p:notes>
</file>

<file path=ppt/notesSlides/notesSlide2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77" name="PlaceHolder 1"/>
          <p:cNvSpPr>
            <a:spLocks noGrp="1"/>
          </p:cNvSpPr>
          <p:nvPr>
            <p:ph type="sldImg"/>
          </p:nvPr>
        </p:nvSpPr>
        <p:spPr>
          <a:xfrm>
            <a:off x="380880" y="685800"/>
            <a:ext cx="6095520" cy="3428640"/>
          </a:xfrm>
          <a:prstGeom prst="rect">
            <a:avLst/>
          </a:prstGeom>
        </p:spPr>
      </p:sp>
      <p:sp>
        <p:nvSpPr>
          <p:cNvPr id="578" name="PlaceHolder 2"/>
          <p:cNvSpPr>
            <a:spLocks noGrp="1"/>
          </p:cNvSpPr>
          <p:nvPr>
            <p:ph type="body"/>
          </p:nvPr>
        </p:nvSpPr>
        <p:spPr>
          <a:xfrm>
            <a:off x="685800" y="4343400"/>
            <a:ext cx="5486040" cy="4114440"/>
          </a:xfrm>
          <a:prstGeom prst="rect">
            <a:avLst/>
          </a:prstGeom>
        </p:spPr>
        <p:txBody>
          <a:bodyPr tIns="91440" bIns="91440"/>
          <a:p>
            <a:endParaRPr b="0" lang="en-US" sz="2000" spc="-1" strike="noStrike">
              <a:latin typeface="Arial"/>
            </a:endParaRPr>
          </a:p>
        </p:txBody>
      </p:sp>
      <p:sp>
        <p:nvSpPr>
          <p:cNvPr id="579" name="TextShape 3"/>
          <p:cNvSpPr txBox="1"/>
          <p:nvPr/>
        </p:nvSpPr>
        <p:spPr>
          <a:xfrm>
            <a:off x="3884760" y="8685360"/>
            <a:ext cx="2971440" cy="456840"/>
          </a:xfrm>
          <a:prstGeom prst="rect">
            <a:avLst/>
          </a:prstGeom>
          <a:noFill/>
          <a:ln>
            <a:noFill/>
          </a:ln>
        </p:spPr>
        <p:txBody>
          <a:bodyPr anchor="b"/>
          <a:p>
            <a:pPr>
              <a:lnSpc>
                <a:spcPct val="100000"/>
              </a:lnSpc>
            </a:pPr>
            <a:fld id="{427F4229-0424-47EA-B050-28DD97E0CEC4}" type="slidenum">
              <a:rPr b="0" lang="en-US" sz="1400" spc="-1" strike="noStrike">
                <a:latin typeface="Times New Roman"/>
              </a:rPr>
              <a:t>&lt;number&gt;</a:t>
            </a:fld>
            <a:endParaRPr b="0" lang="en-US" sz="1400" spc="-1" strike="noStrike">
              <a:latin typeface="Times New Roman"/>
            </a:endParaRPr>
          </a:p>
        </p:txBody>
      </p:sp>
    </p:spTree>
  </p:cSld>
</p:notes>
</file>

<file path=ppt/notesSlides/notesSlide2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80" name="PlaceHolder 1"/>
          <p:cNvSpPr>
            <a:spLocks noGrp="1"/>
          </p:cNvSpPr>
          <p:nvPr>
            <p:ph type="sldImg"/>
          </p:nvPr>
        </p:nvSpPr>
        <p:spPr>
          <a:xfrm>
            <a:off x="380880" y="685800"/>
            <a:ext cx="6095520" cy="3428640"/>
          </a:xfrm>
          <a:prstGeom prst="rect">
            <a:avLst/>
          </a:prstGeom>
        </p:spPr>
      </p:sp>
      <p:sp>
        <p:nvSpPr>
          <p:cNvPr id="581" name="PlaceHolder 2"/>
          <p:cNvSpPr>
            <a:spLocks noGrp="1"/>
          </p:cNvSpPr>
          <p:nvPr>
            <p:ph type="body"/>
          </p:nvPr>
        </p:nvSpPr>
        <p:spPr>
          <a:xfrm>
            <a:off x="685800" y="4343400"/>
            <a:ext cx="5486040" cy="4114440"/>
          </a:xfrm>
          <a:prstGeom prst="rect">
            <a:avLst/>
          </a:prstGeom>
        </p:spPr>
        <p:txBody>
          <a:bodyPr tIns="91440" bIns="91440"/>
          <a:p>
            <a:endParaRPr b="0" lang="en-US" sz="2000" spc="-1" strike="noStrike">
              <a:latin typeface="Arial"/>
            </a:endParaRPr>
          </a:p>
        </p:txBody>
      </p:sp>
      <p:sp>
        <p:nvSpPr>
          <p:cNvPr id="582" name="TextShape 3"/>
          <p:cNvSpPr txBox="1"/>
          <p:nvPr/>
        </p:nvSpPr>
        <p:spPr>
          <a:xfrm>
            <a:off x="3884760" y="8685360"/>
            <a:ext cx="2971440" cy="456840"/>
          </a:xfrm>
          <a:prstGeom prst="rect">
            <a:avLst/>
          </a:prstGeom>
          <a:noFill/>
          <a:ln>
            <a:noFill/>
          </a:ln>
        </p:spPr>
        <p:txBody>
          <a:bodyPr anchor="b"/>
          <a:p>
            <a:pPr>
              <a:lnSpc>
                <a:spcPct val="100000"/>
              </a:lnSpc>
            </a:pPr>
            <a:fld id="{927E9453-AD67-427B-B7D0-C51B6248D16C}" type="slidenum">
              <a:rPr b="0" lang="en-US" sz="1400" spc="-1" strike="noStrike">
                <a:latin typeface="Times New Roman"/>
              </a:rPr>
              <a:t>&lt;number&gt;</a:t>
            </a:fld>
            <a:endParaRPr b="0" lang="en-US" sz="1400" spc="-1" strike="noStrike">
              <a:latin typeface="Times New Roman"/>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7" name="PlaceHolder 1"/>
          <p:cNvSpPr>
            <a:spLocks noGrp="1"/>
          </p:cNvSpPr>
          <p:nvPr>
            <p:ph type="sldImg"/>
          </p:nvPr>
        </p:nvSpPr>
        <p:spPr>
          <a:xfrm>
            <a:off x="381240" y="685800"/>
            <a:ext cx="6095520" cy="3428640"/>
          </a:xfrm>
          <a:prstGeom prst="rect">
            <a:avLst/>
          </a:prstGeom>
        </p:spPr>
      </p:sp>
      <p:sp>
        <p:nvSpPr>
          <p:cNvPr id="558" name="PlaceHolder 2"/>
          <p:cNvSpPr>
            <a:spLocks noGrp="1"/>
          </p:cNvSpPr>
          <p:nvPr>
            <p:ph type="body"/>
          </p:nvPr>
        </p:nvSpPr>
        <p:spPr>
          <a:xfrm>
            <a:off x="685800" y="4343400"/>
            <a:ext cx="5486040" cy="4114440"/>
          </a:xfrm>
          <a:prstGeom prst="rect">
            <a:avLst/>
          </a:prstGeom>
        </p:spPr>
        <p:txBody>
          <a:bodyPr tIns="91440" bIns="91440" anchor="ctr"/>
          <a:p>
            <a:pPr>
              <a:lnSpc>
                <a:spcPct val="100000"/>
              </a:lnSpc>
            </a:pPr>
            <a:r>
              <a:rPr b="0" lang="en-US" sz="1200" spc="-1" strike="noStrike">
                <a:solidFill>
                  <a:srgbClr val="000000"/>
                </a:solidFill>
                <a:latin typeface="Calibri"/>
                <a:ea typeface="Calibri"/>
              </a:rPr>
              <a:t>What do you think is the content, appearance, interaction in this page?</a:t>
            </a:r>
            <a:endParaRPr b="0" lang="en-US" sz="1200" spc="-1" strike="noStrike">
              <a:latin typeface="Arial"/>
            </a:endParaRPr>
          </a:p>
        </p:txBody>
      </p:sp>
    </p:spTree>
  </p:cSld>
</p:notes>
</file>

<file path=ppt/notesSlides/notesSlide3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83" name="PlaceHolder 1"/>
          <p:cNvSpPr>
            <a:spLocks noGrp="1"/>
          </p:cNvSpPr>
          <p:nvPr>
            <p:ph type="sldImg"/>
          </p:nvPr>
        </p:nvSpPr>
        <p:spPr>
          <a:xfrm>
            <a:off x="380880" y="685800"/>
            <a:ext cx="6095520" cy="3428640"/>
          </a:xfrm>
          <a:prstGeom prst="rect">
            <a:avLst/>
          </a:prstGeom>
        </p:spPr>
      </p:sp>
      <p:sp>
        <p:nvSpPr>
          <p:cNvPr id="584" name="PlaceHolder 2"/>
          <p:cNvSpPr>
            <a:spLocks noGrp="1"/>
          </p:cNvSpPr>
          <p:nvPr>
            <p:ph type="body"/>
          </p:nvPr>
        </p:nvSpPr>
        <p:spPr>
          <a:xfrm>
            <a:off x="685800" y="4343400"/>
            <a:ext cx="5486040" cy="4114440"/>
          </a:xfrm>
          <a:prstGeom prst="rect">
            <a:avLst/>
          </a:prstGeom>
        </p:spPr>
        <p:txBody>
          <a:bodyPr tIns="91440" bIns="91440"/>
          <a:p>
            <a:endParaRPr b="0" lang="en-US" sz="2000" spc="-1" strike="noStrike">
              <a:latin typeface="Arial"/>
            </a:endParaRPr>
          </a:p>
        </p:txBody>
      </p:sp>
      <p:sp>
        <p:nvSpPr>
          <p:cNvPr id="585" name="TextShape 3"/>
          <p:cNvSpPr txBox="1"/>
          <p:nvPr/>
        </p:nvSpPr>
        <p:spPr>
          <a:xfrm>
            <a:off x="3884760" y="8685360"/>
            <a:ext cx="2971440" cy="456840"/>
          </a:xfrm>
          <a:prstGeom prst="rect">
            <a:avLst/>
          </a:prstGeom>
          <a:noFill/>
          <a:ln>
            <a:noFill/>
          </a:ln>
        </p:spPr>
        <p:txBody>
          <a:bodyPr anchor="b"/>
          <a:p>
            <a:pPr>
              <a:lnSpc>
                <a:spcPct val="100000"/>
              </a:lnSpc>
            </a:pPr>
            <a:fld id="{97D06654-624A-4E7B-86CE-BB6D8ADB9BD6}" type="slidenum">
              <a:rPr b="0" lang="en-US" sz="1400" spc="-1" strike="noStrike">
                <a:latin typeface="Times New Roman"/>
              </a:rPr>
              <a:t>&lt;number&gt;</a:t>
            </a:fld>
            <a:endParaRPr b="0" lang="en-US" sz="1400" spc="-1" strike="noStrike">
              <a:latin typeface="Times New Roman"/>
            </a:endParaRPr>
          </a:p>
        </p:txBody>
      </p:sp>
    </p:spTree>
  </p:cSld>
</p:notes>
</file>

<file path=ppt/notesSlides/notesSlide3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86" name="PlaceHolder 1"/>
          <p:cNvSpPr>
            <a:spLocks noGrp="1"/>
          </p:cNvSpPr>
          <p:nvPr>
            <p:ph type="sldImg"/>
          </p:nvPr>
        </p:nvSpPr>
        <p:spPr>
          <a:xfrm>
            <a:off x="380880" y="685800"/>
            <a:ext cx="6095520" cy="3428640"/>
          </a:xfrm>
          <a:prstGeom prst="rect">
            <a:avLst/>
          </a:prstGeom>
        </p:spPr>
      </p:sp>
      <p:sp>
        <p:nvSpPr>
          <p:cNvPr id="587" name="PlaceHolder 2"/>
          <p:cNvSpPr>
            <a:spLocks noGrp="1"/>
          </p:cNvSpPr>
          <p:nvPr>
            <p:ph type="body"/>
          </p:nvPr>
        </p:nvSpPr>
        <p:spPr>
          <a:xfrm>
            <a:off x="685800" y="4343400"/>
            <a:ext cx="5486040" cy="4114440"/>
          </a:xfrm>
          <a:prstGeom prst="rect">
            <a:avLst/>
          </a:prstGeom>
        </p:spPr>
        <p:txBody>
          <a:bodyPr tIns="91440" bIns="91440"/>
          <a:p>
            <a:endParaRPr b="0" lang="en-US" sz="2000" spc="-1" strike="noStrike">
              <a:latin typeface="Arial"/>
            </a:endParaRPr>
          </a:p>
        </p:txBody>
      </p:sp>
      <p:sp>
        <p:nvSpPr>
          <p:cNvPr id="588" name="TextShape 3"/>
          <p:cNvSpPr txBox="1"/>
          <p:nvPr/>
        </p:nvSpPr>
        <p:spPr>
          <a:xfrm>
            <a:off x="3884760" y="8685360"/>
            <a:ext cx="2971440" cy="456840"/>
          </a:xfrm>
          <a:prstGeom prst="rect">
            <a:avLst/>
          </a:prstGeom>
          <a:noFill/>
          <a:ln>
            <a:noFill/>
          </a:ln>
        </p:spPr>
        <p:txBody>
          <a:bodyPr anchor="b"/>
          <a:p>
            <a:pPr>
              <a:lnSpc>
                <a:spcPct val="100000"/>
              </a:lnSpc>
            </a:pPr>
            <a:fld id="{A9FDDA2E-AC51-4E58-8140-593E4262898E}" type="slidenum">
              <a:rPr b="0" lang="en-US" sz="1400" spc="-1" strike="noStrike">
                <a:latin typeface="Times New Roman"/>
              </a:rPr>
              <a:t>&lt;number&gt;</a:t>
            </a:fld>
            <a:endParaRPr b="0" lang="en-US" sz="1400" spc="-1" strike="noStrike">
              <a:latin typeface="Times New Roman"/>
            </a:endParaRPr>
          </a:p>
        </p:txBody>
      </p:sp>
    </p:spTree>
  </p:cSld>
</p:notes>
</file>

<file path=ppt/notesSlides/notesSlide3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89" name="PlaceHolder 1"/>
          <p:cNvSpPr>
            <a:spLocks noGrp="1"/>
          </p:cNvSpPr>
          <p:nvPr>
            <p:ph type="sldImg"/>
          </p:nvPr>
        </p:nvSpPr>
        <p:spPr>
          <a:xfrm>
            <a:off x="380880" y="685800"/>
            <a:ext cx="6095520" cy="3428640"/>
          </a:xfrm>
          <a:prstGeom prst="rect">
            <a:avLst/>
          </a:prstGeom>
        </p:spPr>
      </p:sp>
      <p:sp>
        <p:nvSpPr>
          <p:cNvPr id="590" name="PlaceHolder 2"/>
          <p:cNvSpPr>
            <a:spLocks noGrp="1"/>
          </p:cNvSpPr>
          <p:nvPr>
            <p:ph type="body"/>
          </p:nvPr>
        </p:nvSpPr>
        <p:spPr>
          <a:xfrm>
            <a:off x="685800" y="4343400"/>
            <a:ext cx="5486040" cy="4114440"/>
          </a:xfrm>
          <a:prstGeom prst="rect">
            <a:avLst/>
          </a:prstGeom>
        </p:spPr>
        <p:txBody>
          <a:bodyPr tIns="91440" bIns="91440"/>
          <a:p>
            <a:endParaRPr b="0" lang="en-US" sz="2000" spc="-1" strike="noStrike">
              <a:latin typeface="Arial"/>
            </a:endParaRPr>
          </a:p>
        </p:txBody>
      </p:sp>
      <p:sp>
        <p:nvSpPr>
          <p:cNvPr id="591" name="TextShape 3"/>
          <p:cNvSpPr txBox="1"/>
          <p:nvPr/>
        </p:nvSpPr>
        <p:spPr>
          <a:xfrm>
            <a:off x="3884760" y="8685360"/>
            <a:ext cx="2971440" cy="456840"/>
          </a:xfrm>
          <a:prstGeom prst="rect">
            <a:avLst/>
          </a:prstGeom>
          <a:noFill/>
          <a:ln>
            <a:noFill/>
          </a:ln>
        </p:spPr>
        <p:txBody>
          <a:bodyPr anchor="b"/>
          <a:p>
            <a:pPr>
              <a:lnSpc>
                <a:spcPct val="100000"/>
              </a:lnSpc>
            </a:pPr>
            <a:fld id="{E71737D6-D99C-424D-96E6-972D76E25C5F}" type="slidenum">
              <a:rPr b="0" lang="en-US" sz="1400" spc="-1" strike="noStrike">
                <a:latin typeface="Times New Roman"/>
              </a:rPr>
              <a:t>&lt;number&gt;</a:t>
            </a:fld>
            <a:endParaRPr b="0" lang="en-US" sz="1400" spc="-1" strike="noStrike">
              <a:latin typeface="Times New Roman"/>
            </a:endParaRPr>
          </a:p>
        </p:txBody>
      </p:sp>
    </p:spTree>
  </p:cSld>
</p:notes>
</file>

<file path=ppt/notesSlides/notesSlide3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92" name="PlaceHolder 1"/>
          <p:cNvSpPr>
            <a:spLocks noGrp="1"/>
          </p:cNvSpPr>
          <p:nvPr>
            <p:ph type="sldImg"/>
          </p:nvPr>
        </p:nvSpPr>
        <p:spPr>
          <a:xfrm>
            <a:off x="380880" y="685800"/>
            <a:ext cx="6095520" cy="3428640"/>
          </a:xfrm>
          <a:prstGeom prst="rect">
            <a:avLst/>
          </a:prstGeom>
        </p:spPr>
      </p:sp>
      <p:sp>
        <p:nvSpPr>
          <p:cNvPr id="593" name="PlaceHolder 2"/>
          <p:cNvSpPr>
            <a:spLocks noGrp="1"/>
          </p:cNvSpPr>
          <p:nvPr>
            <p:ph type="body"/>
          </p:nvPr>
        </p:nvSpPr>
        <p:spPr>
          <a:xfrm>
            <a:off x="685800" y="4343400"/>
            <a:ext cx="5486040" cy="4114440"/>
          </a:xfrm>
          <a:prstGeom prst="rect">
            <a:avLst/>
          </a:prstGeom>
        </p:spPr>
        <p:txBody>
          <a:bodyPr tIns="91440" bIns="91440"/>
          <a:p>
            <a:pPr>
              <a:lnSpc>
                <a:spcPct val="100000"/>
              </a:lnSpc>
            </a:pPr>
            <a:r>
              <a:rPr b="0" lang="en-US" sz="1200" spc="-1" strike="noStrike">
                <a:solidFill>
                  <a:srgbClr val="000000"/>
                </a:solidFill>
                <a:latin typeface="Calibri"/>
                <a:ea typeface="Calibri"/>
              </a:rPr>
              <a:t>The element is still in the same place relative to your window even though you scrolled!</a:t>
            </a:r>
            <a:endParaRPr b="0" lang="en-US" sz="1200" spc="-1" strike="noStrike">
              <a:latin typeface="Arial"/>
            </a:endParaRPr>
          </a:p>
          <a:p>
            <a:pPr>
              <a:lnSpc>
                <a:spcPct val="100000"/>
              </a:lnSpc>
            </a:pPr>
            <a:r>
              <a:rPr b="0" lang="en-US" sz="1200" spc="-1" strike="noStrike">
                <a:solidFill>
                  <a:srgbClr val="000000"/>
                </a:solidFill>
                <a:latin typeface="Calibri"/>
                <a:ea typeface="Calibri"/>
              </a:rPr>
              <a:t>Useful for stuff like a sidebar, or a back-to-top button</a:t>
            </a:r>
            <a:endParaRPr b="0" lang="en-US" sz="1200" spc="-1" strike="noStrike">
              <a:latin typeface="Arial"/>
            </a:endParaRPr>
          </a:p>
        </p:txBody>
      </p:sp>
      <p:sp>
        <p:nvSpPr>
          <p:cNvPr id="594" name="TextShape 3"/>
          <p:cNvSpPr txBox="1"/>
          <p:nvPr/>
        </p:nvSpPr>
        <p:spPr>
          <a:xfrm>
            <a:off x="3884760" y="8685360"/>
            <a:ext cx="2971440" cy="456840"/>
          </a:xfrm>
          <a:prstGeom prst="rect">
            <a:avLst/>
          </a:prstGeom>
          <a:noFill/>
          <a:ln>
            <a:noFill/>
          </a:ln>
        </p:spPr>
        <p:txBody>
          <a:bodyPr anchor="b"/>
          <a:p>
            <a:pPr>
              <a:lnSpc>
                <a:spcPct val="100000"/>
              </a:lnSpc>
            </a:pPr>
            <a:fld id="{41520621-F472-43F8-94F7-755EA8DC0519}" type="slidenum">
              <a:rPr b="0" lang="en-US" sz="1400" spc="-1" strike="noStrike">
                <a:latin typeface="Times New Roman"/>
              </a:rPr>
              <a:t>&lt;number&gt;</a:t>
            </a:fld>
            <a:endParaRPr b="0" lang="en-US" sz="1400" spc="-1" strike="noStrike">
              <a:latin typeface="Times New Roman"/>
            </a:endParaRPr>
          </a:p>
        </p:txBody>
      </p:sp>
    </p:spTree>
  </p:cSld>
</p:notes>
</file>

<file path=ppt/notesSlides/notesSlide3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95" name="PlaceHolder 1"/>
          <p:cNvSpPr>
            <a:spLocks noGrp="1"/>
          </p:cNvSpPr>
          <p:nvPr>
            <p:ph type="sldImg"/>
          </p:nvPr>
        </p:nvSpPr>
        <p:spPr>
          <a:xfrm>
            <a:off x="380880" y="685800"/>
            <a:ext cx="6095520" cy="3428640"/>
          </a:xfrm>
          <a:prstGeom prst="rect">
            <a:avLst/>
          </a:prstGeom>
        </p:spPr>
      </p:sp>
      <p:sp>
        <p:nvSpPr>
          <p:cNvPr id="596" name="PlaceHolder 2"/>
          <p:cNvSpPr>
            <a:spLocks noGrp="1"/>
          </p:cNvSpPr>
          <p:nvPr>
            <p:ph type="body"/>
          </p:nvPr>
        </p:nvSpPr>
        <p:spPr>
          <a:xfrm>
            <a:off x="685800" y="4343400"/>
            <a:ext cx="5486040" cy="4114440"/>
          </a:xfrm>
          <a:prstGeom prst="rect">
            <a:avLst/>
          </a:prstGeom>
        </p:spPr>
        <p:txBody>
          <a:bodyPr tIns="91440" bIns="91440"/>
          <a:p>
            <a:pPr>
              <a:lnSpc>
                <a:spcPct val="100000"/>
              </a:lnSpc>
            </a:pPr>
            <a:r>
              <a:rPr b="0" lang="en-US" sz="1200" spc="-1" strike="noStrike">
                <a:solidFill>
                  <a:srgbClr val="000000"/>
                </a:solidFill>
                <a:latin typeface="Calibri"/>
                <a:ea typeface="Calibri"/>
              </a:rPr>
              <a:t>The element is still in the same place relative to your window even though you scrolled!</a:t>
            </a:r>
            <a:endParaRPr b="0" lang="en-US" sz="1200" spc="-1" strike="noStrike">
              <a:latin typeface="Arial"/>
            </a:endParaRPr>
          </a:p>
          <a:p>
            <a:pPr>
              <a:lnSpc>
                <a:spcPct val="100000"/>
              </a:lnSpc>
            </a:pPr>
            <a:r>
              <a:rPr b="0" lang="en-US" sz="1200" spc="-1" strike="noStrike">
                <a:solidFill>
                  <a:srgbClr val="000000"/>
                </a:solidFill>
                <a:latin typeface="Calibri"/>
                <a:ea typeface="Calibri"/>
              </a:rPr>
              <a:t>Useful for stuff like a sidebar, or a back-to-top button</a:t>
            </a:r>
            <a:endParaRPr b="0" lang="en-US" sz="1200" spc="-1" strike="noStrike">
              <a:latin typeface="Arial"/>
            </a:endParaRPr>
          </a:p>
        </p:txBody>
      </p:sp>
      <p:sp>
        <p:nvSpPr>
          <p:cNvPr id="597" name="TextShape 3"/>
          <p:cNvSpPr txBox="1"/>
          <p:nvPr/>
        </p:nvSpPr>
        <p:spPr>
          <a:xfrm>
            <a:off x="3884760" y="8685360"/>
            <a:ext cx="2971440" cy="456840"/>
          </a:xfrm>
          <a:prstGeom prst="rect">
            <a:avLst/>
          </a:prstGeom>
          <a:noFill/>
          <a:ln>
            <a:noFill/>
          </a:ln>
        </p:spPr>
        <p:txBody>
          <a:bodyPr anchor="b"/>
          <a:p>
            <a:pPr>
              <a:lnSpc>
                <a:spcPct val="100000"/>
              </a:lnSpc>
            </a:pPr>
            <a:fld id="{26AF0B8C-A2F0-40D4-A96B-F9C6936C5FE8}" type="slidenum">
              <a:rPr b="0" lang="en-US" sz="1400" spc="-1" strike="noStrike">
                <a:latin typeface="Times New Roman"/>
              </a:rPr>
              <a:t>&lt;number&gt;</a:t>
            </a:fld>
            <a:endParaRPr b="0" lang="en-US" sz="1400" spc="-1" strike="noStrike">
              <a:latin typeface="Times New Roman"/>
            </a:endParaRPr>
          </a:p>
        </p:txBody>
      </p:sp>
    </p:spTree>
  </p:cSld>
</p:notes>
</file>

<file path=ppt/notesSlides/notesSlide3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98" name="PlaceHolder 1"/>
          <p:cNvSpPr>
            <a:spLocks noGrp="1"/>
          </p:cNvSpPr>
          <p:nvPr>
            <p:ph type="sldImg"/>
          </p:nvPr>
        </p:nvSpPr>
        <p:spPr>
          <a:xfrm>
            <a:off x="380880" y="685800"/>
            <a:ext cx="6095520" cy="3428640"/>
          </a:xfrm>
          <a:prstGeom prst="rect">
            <a:avLst/>
          </a:prstGeom>
        </p:spPr>
      </p:sp>
      <p:sp>
        <p:nvSpPr>
          <p:cNvPr id="599" name="PlaceHolder 2"/>
          <p:cNvSpPr>
            <a:spLocks noGrp="1"/>
          </p:cNvSpPr>
          <p:nvPr>
            <p:ph type="body"/>
          </p:nvPr>
        </p:nvSpPr>
        <p:spPr>
          <a:xfrm>
            <a:off x="685800" y="4343400"/>
            <a:ext cx="5486040" cy="4114440"/>
          </a:xfrm>
          <a:prstGeom prst="rect">
            <a:avLst/>
          </a:prstGeom>
        </p:spPr>
        <p:txBody>
          <a:bodyPr tIns="91440" bIns="91440"/>
          <a:p>
            <a:endParaRPr b="0" lang="en-US" sz="2000" spc="-1" strike="noStrike">
              <a:latin typeface="Arial"/>
            </a:endParaRPr>
          </a:p>
        </p:txBody>
      </p:sp>
      <p:sp>
        <p:nvSpPr>
          <p:cNvPr id="600" name="TextShape 3"/>
          <p:cNvSpPr txBox="1"/>
          <p:nvPr/>
        </p:nvSpPr>
        <p:spPr>
          <a:xfrm>
            <a:off x="3884760" y="8685360"/>
            <a:ext cx="2971440" cy="456840"/>
          </a:xfrm>
          <a:prstGeom prst="rect">
            <a:avLst/>
          </a:prstGeom>
          <a:noFill/>
          <a:ln>
            <a:noFill/>
          </a:ln>
        </p:spPr>
        <p:txBody>
          <a:bodyPr anchor="b"/>
          <a:p>
            <a:pPr>
              <a:lnSpc>
                <a:spcPct val="100000"/>
              </a:lnSpc>
            </a:pPr>
            <a:fld id="{9A8D1A10-DFDC-44BA-A60B-8F03E687DFEB}" type="slidenum">
              <a:rPr b="0" lang="en-US" sz="1400" spc="-1" strike="noStrike">
                <a:latin typeface="Times New Roman"/>
              </a:rPr>
              <a:t>&lt;number&gt;</a:t>
            </a:fld>
            <a:endParaRPr b="0" lang="en-US" sz="1400" spc="-1" strike="noStrike">
              <a:latin typeface="Times New Roman"/>
            </a:endParaRPr>
          </a:p>
        </p:txBody>
      </p:sp>
    </p:spTree>
  </p:cSld>
</p:notes>
</file>

<file path=ppt/notesSlides/notesSlide3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01" name="PlaceHolder 1"/>
          <p:cNvSpPr>
            <a:spLocks noGrp="1"/>
          </p:cNvSpPr>
          <p:nvPr>
            <p:ph type="sldImg"/>
          </p:nvPr>
        </p:nvSpPr>
        <p:spPr>
          <a:xfrm>
            <a:off x="380880" y="685800"/>
            <a:ext cx="6095520" cy="3428640"/>
          </a:xfrm>
          <a:prstGeom prst="rect">
            <a:avLst/>
          </a:prstGeom>
        </p:spPr>
      </p:sp>
      <p:sp>
        <p:nvSpPr>
          <p:cNvPr id="602" name="PlaceHolder 2"/>
          <p:cNvSpPr>
            <a:spLocks noGrp="1"/>
          </p:cNvSpPr>
          <p:nvPr>
            <p:ph type="body"/>
          </p:nvPr>
        </p:nvSpPr>
        <p:spPr>
          <a:xfrm>
            <a:off x="685800" y="4343400"/>
            <a:ext cx="5486040" cy="4114440"/>
          </a:xfrm>
          <a:prstGeom prst="rect">
            <a:avLst/>
          </a:prstGeom>
        </p:spPr>
        <p:txBody>
          <a:bodyPr tIns="91440" bIns="91440"/>
          <a:p>
            <a:endParaRPr b="0" lang="en-US" sz="2000" spc="-1" strike="noStrike">
              <a:latin typeface="Arial"/>
            </a:endParaRPr>
          </a:p>
        </p:txBody>
      </p:sp>
      <p:sp>
        <p:nvSpPr>
          <p:cNvPr id="603" name="TextShape 3"/>
          <p:cNvSpPr txBox="1"/>
          <p:nvPr/>
        </p:nvSpPr>
        <p:spPr>
          <a:xfrm>
            <a:off x="3884760" y="8685360"/>
            <a:ext cx="2971440" cy="456840"/>
          </a:xfrm>
          <a:prstGeom prst="rect">
            <a:avLst/>
          </a:prstGeom>
          <a:noFill/>
          <a:ln>
            <a:noFill/>
          </a:ln>
        </p:spPr>
        <p:txBody>
          <a:bodyPr anchor="b"/>
          <a:p>
            <a:pPr>
              <a:lnSpc>
                <a:spcPct val="100000"/>
              </a:lnSpc>
            </a:pPr>
            <a:fld id="{69FCFA97-B68D-4DA0-AB40-BCE3E685FF4B}" type="slidenum">
              <a:rPr b="0" lang="en-US" sz="1400" spc="-1" strike="noStrike">
                <a:latin typeface="Times New Roman"/>
              </a:rPr>
              <a:t>&lt;number&gt;</a:t>
            </a:fld>
            <a:endParaRPr b="0" lang="en-US" sz="1400" spc="-1" strike="noStrike">
              <a:latin typeface="Times New Roman"/>
            </a:endParaRPr>
          </a:p>
        </p:txBody>
      </p:sp>
    </p:spTree>
  </p:cSld>
</p:notes>
</file>

<file path=ppt/notesSlides/notesSlide3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04" name="PlaceHolder 1"/>
          <p:cNvSpPr>
            <a:spLocks noGrp="1"/>
          </p:cNvSpPr>
          <p:nvPr>
            <p:ph type="sldImg"/>
          </p:nvPr>
        </p:nvSpPr>
        <p:spPr>
          <a:xfrm>
            <a:off x="380880" y="685800"/>
            <a:ext cx="6095520" cy="3428640"/>
          </a:xfrm>
          <a:prstGeom prst="rect">
            <a:avLst/>
          </a:prstGeom>
        </p:spPr>
      </p:sp>
      <p:sp>
        <p:nvSpPr>
          <p:cNvPr id="605" name="PlaceHolder 2"/>
          <p:cNvSpPr>
            <a:spLocks noGrp="1"/>
          </p:cNvSpPr>
          <p:nvPr>
            <p:ph type="body"/>
          </p:nvPr>
        </p:nvSpPr>
        <p:spPr>
          <a:xfrm>
            <a:off x="685800" y="4343400"/>
            <a:ext cx="5486040" cy="4114440"/>
          </a:xfrm>
          <a:prstGeom prst="rect">
            <a:avLst/>
          </a:prstGeom>
        </p:spPr>
        <p:txBody>
          <a:bodyPr tIns="91440" bIns="91440"/>
          <a:p>
            <a:endParaRPr b="0" lang="en-US" sz="2000" spc="-1" strike="noStrike">
              <a:latin typeface="Arial"/>
            </a:endParaRPr>
          </a:p>
        </p:txBody>
      </p:sp>
      <p:sp>
        <p:nvSpPr>
          <p:cNvPr id="606" name="TextShape 3"/>
          <p:cNvSpPr txBox="1"/>
          <p:nvPr/>
        </p:nvSpPr>
        <p:spPr>
          <a:xfrm>
            <a:off x="3884760" y="8685360"/>
            <a:ext cx="2971440" cy="456840"/>
          </a:xfrm>
          <a:prstGeom prst="rect">
            <a:avLst/>
          </a:prstGeom>
          <a:noFill/>
          <a:ln>
            <a:noFill/>
          </a:ln>
        </p:spPr>
        <p:txBody>
          <a:bodyPr anchor="b"/>
          <a:p>
            <a:pPr>
              <a:lnSpc>
                <a:spcPct val="100000"/>
              </a:lnSpc>
            </a:pPr>
            <a:fld id="{74F19EA3-D874-42B5-9FEB-204E72A83F2C}" type="slidenum">
              <a:rPr b="0" lang="en-US" sz="1400" spc="-1" strike="noStrike">
                <a:latin typeface="Times New Roman"/>
              </a:rPr>
              <a:t>&lt;number&gt;</a:t>
            </a:fld>
            <a:endParaRPr b="0" lang="en-US" sz="1400" spc="-1" strike="noStrike">
              <a:latin typeface="Times New Roman"/>
            </a:endParaRPr>
          </a:p>
        </p:txBody>
      </p:sp>
    </p:spTree>
  </p:cSld>
</p:notes>
</file>

<file path=ppt/notesSlides/notesSlide3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07" name="PlaceHolder 1"/>
          <p:cNvSpPr>
            <a:spLocks noGrp="1"/>
          </p:cNvSpPr>
          <p:nvPr>
            <p:ph type="sldImg"/>
          </p:nvPr>
        </p:nvSpPr>
        <p:spPr>
          <a:xfrm>
            <a:off x="380880" y="685800"/>
            <a:ext cx="6095520" cy="3428640"/>
          </a:xfrm>
          <a:prstGeom prst="rect">
            <a:avLst/>
          </a:prstGeom>
        </p:spPr>
      </p:sp>
      <p:sp>
        <p:nvSpPr>
          <p:cNvPr id="608" name="PlaceHolder 2"/>
          <p:cNvSpPr>
            <a:spLocks noGrp="1"/>
          </p:cNvSpPr>
          <p:nvPr>
            <p:ph type="body"/>
          </p:nvPr>
        </p:nvSpPr>
        <p:spPr>
          <a:xfrm>
            <a:off x="685800" y="4343400"/>
            <a:ext cx="5486040" cy="4114440"/>
          </a:xfrm>
          <a:prstGeom prst="rect">
            <a:avLst/>
          </a:prstGeom>
        </p:spPr>
        <p:txBody>
          <a:bodyPr tIns="91440" bIns="91440"/>
          <a:p>
            <a:endParaRPr b="0" lang="en-US" sz="2000" spc="-1" strike="noStrike">
              <a:latin typeface="Arial"/>
            </a:endParaRPr>
          </a:p>
        </p:txBody>
      </p:sp>
      <p:sp>
        <p:nvSpPr>
          <p:cNvPr id="609" name="TextShape 3"/>
          <p:cNvSpPr txBox="1"/>
          <p:nvPr/>
        </p:nvSpPr>
        <p:spPr>
          <a:xfrm>
            <a:off x="3884760" y="8685360"/>
            <a:ext cx="2971440" cy="456840"/>
          </a:xfrm>
          <a:prstGeom prst="rect">
            <a:avLst/>
          </a:prstGeom>
          <a:noFill/>
          <a:ln>
            <a:noFill/>
          </a:ln>
        </p:spPr>
        <p:txBody>
          <a:bodyPr anchor="b"/>
          <a:p>
            <a:pPr>
              <a:lnSpc>
                <a:spcPct val="100000"/>
              </a:lnSpc>
            </a:pPr>
            <a:fld id="{3DE5E6E2-B171-4497-A24F-1B6FFEFD344E}" type="slidenum">
              <a:rPr b="0" lang="en-US" sz="1400" spc="-1" strike="noStrike">
                <a:latin typeface="Times New Roman"/>
              </a:rPr>
              <a:t>&lt;number&gt;</a:t>
            </a:fld>
            <a:endParaRPr b="0" lang="en-US" sz="1400" spc="-1" strike="noStrike">
              <a:latin typeface="Times New Roman"/>
            </a:endParaRPr>
          </a:p>
        </p:txBody>
      </p:sp>
    </p:spTree>
  </p:cSld>
</p:notes>
</file>

<file path=ppt/notesSlides/notesSlide3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10" name="PlaceHolder 1"/>
          <p:cNvSpPr>
            <a:spLocks noGrp="1"/>
          </p:cNvSpPr>
          <p:nvPr>
            <p:ph type="sldImg"/>
          </p:nvPr>
        </p:nvSpPr>
        <p:spPr>
          <a:xfrm>
            <a:off x="380880" y="685800"/>
            <a:ext cx="6095520" cy="3428640"/>
          </a:xfrm>
          <a:prstGeom prst="rect">
            <a:avLst/>
          </a:prstGeom>
        </p:spPr>
      </p:sp>
      <p:sp>
        <p:nvSpPr>
          <p:cNvPr id="611" name="PlaceHolder 2"/>
          <p:cNvSpPr>
            <a:spLocks noGrp="1"/>
          </p:cNvSpPr>
          <p:nvPr>
            <p:ph type="body"/>
          </p:nvPr>
        </p:nvSpPr>
        <p:spPr>
          <a:xfrm>
            <a:off x="685800" y="4343400"/>
            <a:ext cx="5486040" cy="4114440"/>
          </a:xfrm>
          <a:prstGeom prst="rect">
            <a:avLst/>
          </a:prstGeom>
        </p:spPr>
        <p:txBody>
          <a:bodyPr tIns="91440" bIns="91440"/>
          <a:p>
            <a:endParaRPr b="0" lang="en-US" sz="2000" spc="-1" strike="noStrike">
              <a:latin typeface="Arial"/>
            </a:endParaRPr>
          </a:p>
        </p:txBody>
      </p:sp>
      <p:sp>
        <p:nvSpPr>
          <p:cNvPr id="612" name="TextShape 3"/>
          <p:cNvSpPr txBox="1"/>
          <p:nvPr/>
        </p:nvSpPr>
        <p:spPr>
          <a:xfrm>
            <a:off x="3884760" y="8685360"/>
            <a:ext cx="2971440" cy="456840"/>
          </a:xfrm>
          <a:prstGeom prst="rect">
            <a:avLst/>
          </a:prstGeom>
          <a:noFill/>
          <a:ln>
            <a:noFill/>
          </a:ln>
        </p:spPr>
        <p:txBody>
          <a:bodyPr anchor="b"/>
          <a:p>
            <a:pPr>
              <a:lnSpc>
                <a:spcPct val="100000"/>
              </a:lnSpc>
            </a:pPr>
            <a:fld id="{7E1680FF-D092-460D-B6F0-92BE557F91DD}" type="slidenum">
              <a:rPr b="0" lang="en-US" sz="1400" spc="-1" strike="noStrike">
                <a:latin typeface="Times New Roman"/>
              </a:rPr>
              <a:t>&lt;number&gt;</a:t>
            </a:fld>
            <a:endParaRPr b="0" lang="en-US" sz="1400" spc="-1" strike="noStrike">
              <a:latin typeface="Times New Roman"/>
            </a:endParaRPr>
          </a:p>
        </p:txBody>
      </p:sp>
    </p:spTree>
  </p:cSld>
</p:notes>
</file>

<file path=ppt/notesSlides/notesSlide4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13" name="PlaceHolder 1"/>
          <p:cNvSpPr>
            <a:spLocks noGrp="1"/>
          </p:cNvSpPr>
          <p:nvPr>
            <p:ph type="sldImg"/>
          </p:nvPr>
        </p:nvSpPr>
        <p:spPr>
          <a:xfrm>
            <a:off x="380880" y="685800"/>
            <a:ext cx="6095520" cy="3428640"/>
          </a:xfrm>
          <a:prstGeom prst="rect">
            <a:avLst/>
          </a:prstGeom>
        </p:spPr>
      </p:sp>
      <p:sp>
        <p:nvSpPr>
          <p:cNvPr id="614" name="PlaceHolder 2"/>
          <p:cNvSpPr>
            <a:spLocks noGrp="1"/>
          </p:cNvSpPr>
          <p:nvPr>
            <p:ph type="body"/>
          </p:nvPr>
        </p:nvSpPr>
        <p:spPr>
          <a:xfrm>
            <a:off x="685800" y="4343400"/>
            <a:ext cx="5486040" cy="4114440"/>
          </a:xfrm>
          <a:prstGeom prst="rect">
            <a:avLst/>
          </a:prstGeom>
        </p:spPr>
        <p:txBody>
          <a:bodyPr tIns="91440" bIns="91440"/>
          <a:p>
            <a:endParaRPr b="0" lang="en-US" sz="2000" spc="-1" strike="noStrike">
              <a:latin typeface="Arial"/>
            </a:endParaRPr>
          </a:p>
        </p:txBody>
      </p:sp>
      <p:sp>
        <p:nvSpPr>
          <p:cNvPr id="615" name="TextShape 3"/>
          <p:cNvSpPr txBox="1"/>
          <p:nvPr/>
        </p:nvSpPr>
        <p:spPr>
          <a:xfrm>
            <a:off x="3884760" y="8685360"/>
            <a:ext cx="2971440" cy="456840"/>
          </a:xfrm>
          <a:prstGeom prst="rect">
            <a:avLst/>
          </a:prstGeom>
          <a:noFill/>
          <a:ln>
            <a:noFill/>
          </a:ln>
        </p:spPr>
        <p:txBody>
          <a:bodyPr anchor="b"/>
          <a:p>
            <a:pPr>
              <a:lnSpc>
                <a:spcPct val="100000"/>
              </a:lnSpc>
            </a:pPr>
            <a:fld id="{E4863FE8-66D2-4D4F-9CBB-DB0160534FCF}" type="slidenum">
              <a:rPr b="0" lang="en-US" sz="1400" spc="-1" strike="noStrike">
                <a:latin typeface="Times New Roman"/>
              </a:rPr>
              <a:t>&lt;number&gt;</a:t>
            </a:fld>
            <a:endParaRPr b="0" lang="en-US" sz="1400" spc="-1" strike="noStrike">
              <a:latin typeface="Times New Roman"/>
            </a:endParaRPr>
          </a:p>
        </p:txBody>
      </p:sp>
    </p:spTree>
  </p:cSld>
</p:notes>
</file>

<file path=ppt/notesSlides/notesSlide4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16" name="PlaceHolder 1"/>
          <p:cNvSpPr>
            <a:spLocks noGrp="1"/>
          </p:cNvSpPr>
          <p:nvPr>
            <p:ph type="sldImg"/>
          </p:nvPr>
        </p:nvSpPr>
        <p:spPr>
          <a:xfrm>
            <a:off x="380880" y="685800"/>
            <a:ext cx="6095520" cy="3428640"/>
          </a:xfrm>
          <a:prstGeom prst="rect">
            <a:avLst/>
          </a:prstGeom>
        </p:spPr>
      </p:sp>
      <p:sp>
        <p:nvSpPr>
          <p:cNvPr id="617" name="PlaceHolder 2"/>
          <p:cNvSpPr>
            <a:spLocks noGrp="1"/>
          </p:cNvSpPr>
          <p:nvPr>
            <p:ph type="body"/>
          </p:nvPr>
        </p:nvSpPr>
        <p:spPr>
          <a:xfrm>
            <a:off x="685800" y="4343400"/>
            <a:ext cx="5486040" cy="4114440"/>
          </a:xfrm>
          <a:prstGeom prst="rect">
            <a:avLst/>
          </a:prstGeom>
        </p:spPr>
        <p:txBody>
          <a:bodyPr tIns="91440" bIns="91440"/>
          <a:p>
            <a:pPr>
              <a:lnSpc>
                <a:spcPct val="100000"/>
              </a:lnSpc>
            </a:pPr>
            <a:r>
              <a:rPr b="0" lang="en-US" sz="1200" spc="-1" strike="noStrike">
                <a:solidFill>
                  <a:srgbClr val="000000"/>
                </a:solidFill>
                <a:latin typeface="Calibri"/>
                <a:ea typeface="Calibri"/>
              </a:rPr>
              <a:t>Possible answers:</a:t>
            </a:r>
            <a:endParaRPr b="0" lang="en-US" sz="1200" spc="-1" strike="noStrike">
              <a:latin typeface="Arial"/>
            </a:endParaRPr>
          </a:p>
          <a:p>
            <a:pPr marL="457200" indent="-317160">
              <a:lnSpc>
                <a:spcPct val="100000"/>
              </a:lnSpc>
              <a:buClr>
                <a:srgbClr val="000000"/>
              </a:buClr>
              <a:buFont typeface="StarSymbol"/>
              <a:buChar char="-"/>
            </a:pPr>
            <a:r>
              <a:rPr b="0" lang="en-US" sz="1200" spc="-1" strike="noStrike">
                <a:solidFill>
                  <a:srgbClr val="000000"/>
                </a:solidFill>
                <a:latin typeface="Calibri"/>
                <a:ea typeface="Calibri"/>
              </a:rPr>
              <a:t>Title banner</a:t>
            </a:r>
            <a:endParaRPr b="0" lang="en-US" sz="1200" spc="-1" strike="noStrike">
              <a:latin typeface="Arial"/>
            </a:endParaRPr>
          </a:p>
          <a:p>
            <a:pPr marL="457200" indent="-317160">
              <a:lnSpc>
                <a:spcPct val="100000"/>
              </a:lnSpc>
              <a:buClr>
                <a:srgbClr val="000000"/>
              </a:buClr>
              <a:buFont typeface="StarSymbol"/>
              <a:buChar char="-"/>
            </a:pPr>
            <a:r>
              <a:rPr b="0" lang="en-US" sz="1200" spc="-1" strike="noStrike">
                <a:solidFill>
                  <a:srgbClr val="000000"/>
                </a:solidFill>
                <a:latin typeface="Calibri"/>
                <a:ea typeface="Calibri"/>
              </a:rPr>
              <a:t>Toolbar</a:t>
            </a:r>
            <a:endParaRPr b="0" lang="en-US" sz="1200" spc="-1" strike="noStrike">
              <a:latin typeface="Arial"/>
            </a:endParaRPr>
          </a:p>
          <a:p>
            <a:pPr marL="457200" indent="-317160">
              <a:lnSpc>
                <a:spcPct val="100000"/>
              </a:lnSpc>
              <a:buClr>
                <a:srgbClr val="000000"/>
              </a:buClr>
              <a:buFont typeface="StarSymbol"/>
              <a:buChar char="-"/>
            </a:pPr>
            <a:r>
              <a:rPr b="0" lang="en-US" sz="1200" spc="-1" strike="noStrike">
                <a:solidFill>
                  <a:srgbClr val="000000"/>
                </a:solidFill>
                <a:latin typeface="Calibri"/>
                <a:ea typeface="Calibri"/>
              </a:rPr>
              <a:t>Announcements</a:t>
            </a:r>
            <a:endParaRPr b="0" lang="en-US" sz="1200" spc="-1" strike="noStrike">
              <a:latin typeface="Arial"/>
            </a:endParaRPr>
          </a:p>
        </p:txBody>
      </p:sp>
      <p:sp>
        <p:nvSpPr>
          <p:cNvPr id="618" name="TextShape 3"/>
          <p:cNvSpPr txBox="1"/>
          <p:nvPr/>
        </p:nvSpPr>
        <p:spPr>
          <a:xfrm>
            <a:off x="3884760" y="8685360"/>
            <a:ext cx="2971440" cy="456840"/>
          </a:xfrm>
          <a:prstGeom prst="rect">
            <a:avLst/>
          </a:prstGeom>
          <a:noFill/>
          <a:ln>
            <a:noFill/>
          </a:ln>
        </p:spPr>
        <p:txBody>
          <a:bodyPr anchor="b"/>
          <a:p>
            <a:pPr>
              <a:lnSpc>
                <a:spcPct val="100000"/>
              </a:lnSpc>
            </a:pPr>
            <a:fld id="{DFB12D64-B04E-4A03-8A62-7B1596FF2418}" type="slidenum">
              <a:rPr b="0" lang="en-US" sz="1400" spc="-1" strike="noStrike">
                <a:latin typeface="Times New Roman"/>
              </a:rPr>
              <a:t>&lt;number&gt;</a:t>
            </a:fld>
            <a:endParaRPr b="0" lang="en-US" sz="1400" spc="-1" strike="noStrike">
              <a:latin typeface="Times New Roman"/>
            </a:endParaRPr>
          </a:p>
        </p:txBody>
      </p:sp>
    </p:spTree>
  </p:cSld>
</p:notes>
</file>

<file path=ppt/notesSlides/notesSlide4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19" name="PlaceHolder 1"/>
          <p:cNvSpPr>
            <a:spLocks noGrp="1"/>
          </p:cNvSpPr>
          <p:nvPr>
            <p:ph type="sldImg"/>
          </p:nvPr>
        </p:nvSpPr>
        <p:spPr>
          <a:xfrm>
            <a:off x="380880" y="685800"/>
            <a:ext cx="6095520" cy="3428640"/>
          </a:xfrm>
          <a:prstGeom prst="rect">
            <a:avLst/>
          </a:prstGeom>
        </p:spPr>
      </p:sp>
      <p:sp>
        <p:nvSpPr>
          <p:cNvPr id="620" name="PlaceHolder 2"/>
          <p:cNvSpPr>
            <a:spLocks noGrp="1"/>
          </p:cNvSpPr>
          <p:nvPr>
            <p:ph type="body"/>
          </p:nvPr>
        </p:nvSpPr>
        <p:spPr>
          <a:xfrm>
            <a:off x="685800" y="4343400"/>
            <a:ext cx="5486040" cy="4114440"/>
          </a:xfrm>
          <a:prstGeom prst="rect">
            <a:avLst/>
          </a:prstGeom>
        </p:spPr>
        <p:txBody>
          <a:bodyPr tIns="91440" bIns="91440"/>
          <a:p>
            <a:endParaRPr b="0" lang="en-US" sz="2000" spc="-1" strike="noStrike">
              <a:latin typeface="Arial"/>
            </a:endParaRPr>
          </a:p>
        </p:txBody>
      </p:sp>
      <p:sp>
        <p:nvSpPr>
          <p:cNvPr id="621" name="TextShape 3"/>
          <p:cNvSpPr txBox="1"/>
          <p:nvPr/>
        </p:nvSpPr>
        <p:spPr>
          <a:xfrm>
            <a:off x="3884760" y="8685360"/>
            <a:ext cx="2971440" cy="456840"/>
          </a:xfrm>
          <a:prstGeom prst="rect">
            <a:avLst/>
          </a:prstGeom>
          <a:noFill/>
          <a:ln>
            <a:noFill/>
          </a:ln>
        </p:spPr>
        <p:txBody>
          <a:bodyPr anchor="b"/>
          <a:p>
            <a:pPr>
              <a:lnSpc>
                <a:spcPct val="100000"/>
              </a:lnSpc>
            </a:pPr>
            <a:fld id="{7A4AD60E-13DE-4685-AB2C-6DE8F8995615}" type="slidenum">
              <a:rPr b="0" lang="en-US" sz="1400" spc="-1" strike="noStrike">
                <a:latin typeface="Times New Roman"/>
              </a:rPr>
              <a:t>&lt;number&gt;</a:t>
            </a:fld>
            <a:endParaRPr b="0" lang="en-US" sz="1400" spc="-1" strike="noStrike">
              <a:latin typeface="Times New Roman"/>
            </a:endParaRPr>
          </a:p>
        </p:txBody>
      </p:sp>
    </p:spTree>
  </p:cSld>
</p:notes>
</file>

<file path=ppt/notesSlides/notesSlide4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2" name="PlaceHolder 1"/>
          <p:cNvSpPr>
            <a:spLocks noGrp="1"/>
          </p:cNvSpPr>
          <p:nvPr>
            <p:ph type="sldImg"/>
          </p:nvPr>
        </p:nvSpPr>
        <p:spPr>
          <a:xfrm>
            <a:off x="380880" y="685800"/>
            <a:ext cx="6095520" cy="3428640"/>
          </a:xfrm>
          <a:prstGeom prst="rect">
            <a:avLst/>
          </a:prstGeom>
        </p:spPr>
      </p:sp>
      <p:sp>
        <p:nvSpPr>
          <p:cNvPr id="623" name="PlaceHolder 2"/>
          <p:cNvSpPr>
            <a:spLocks noGrp="1"/>
          </p:cNvSpPr>
          <p:nvPr>
            <p:ph type="body"/>
          </p:nvPr>
        </p:nvSpPr>
        <p:spPr>
          <a:xfrm>
            <a:off x="685800" y="4343400"/>
            <a:ext cx="5486040" cy="4114440"/>
          </a:xfrm>
          <a:prstGeom prst="rect">
            <a:avLst/>
          </a:prstGeom>
        </p:spPr>
        <p:txBody>
          <a:bodyPr tIns="91440" bIns="91440"/>
          <a:p>
            <a:endParaRPr b="0" lang="en-US" sz="2000" spc="-1" strike="noStrike">
              <a:latin typeface="Arial"/>
            </a:endParaRPr>
          </a:p>
        </p:txBody>
      </p:sp>
      <p:sp>
        <p:nvSpPr>
          <p:cNvPr id="624" name="TextShape 3"/>
          <p:cNvSpPr txBox="1"/>
          <p:nvPr/>
        </p:nvSpPr>
        <p:spPr>
          <a:xfrm>
            <a:off x="3884760" y="8685360"/>
            <a:ext cx="2971440" cy="456840"/>
          </a:xfrm>
          <a:prstGeom prst="rect">
            <a:avLst/>
          </a:prstGeom>
          <a:noFill/>
          <a:ln>
            <a:noFill/>
          </a:ln>
        </p:spPr>
        <p:txBody>
          <a:bodyPr anchor="b"/>
          <a:p>
            <a:pPr>
              <a:lnSpc>
                <a:spcPct val="100000"/>
              </a:lnSpc>
            </a:pPr>
            <a:fld id="{D0F0AB1F-DD58-4DA3-8209-5518795B9B10}" type="slidenum">
              <a:rPr b="0" lang="en-US" sz="1400" spc="-1" strike="noStrike">
                <a:latin typeface="Times New Roman"/>
              </a:rPr>
              <a:t>&lt;number&gt;</a:t>
            </a:fld>
            <a:endParaRPr b="0" lang="en-US" sz="1400" spc="-1" strike="noStrike">
              <a:latin typeface="Times New Roman"/>
            </a:endParaRPr>
          </a:p>
        </p:txBody>
      </p:sp>
    </p:spTree>
  </p:cSld>
</p:notes>
</file>

<file path=ppt/notesSlides/notesSlide4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5" name="PlaceHolder 1"/>
          <p:cNvSpPr>
            <a:spLocks noGrp="1"/>
          </p:cNvSpPr>
          <p:nvPr>
            <p:ph type="sldImg"/>
          </p:nvPr>
        </p:nvSpPr>
        <p:spPr>
          <a:xfrm>
            <a:off x="380880" y="685800"/>
            <a:ext cx="6095520" cy="3428640"/>
          </a:xfrm>
          <a:prstGeom prst="rect">
            <a:avLst/>
          </a:prstGeom>
        </p:spPr>
      </p:sp>
      <p:sp>
        <p:nvSpPr>
          <p:cNvPr id="626" name="PlaceHolder 2"/>
          <p:cNvSpPr>
            <a:spLocks noGrp="1"/>
          </p:cNvSpPr>
          <p:nvPr>
            <p:ph type="body"/>
          </p:nvPr>
        </p:nvSpPr>
        <p:spPr>
          <a:xfrm>
            <a:off x="685800" y="4343400"/>
            <a:ext cx="5486040" cy="4114440"/>
          </a:xfrm>
          <a:prstGeom prst="rect">
            <a:avLst/>
          </a:prstGeom>
        </p:spPr>
        <p:txBody>
          <a:bodyPr tIns="91440" bIns="91440"/>
          <a:p>
            <a:endParaRPr b="0" lang="en-US" sz="2000" spc="-1" strike="noStrike">
              <a:latin typeface="Arial"/>
            </a:endParaRPr>
          </a:p>
        </p:txBody>
      </p:sp>
      <p:sp>
        <p:nvSpPr>
          <p:cNvPr id="627" name="TextShape 3"/>
          <p:cNvSpPr txBox="1"/>
          <p:nvPr/>
        </p:nvSpPr>
        <p:spPr>
          <a:xfrm>
            <a:off x="3884760" y="8685360"/>
            <a:ext cx="2971440" cy="456840"/>
          </a:xfrm>
          <a:prstGeom prst="rect">
            <a:avLst/>
          </a:prstGeom>
          <a:noFill/>
          <a:ln>
            <a:noFill/>
          </a:ln>
        </p:spPr>
        <p:txBody>
          <a:bodyPr anchor="b"/>
          <a:p>
            <a:pPr>
              <a:lnSpc>
                <a:spcPct val="100000"/>
              </a:lnSpc>
            </a:pPr>
            <a:fld id="{DA51BBF5-825C-4042-A4BF-046D631F7123}" type="slidenum">
              <a:rPr b="0" lang="en-US" sz="1400" spc="-1" strike="noStrike">
                <a:latin typeface="Times New Roman"/>
              </a:rPr>
              <a:t>&lt;number&gt;</a:t>
            </a:fld>
            <a:endParaRPr b="0" lang="en-US" sz="1400" spc="-1" strike="noStrike">
              <a:latin typeface="Times New Roman"/>
            </a:endParaRPr>
          </a:p>
        </p:txBody>
      </p:sp>
    </p:spTree>
  </p:cSld>
</p:notes>
</file>

<file path=ppt/notesSlides/notesSlide4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8" name="PlaceHolder 1"/>
          <p:cNvSpPr>
            <a:spLocks noGrp="1"/>
          </p:cNvSpPr>
          <p:nvPr>
            <p:ph type="sldImg"/>
          </p:nvPr>
        </p:nvSpPr>
        <p:spPr>
          <a:xfrm>
            <a:off x="380880" y="685800"/>
            <a:ext cx="6095520" cy="3428640"/>
          </a:xfrm>
          <a:prstGeom prst="rect">
            <a:avLst/>
          </a:prstGeom>
        </p:spPr>
      </p:sp>
      <p:sp>
        <p:nvSpPr>
          <p:cNvPr id="629" name="PlaceHolder 2"/>
          <p:cNvSpPr>
            <a:spLocks noGrp="1"/>
          </p:cNvSpPr>
          <p:nvPr>
            <p:ph type="body"/>
          </p:nvPr>
        </p:nvSpPr>
        <p:spPr>
          <a:xfrm>
            <a:off x="685800" y="4343400"/>
            <a:ext cx="5486040" cy="4114440"/>
          </a:xfrm>
          <a:prstGeom prst="rect">
            <a:avLst/>
          </a:prstGeom>
        </p:spPr>
        <p:txBody>
          <a:bodyPr tIns="91440" bIns="91440"/>
          <a:p>
            <a:endParaRPr b="0" lang="en-US" sz="2000" spc="-1" strike="noStrike">
              <a:latin typeface="Arial"/>
            </a:endParaRPr>
          </a:p>
        </p:txBody>
      </p:sp>
      <p:sp>
        <p:nvSpPr>
          <p:cNvPr id="630" name="TextShape 3"/>
          <p:cNvSpPr txBox="1"/>
          <p:nvPr/>
        </p:nvSpPr>
        <p:spPr>
          <a:xfrm>
            <a:off x="3884760" y="8685360"/>
            <a:ext cx="2971440" cy="456840"/>
          </a:xfrm>
          <a:prstGeom prst="rect">
            <a:avLst/>
          </a:prstGeom>
          <a:noFill/>
          <a:ln>
            <a:noFill/>
          </a:ln>
        </p:spPr>
        <p:txBody>
          <a:bodyPr anchor="b"/>
          <a:p>
            <a:pPr>
              <a:lnSpc>
                <a:spcPct val="100000"/>
              </a:lnSpc>
            </a:pPr>
            <a:fld id="{5C091D0F-4B31-448E-98C3-F9077484A1B3}" type="slidenum">
              <a:rPr b="0" lang="en-US" sz="1400" spc="-1" strike="noStrike">
                <a:latin typeface="Times New Roman"/>
              </a:rPr>
              <a:t>&lt;number&gt;</a:t>
            </a:fld>
            <a:endParaRPr b="0" lang="en-US" sz="1400" spc="-1" strike="noStrike">
              <a:latin typeface="Times New Roman"/>
            </a:endParaRPr>
          </a:p>
        </p:txBody>
      </p:sp>
    </p:spTree>
  </p:cSld>
</p:notes>
</file>

<file path=ppt/notesSlides/notesSlide4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31" name="PlaceHolder 1"/>
          <p:cNvSpPr>
            <a:spLocks noGrp="1"/>
          </p:cNvSpPr>
          <p:nvPr>
            <p:ph type="sldImg"/>
          </p:nvPr>
        </p:nvSpPr>
        <p:spPr>
          <a:xfrm>
            <a:off x="380880" y="685800"/>
            <a:ext cx="6095520" cy="3428640"/>
          </a:xfrm>
          <a:prstGeom prst="rect">
            <a:avLst/>
          </a:prstGeom>
        </p:spPr>
      </p:sp>
      <p:sp>
        <p:nvSpPr>
          <p:cNvPr id="632" name="PlaceHolder 2"/>
          <p:cNvSpPr>
            <a:spLocks noGrp="1"/>
          </p:cNvSpPr>
          <p:nvPr>
            <p:ph type="body"/>
          </p:nvPr>
        </p:nvSpPr>
        <p:spPr>
          <a:xfrm>
            <a:off x="685800" y="4343400"/>
            <a:ext cx="5486040" cy="4114440"/>
          </a:xfrm>
          <a:prstGeom prst="rect">
            <a:avLst/>
          </a:prstGeom>
        </p:spPr>
        <p:txBody>
          <a:bodyPr tIns="91440" bIns="91440"/>
          <a:p>
            <a:endParaRPr b="0" lang="en-US" sz="2000" spc="-1" strike="noStrike">
              <a:latin typeface="Arial"/>
            </a:endParaRPr>
          </a:p>
        </p:txBody>
      </p:sp>
      <p:sp>
        <p:nvSpPr>
          <p:cNvPr id="633" name="TextShape 3"/>
          <p:cNvSpPr txBox="1"/>
          <p:nvPr/>
        </p:nvSpPr>
        <p:spPr>
          <a:xfrm>
            <a:off x="3884760" y="8685360"/>
            <a:ext cx="2971440" cy="456840"/>
          </a:xfrm>
          <a:prstGeom prst="rect">
            <a:avLst/>
          </a:prstGeom>
          <a:noFill/>
          <a:ln>
            <a:noFill/>
          </a:ln>
        </p:spPr>
        <p:txBody>
          <a:bodyPr anchor="b"/>
          <a:p>
            <a:pPr>
              <a:lnSpc>
                <a:spcPct val="100000"/>
              </a:lnSpc>
            </a:pPr>
            <a:fld id="{2A37207F-84E4-4FD0-AF3D-CCF4673A6AEB}" type="slidenum">
              <a:rPr b="0" lang="en-US" sz="1400" spc="-1" strike="noStrike">
                <a:latin typeface="Times New Roman"/>
              </a:rPr>
              <a:t>&lt;number&gt;</a:t>
            </a:fld>
            <a:endParaRPr b="0" lang="en-US" sz="1400" spc="-1" strike="noStrike">
              <a:latin typeface="Times New Roman"/>
            </a:endParaRPr>
          </a:p>
        </p:txBody>
      </p:sp>
    </p:spTree>
  </p:cSld>
</p:notes>
</file>

<file path=ppt/notesSlides/notesSlide4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34" name="PlaceHolder 1"/>
          <p:cNvSpPr>
            <a:spLocks noGrp="1"/>
          </p:cNvSpPr>
          <p:nvPr>
            <p:ph type="sldImg"/>
          </p:nvPr>
        </p:nvSpPr>
        <p:spPr>
          <a:xfrm>
            <a:off x="380880" y="685800"/>
            <a:ext cx="6095520" cy="3428640"/>
          </a:xfrm>
          <a:prstGeom prst="rect">
            <a:avLst/>
          </a:prstGeom>
        </p:spPr>
      </p:sp>
      <p:sp>
        <p:nvSpPr>
          <p:cNvPr id="635" name="PlaceHolder 2"/>
          <p:cNvSpPr>
            <a:spLocks noGrp="1"/>
          </p:cNvSpPr>
          <p:nvPr>
            <p:ph type="body"/>
          </p:nvPr>
        </p:nvSpPr>
        <p:spPr>
          <a:xfrm>
            <a:off x="685800" y="4343400"/>
            <a:ext cx="5486040" cy="4114440"/>
          </a:xfrm>
          <a:prstGeom prst="rect">
            <a:avLst/>
          </a:prstGeom>
        </p:spPr>
        <p:txBody>
          <a:bodyPr tIns="91440" bIns="91440"/>
          <a:p>
            <a:endParaRPr b="0" lang="en-US" sz="2000" spc="-1" strike="noStrike">
              <a:latin typeface="Arial"/>
            </a:endParaRPr>
          </a:p>
        </p:txBody>
      </p:sp>
      <p:sp>
        <p:nvSpPr>
          <p:cNvPr id="636" name="TextShape 3"/>
          <p:cNvSpPr txBox="1"/>
          <p:nvPr/>
        </p:nvSpPr>
        <p:spPr>
          <a:xfrm>
            <a:off x="3884760" y="8685360"/>
            <a:ext cx="2971440" cy="456840"/>
          </a:xfrm>
          <a:prstGeom prst="rect">
            <a:avLst/>
          </a:prstGeom>
          <a:noFill/>
          <a:ln>
            <a:noFill/>
          </a:ln>
        </p:spPr>
        <p:txBody>
          <a:bodyPr anchor="b"/>
          <a:p>
            <a:pPr>
              <a:lnSpc>
                <a:spcPct val="100000"/>
              </a:lnSpc>
            </a:pPr>
            <a:fld id="{7E0AC0DB-3D64-486B-80CE-0B73355ADBA2}" type="slidenum">
              <a:rPr b="0" lang="en-US" sz="1400" spc="-1" strike="noStrike">
                <a:latin typeface="Times New Roman"/>
              </a:rPr>
              <a:t>&lt;number&gt;</a:t>
            </a:fld>
            <a:endParaRPr b="0" lang="en-US" sz="1400" spc="-1" strike="noStrike">
              <a:latin typeface="Times New Roman"/>
            </a:endParaRPr>
          </a:p>
        </p:txBody>
      </p:sp>
    </p:spTree>
  </p:cSld>
</p:notes>
</file>

<file path=ppt/notesSlides/notesSlide4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37" name="PlaceHolder 1"/>
          <p:cNvSpPr>
            <a:spLocks noGrp="1"/>
          </p:cNvSpPr>
          <p:nvPr>
            <p:ph type="sldImg"/>
          </p:nvPr>
        </p:nvSpPr>
        <p:spPr>
          <a:xfrm>
            <a:off x="380880" y="685800"/>
            <a:ext cx="6095520" cy="3428640"/>
          </a:xfrm>
          <a:prstGeom prst="rect">
            <a:avLst/>
          </a:prstGeom>
        </p:spPr>
      </p:sp>
      <p:sp>
        <p:nvSpPr>
          <p:cNvPr id="638" name="PlaceHolder 2"/>
          <p:cNvSpPr>
            <a:spLocks noGrp="1"/>
          </p:cNvSpPr>
          <p:nvPr>
            <p:ph type="body"/>
          </p:nvPr>
        </p:nvSpPr>
        <p:spPr>
          <a:xfrm>
            <a:off x="685800" y="4343400"/>
            <a:ext cx="5486040" cy="4114440"/>
          </a:xfrm>
          <a:prstGeom prst="rect">
            <a:avLst/>
          </a:prstGeom>
        </p:spPr>
        <p:txBody>
          <a:bodyPr tIns="91440" bIns="91440"/>
          <a:p>
            <a:endParaRPr b="0" lang="en-US" sz="2000" spc="-1" strike="noStrike">
              <a:latin typeface="Arial"/>
            </a:endParaRPr>
          </a:p>
        </p:txBody>
      </p:sp>
      <p:sp>
        <p:nvSpPr>
          <p:cNvPr id="639" name="TextShape 3"/>
          <p:cNvSpPr txBox="1"/>
          <p:nvPr/>
        </p:nvSpPr>
        <p:spPr>
          <a:xfrm>
            <a:off x="3884760" y="8685360"/>
            <a:ext cx="2971440" cy="456840"/>
          </a:xfrm>
          <a:prstGeom prst="rect">
            <a:avLst/>
          </a:prstGeom>
          <a:noFill/>
          <a:ln>
            <a:noFill/>
          </a:ln>
        </p:spPr>
        <p:txBody>
          <a:bodyPr anchor="b"/>
          <a:p>
            <a:pPr>
              <a:lnSpc>
                <a:spcPct val="100000"/>
              </a:lnSpc>
            </a:pPr>
            <a:fld id="{1B3E65C2-12BD-4B4B-83D8-E2AAFD6B08FE}" type="slidenum">
              <a:rPr b="0" lang="en-US" sz="1400" spc="-1" strike="noStrike">
                <a:latin typeface="Times New Roman"/>
              </a:rPr>
              <a:t>&lt;number&gt;</a:t>
            </a:fld>
            <a:endParaRPr b="0" lang="en-US" sz="1400" spc="-1" strike="noStrike">
              <a:latin typeface="Times New Roman"/>
            </a:endParaRPr>
          </a:p>
        </p:txBody>
      </p:sp>
    </p:spTree>
  </p:cSld>
</p:notes>
</file>

<file path=ppt/notesSlides/notesSlide4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40" name="PlaceHolder 1"/>
          <p:cNvSpPr>
            <a:spLocks noGrp="1"/>
          </p:cNvSpPr>
          <p:nvPr>
            <p:ph type="sldImg"/>
          </p:nvPr>
        </p:nvSpPr>
        <p:spPr>
          <a:xfrm>
            <a:off x="380880" y="685800"/>
            <a:ext cx="6095520" cy="3428640"/>
          </a:xfrm>
          <a:prstGeom prst="rect">
            <a:avLst/>
          </a:prstGeom>
        </p:spPr>
      </p:sp>
      <p:sp>
        <p:nvSpPr>
          <p:cNvPr id="641" name="PlaceHolder 2"/>
          <p:cNvSpPr>
            <a:spLocks noGrp="1"/>
          </p:cNvSpPr>
          <p:nvPr>
            <p:ph type="body"/>
          </p:nvPr>
        </p:nvSpPr>
        <p:spPr>
          <a:xfrm>
            <a:off x="685800" y="4343400"/>
            <a:ext cx="5486040" cy="4114440"/>
          </a:xfrm>
          <a:prstGeom prst="rect">
            <a:avLst/>
          </a:prstGeom>
        </p:spPr>
        <p:txBody>
          <a:bodyPr tIns="91440" bIns="91440"/>
          <a:p>
            <a:endParaRPr b="0" lang="en-US" sz="2000" spc="-1" strike="noStrike">
              <a:latin typeface="Arial"/>
            </a:endParaRPr>
          </a:p>
        </p:txBody>
      </p:sp>
      <p:sp>
        <p:nvSpPr>
          <p:cNvPr id="642" name="TextShape 3"/>
          <p:cNvSpPr txBox="1"/>
          <p:nvPr/>
        </p:nvSpPr>
        <p:spPr>
          <a:xfrm>
            <a:off x="3884760" y="8685360"/>
            <a:ext cx="2971440" cy="456840"/>
          </a:xfrm>
          <a:prstGeom prst="rect">
            <a:avLst/>
          </a:prstGeom>
          <a:noFill/>
          <a:ln>
            <a:noFill/>
          </a:ln>
        </p:spPr>
        <p:txBody>
          <a:bodyPr anchor="b"/>
          <a:p>
            <a:pPr>
              <a:lnSpc>
                <a:spcPct val="100000"/>
              </a:lnSpc>
            </a:pPr>
            <a:fld id="{44254F35-6914-4C2C-ADC3-573F2E215818}" type="slidenum">
              <a:rPr b="0" lang="en-US" sz="1400" spc="-1" strike="noStrike">
                <a:latin typeface="Times New Roman"/>
              </a:rPr>
              <a:t>&lt;number&gt;</a:t>
            </a:fld>
            <a:endParaRPr b="0" lang="en-US" sz="1400" spc="-1" strike="noStrike">
              <a:latin typeface="Times New Roman"/>
            </a:endParaRPr>
          </a:p>
        </p:txBody>
      </p:sp>
    </p:spTree>
  </p:cSld>
</p:notes>
</file>

<file path=ppt/notesSlides/notesSlide5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43" name="PlaceHolder 1"/>
          <p:cNvSpPr>
            <a:spLocks noGrp="1"/>
          </p:cNvSpPr>
          <p:nvPr>
            <p:ph type="sldImg"/>
          </p:nvPr>
        </p:nvSpPr>
        <p:spPr>
          <a:xfrm>
            <a:off x="380880" y="685800"/>
            <a:ext cx="6095520" cy="3428640"/>
          </a:xfrm>
          <a:prstGeom prst="rect">
            <a:avLst/>
          </a:prstGeom>
        </p:spPr>
      </p:sp>
      <p:sp>
        <p:nvSpPr>
          <p:cNvPr id="644" name="PlaceHolder 2"/>
          <p:cNvSpPr>
            <a:spLocks noGrp="1"/>
          </p:cNvSpPr>
          <p:nvPr>
            <p:ph type="body"/>
          </p:nvPr>
        </p:nvSpPr>
        <p:spPr>
          <a:xfrm>
            <a:off x="685800" y="4343400"/>
            <a:ext cx="5486040" cy="4114440"/>
          </a:xfrm>
          <a:prstGeom prst="rect">
            <a:avLst/>
          </a:prstGeom>
        </p:spPr>
        <p:txBody>
          <a:bodyPr tIns="91440" bIns="91440"/>
          <a:p>
            <a:endParaRPr b="0" lang="en-US" sz="2000" spc="-1" strike="noStrike">
              <a:latin typeface="Arial"/>
            </a:endParaRPr>
          </a:p>
        </p:txBody>
      </p:sp>
      <p:sp>
        <p:nvSpPr>
          <p:cNvPr id="645" name="TextShape 3"/>
          <p:cNvSpPr txBox="1"/>
          <p:nvPr/>
        </p:nvSpPr>
        <p:spPr>
          <a:xfrm>
            <a:off x="3884760" y="8685360"/>
            <a:ext cx="2971440" cy="456840"/>
          </a:xfrm>
          <a:prstGeom prst="rect">
            <a:avLst/>
          </a:prstGeom>
          <a:noFill/>
          <a:ln>
            <a:noFill/>
          </a:ln>
        </p:spPr>
        <p:txBody>
          <a:bodyPr anchor="b"/>
          <a:p>
            <a:pPr>
              <a:lnSpc>
                <a:spcPct val="100000"/>
              </a:lnSpc>
            </a:pPr>
            <a:fld id="{976B7719-2118-48AF-A5E0-0FB99D2C7E2F}" type="slidenum">
              <a:rPr b="0" lang="en-US" sz="1400" spc="-1" strike="noStrike">
                <a:latin typeface="Times New Roman"/>
              </a:rPr>
              <a:t>&lt;number&gt;</a:t>
            </a:fld>
            <a:endParaRPr b="0" lang="en-US" sz="1400" spc="-1" strike="noStrike">
              <a:latin typeface="Times New Roman"/>
            </a:endParaRPr>
          </a:p>
        </p:txBody>
      </p:sp>
    </p:spTree>
  </p:cSld>
</p:notes>
</file>

<file path=ppt/notesSlides/notesSlide5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46" name="PlaceHolder 1"/>
          <p:cNvSpPr>
            <a:spLocks noGrp="1"/>
          </p:cNvSpPr>
          <p:nvPr>
            <p:ph type="sldImg"/>
          </p:nvPr>
        </p:nvSpPr>
        <p:spPr>
          <a:xfrm>
            <a:off x="380880" y="685800"/>
            <a:ext cx="6095520" cy="3428640"/>
          </a:xfrm>
          <a:prstGeom prst="rect">
            <a:avLst/>
          </a:prstGeom>
        </p:spPr>
      </p:sp>
      <p:sp>
        <p:nvSpPr>
          <p:cNvPr id="647" name="PlaceHolder 2"/>
          <p:cNvSpPr>
            <a:spLocks noGrp="1"/>
          </p:cNvSpPr>
          <p:nvPr>
            <p:ph type="body"/>
          </p:nvPr>
        </p:nvSpPr>
        <p:spPr>
          <a:xfrm>
            <a:off x="685800" y="4343400"/>
            <a:ext cx="5486040" cy="4114440"/>
          </a:xfrm>
          <a:prstGeom prst="rect">
            <a:avLst/>
          </a:prstGeom>
        </p:spPr>
        <p:txBody>
          <a:bodyPr tIns="91440" bIns="91440"/>
          <a:p>
            <a:endParaRPr b="0" lang="en-US" sz="2000" spc="-1" strike="noStrike">
              <a:latin typeface="Arial"/>
            </a:endParaRPr>
          </a:p>
        </p:txBody>
      </p:sp>
      <p:sp>
        <p:nvSpPr>
          <p:cNvPr id="648" name="TextShape 3"/>
          <p:cNvSpPr txBox="1"/>
          <p:nvPr/>
        </p:nvSpPr>
        <p:spPr>
          <a:xfrm>
            <a:off x="3884760" y="8685360"/>
            <a:ext cx="2971440" cy="456840"/>
          </a:xfrm>
          <a:prstGeom prst="rect">
            <a:avLst/>
          </a:prstGeom>
          <a:noFill/>
          <a:ln>
            <a:noFill/>
          </a:ln>
        </p:spPr>
        <p:txBody>
          <a:bodyPr anchor="b"/>
          <a:p>
            <a:pPr>
              <a:lnSpc>
                <a:spcPct val="100000"/>
              </a:lnSpc>
            </a:pPr>
            <a:fld id="{51E381A4-7AFB-409D-BE71-7D88114B0C37}" type="slidenum">
              <a:rPr b="0" lang="en-US" sz="1400" spc="-1" strike="noStrike">
                <a:latin typeface="Times New Roman"/>
              </a:rPr>
              <a:t>&lt;number&gt;</a:t>
            </a:fld>
            <a:endParaRPr b="0" lang="en-US" sz="1400" spc="-1" strike="noStrike">
              <a:latin typeface="Times New Roman"/>
            </a:endParaRPr>
          </a:p>
        </p:txBody>
      </p:sp>
    </p:spTree>
  </p:cSld>
</p:notes>
</file>

<file path=ppt/notesSlides/notesSlide5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49" name="PlaceHolder 1"/>
          <p:cNvSpPr>
            <a:spLocks noGrp="1"/>
          </p:cNvSpPr>
          <p:nvPr>
            <p:ph type="sldImg"/>
          </p:nvPr>
        </p:nvSpPr>
        <p:spPr>
          <a:xfrm>
            <a:off x="380880" y="685800"/>
            <a:ext cx="6095520" cy="3428640"/>
          </a:xfrm>
          <a:prstGeom prst="rect">
            <a:avLst/>
          </a:prstGeom>
        </p:spPr>
      </p:sp>
      <p:sp>
        <p:nvSpPr>
          <p:cNvPr id="650" name="PlaceHolder 2"/>
          <p:cNvSpPr>
            <a:spLocks noGrp="1"/>
          </p:cNvSpPr>
          <p:nvPr>
            <p:ph type="body"/>
          </p:nvPr>
        </p:nvSpPr>
        <p:spPr>
          <a:xfrm>
            <a:off x="685800" y="4343400"/>
            <a:ext cx="5486040" cy="4114440"/>
          </a:xfrm>
          <a:prstGeom prst="rect">
            <a:avLst/>
          </a:prstGeom>
        </p:spPr>
        <p:txBody>
          <a:bodyPr tIns="91440" bIns="91440"/>
          <a:p>
            <a:endParaRPr b="0" lang="en-US" sz="2000" spc="-1" strike="noStrike">
              <a:latin typeface="Arial"/>
            </a:endParaRPr>
          </a:p>
        </p:txBody>
      </p:sp>
      <p:sp>
        <p:nvSpPr>
          <p:cNvPr id="651" name="TextShape 3"/>
          <p:cNvSpPr txBox="1"/>
          <p:nvPr/>
        </p:nvSpPr>
        <p:spPr>
          <a:xfrm>
            <a:off x="3884760" y="8685360"/>
            <a:ext cx="2971440" cy="456840"/>
          </a:xfrm>
          <a:prstGeom prst="rect">
            <a:avLst/>
          </a:prstGeom>
          <a:noFill/>
          <a:ln>
            <a:noFill/>
          </a:ln>
        </p:spPr>
        <p:txBody>
          <a:bodyPr anchor="b"/>
          <a:p>
            <a:pPr>
              <a:lnSpc>
                <a:spcPct val="100000"/>
              </a:lnSpc>
            </a:pPr>
            <a:fld id="{9AFD1741-E71B-4396-84F1-CAD4E18F8818}" type="slidenum">
              <a:rPr b="0" lang="en-US" sz="1400" spc="-1" strike="noStrike">
                <a:latin typeface="Times New Roman"/>
              </a:rPr>
              <a:t>&lt;number&gt;</a:t>
            </a:fld>
            <a:endParaRPr b="0" lang="en-US" sz="1400" spc="-1" strike="noStrike">
              <a:latin typeface="Times New Roman"/>
            </a:endParaRPr>
          </a:p>
        </p:txBody>
      </p:sp>
    </p:spTree>
  </p:cSld>
</p:notes>
</file>

<file path=ppt/notesSlides/notesSlide5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2" name="PlaceHolder 1"/>
          <p:cNvSpPr>
            <a:spLocks noGrp="1"/>
          </p:cNvSpPr>
          <p:nvPr>
            <p:ph type="sldImg"/>
          </p:nvPr>
        </p:nvSpPr>
        <p:spPr>
          <a:xfrm>
            <a:off x="380880" y="685800"/>
            <a:ext cx="6095520" cy="3428640"/>
          </a:xfrm>
          <a:prstGeom prst="rect">
            <a:avLst/>
          </a:prstGeom>
        </p:spPr>
      </p:sp>
      <p:sp>
        <p:nvSpPr>
          <p:cNvPr id="653" name="PlaceHolder 2"/>
          <p:cNvSpPr>
            <a:spLocks noGrp="1"/>
          </p:cNvSpPr>
          <p:nvPr>
            <p:ph type="body"/>
          </p:nvPr>
        </p:nvSpPr>
        <p:spPr>
          <a:xfrm>
            <a:off x="685800" y="4343400"/>
            <a:ext cx="5486040" cy="4114440"/>
          </a:xfrm>
          <a:prstGeom prst="rect">
            <a:avLst/>
          </a:prstGeom>
        </p:spPr>
        <p:txBody>
          <a:bodyPr tIns="91440" bIns="91440"/>
          <a:p>
            <a:endParaRPr b="0" lang="en-US" sz="2000" spc="-1" strike="noStrike">
              <a:latin typeface="Arial"/>
            </a:endParaRPr>
          </a:p>
        </p:txBody>
      </p:sp>
      <p:sp>
        <p:nvSpPr>
          <p:cNvPr id="654" name="TextShape 3"/>
          <p:cNvSpPr txBox="1"/>
          <p:nvPr/>
        </p:nvSpPr>
        <p:spPr>
          <a:xfrm>
            <a:off x="3884760" y="8685360"/>
            <a:ext cx="2971440" cy="456840"/>
          </a:xfrm>
          <a:prstGeom prst="rect">
            <a:avLst/>
          </a:prstGeom>
          <a:noFill/>
          <a:ln>
            <a:noFill/>
          </a:ln>
        </p:spPr>
        <p:txBody>
          <a:bodyPr anchor="b"/>
          <a:p>
            <a:pPr>
              <a:lnSpc>
                <a:spcPct val="100000"/>
              </a:lnSpc>
            </a:pPr>
            <a:fld id="{1926FFBE-2BDA-4773-BCB2-E32B5B4D9F0E}" type="slidenum">
              <a:rPr b="0" lang="en-US" sz="1400" spc="-1" strike="noStrike">
                <a:latin typeface="Times New Roman"/>
              </a:rPr>
              <a:t>&lt;number&gt;</a:t>
            </a:fld>
            <a:endParaRPr b="0" lang="en-US" sz="1400" spc="-1" strike="noStrike">
              <a:latin typeface="Times New Roman"/>
            </a:endParaRPr>
          </a:p>
        </p:txBody>
      </p:sp>
    </p:spTree>
  </p:cSld>
</p:notes>
</file>

<file path=ppt/notesSlides/notesSlide5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5" name="PlaceHolder 1"/>
          <p:cNvSpPr>
            <a:spLocks noGrp="1"/>
          </p:cNvSpPr>
          <p:nvPr>
            <p:ph type="sldImg"/>
          </p:nvPr>
        </p:nvSpPr>
        <p:spPr>
          <a:xfrm>
            <a:off x="380880" y="685800"/>
            <a:ext cx="6095520" cy="3428640"/>
          </a:xfrm>
          <a:prstGeom prst="rect">
            <a:avLst/>
          </a:prstGeom>
        </p:spPr>
      </p:sp>
      <p:sp>
        <p:nvSpPr>
          <p:cNvPr id="656" name="PlaceHolder 2"/>
          <p:cNvSpPr>
            <a:spLocks noGrp="1"/>
          </p:cNvSpPr>
          <p:nvPr>
            <p:ph type="body"/>
          </p:nvPr>
        </p:nvSpPr>
        <p:spPr>
          <a:xfrm>
            <a:off x="685800" y="4343400"/>
            <a:ext cx="5486040" cy="4114440"/>
          </a:xfrm>
          <a:prstGeom prst="rect">
            <a:avLst/>
          </a:prstGeom>
        </p:spPr>
        <p:txBody>
          <a:bodyPr tIns="91440" bIns="91440"/>
          <a:p>
            <a:endParaRPr b="0" lang="en-US" sz="2000" spc="-1" strike="noStrike">
              <a:latin typeface="Arial"/>
            </a:endParaRPr>
          </a:p>
        </p:txBody>
      </p:sp>
      <p:sp>
        <p:nvSpPr>
          <p:cNvPr id="657" name="TextShape 3"/>
          <p:cNvSpPr txBox="1"/>
          <p:nvPr/>
        </p:nvSpPr>
        <p:spPr>
          <a:xfrm>
            <a:off x="3884760" y="8685360"/>
            <a:ext cx="2971440" cy="456840"/>
          </a:xfrm>
          <a:prstGeom prst="rect">
            <a:avLst/>
          </a:prstGeom>
          <a:noFill/>
          <a:ln>
            <a:noFill/>
          </a:ln>
        </p:spPr>
        <p:txBody>
          <a:bodyPr anchor="b"/>
          <a:p>
            <a:pPr>
              <a:lnSpc>
                <a:spcPct val="100000"/>
              </a:lnSpc>
            </a:pPr>
            <a:fld id="{11DF2531-E19F-414F-890C-A6D71AA7B66C}" type="slidenum">
              <a:rPr b="0" lang="en-US" sz="1400" spc="-1" strike="noStrike">
                <a:latin typeface="Times New Roman"/>
              </a:rPr>
              <a:t>&lt;number&gt;</a:t>
            </a:fld>
            <a:endParaRPr b="0" lang="en-US" sz="1400" spc="-1" strike="noStrike">
              <a:latin typeface="Times New Roman"/>
            </a:endParaRPr>
          </a:p>
        </p:txBody>
      </p:sp>
    </p:spTree>
  </p:cSld>
</p:notes>
</file>

<file path=ppt/notesSlides/notesSlide5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8" name="PlaceHolder 1"/>
          <p:cNvSpPr>
            <a:spLocks noGrp="1"/>
          </p:cNvSpPr>
          <p:nvPr>
            <p:ph type="sldImg"/>
          </p:nvPr>
        </p:nvSpPr>
        <p:spPr>
          <a:xfrm>
            <a:off x="380880" y="685800"/>
            <a:ext cx="6095520" cy="3428640"/>
          </a:xfrm>
          <a:prstGeom prst="rect">
            <a:avLst/>
          </a:prstGeom>
        </p:spPr>
      </p:sp>
      <p:sp>
        <p:nvSpPr>
          <p:cNvPr id="659" name="PlaceHolder 2"/>
          <p:cNvSpPr>
            <a:spLocks noGrp="1"/>
          </p:cNvSpPr>
          <p:nvPr>
            <p:ph type="body"/>
          </p:nvPr>
        </p:nvSpPr>
        <p:spPr>
          <a:xfrm>
            <a:off x="685800" y="4343400"/>
            <a:ext cx="5486040" cy="4114440"/>
          </a:xfrm>
          <a:prstGeom prst="rect">
            <a:avLst/>
          </a:prstGeom>
        </p:spPr>
        <p:txBody>
          <a:bodyPr tIns="91440" bIns="91440"/>
          <a:p>
            <a:endParaRPr b="0" lang="en-US" sz="2000" spc="-1" strike="noStrike">
              <a:latin typeface="Arial"/>
            </a:endParaRPr>
          </a:p>
        </p:txBody>
      </p:sp>
      <p:sp>
        <p:nvSpPr>
          <p:cNvPr id="660" name="TextShape 3"/>
          <p:cNvSpPr txBox="1"/>
          <p:nvPr/>
        </p:nvSpPr>
        <p:spPr>
          <a:xfrm>
            <a:off x="3884760" y="8685360"/>
            <a:ext cx="2971440" cy="456840"/>
          </a:xfrm>
          <a:prstGeom prst="rect">
            <a:avLst/>
          </a:prstGeom>
          <a:noFill/>
          <a:ln>
            <a:noFill/>
          </a:ln>
        </p:spPr>
        <p:txBody>
          <a:bodyPr anchor="b"/>
          <a:p>
            <a:pPr>
              <a:lnSpc>
                <a:spcPct val="100000"/>
              </a:lnSpc>
            </a:pPr>
            <a:fld id="{2070C866-452B-4DED-ADA2-758C8A5CE51C}" type="slidenum">
              <a:rPr b="0" lang="en-US" sz="1400" spc="-1" strike="noStrike">
                <a:latin typeface="Times New Roman"/>
              </a:rPr>
              <a:t>&lt;number&gt;</a:t>
            </a:fld>
            <a:endParaRPr b="0" lang="en-US" sz="1400" spc="-1" strike="noStrike">
              <a:latin typeface="Times New Roman"/>
            </a:endParaRPr>
          </a:p>
        </p:txBody>
      </p:sp>
    </p:spTree>
  </p:cSld>
</p:notes>
</file>

<file path=ppt/notesSlides/notesSlide5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61" name="PlaceHolder 1"/>
          <p:cNvSpPr>
            <a:spLocks noGrp="1"/>
          </p:cNvSpPr>
          <p:nvPr>
            <p:ph type="sldImg"/>
          </p:nvPr>
        </p:nvSpPr>
        <p:spPr>
          <a:xfrm>
            <a:off x="380880" y="685800"/>
            <a:ext cx="6095520" cy="3428640"/>
          </a:xfrm>
          <a:prstGeom prst="rect">
            <a:avLst/>
          </a:prstGeom>
        </p:spPr>
      </p:sp>
      <p:sp>
        <p:nvSpPr>
          <p:cNvPr id="662" name="PlaceHolder 2"/>
          <p:cNvSpPr>
            <a:spLocks noGrp="1"/>
          </p:cNvSpPr>
          <p:nvPr>
            <p:ph type="body"/>
          </p:nvPr>
        </p:nvSpPr>
        <p:spPr>
          <a:xfrm>
            <a:off x="685800" y="4343400"/>
            <a:ext cx="5486040" cy="4114440"/>
          </a:xfrm>
          <a:prstGeom prst="rect">
            <a:avLst/>
          </a:prstGeom>
        </p:spPr>
        <p:txBody>
          <a:bodyPr tIns="91440" bIns="91440"/>
          <a:p>
            <a:endParaRPr b="0" lang="en-US" sz="2000" spc="-1" strike="noStrike">
              <a:latin typeface="Arial"/>
            </a:endParaRPr>
          </a:p>
        </p:txBody>
      </p:sp>
      <p:sp>
        <p:nvSpPr>
          <p:cNvPr id="663" name="TextShape 3"/>
          <p:cNvSpPr txBox="1"/>
          <p:nvPr/>
        </p:nvSpPr>
        <p:spPr>
          <a:xfrm>
            <a:off x="3884760" y="8685360"/>
            <a:ext cx="2971440" cy="456840"/>
          </a:xfrm>
          <a:prstGeom prst="rect">
            <a:avLst/>
          </a:prstGeom>
          <a:noFill/>
          <a:ln>
            <a:noFill/>
          </a:ln>
        </p:spPr>
        <p:txBody>
          <a:bodyPr anchor="b"/>
          <a:p>
            <a:pPr>
              <a:lnSpc>
                <a:spcPct val="100000"/>
              </a:lnSpc>
            </a:pPr>
            <a:fld id="{7AEBE59F-2874-4B3D-A27F-BE5103587A5B}" type="slidenum">
              <a:rPr b="0" lang="en-US" sz="1400" spc="-1" strike="noStrike">
                <a:latin typeface="Times New Roman"/>
              </a:rPr>
              <a:t>&lt;number&gt;</a:t>
            </a:fld>
            <a:endParaRPr b="0" lang="en-US" sz="1400" spc="-1" strike="noStrike">
              <a:latin typeface="Times New Roman"/>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9" name="PlaceHolder 1"/>
          <p:cNvSpPr>
            <a:spLocks noGrp="1"/>
          </p:cNvSpPr>
          <p:nvPr>
            <p:ph type="sldImg"/>
          </p:nvPr>
        </p:nvSpPr>
        <p:spPr>
          <a:xfrm>
            <a:off x="380880" y="685800"/>
            <a:ext cx="6095520" cy="3428640"/>
          </a:xfrm>
          <a:prstGeom prst="rect">
            <a:avLst/>
          </a:prstGeom>
        </p:spPr>
      </p:sp>
      <p:sp>
        <p:nvSpPr>
          <p:cNvPr id="560" name="PlaceHolder 2"/>
          <p:cNvSpPr>
            <a:spLocks noGrp="1"/>
          </p:cNvSpPr>
          <p:nvPr>
            <p:ph type="body"/>
          </p:nvPr>
        </p:nvSpPr>
        <p:spPr>
          <a:xfrm>
            <a:off x="685800" y="4343400"/>
            <a:ext cx="5486040" cy="4114440"/>
          </a:xfrm>
          <a:prstGeom prst="rect">
            <a:avLst/>
          </a:prstGeom>
        </p:spPr>
        <p:txBody>
          <a:bodyPr/>
          <a:p>
            <a:pPr>
              <a:lnSpc>
                <a:spcPct val="100000"/>
              </a:lnSpc>
            </a:pPr>
            <a:r>
              <a:rPr b="0" lang="en-US" sz="1200" spc="-1" strike="noStrike">
                <a:solidFill>
                  <a:srgbClr val="000000"/>
                </a:solidFill>
                <a:latin typeface="Calibri"/>
                <a:ea typeface="Calibri"/>
              </a:rPr>
              <a:t>The live demo has</a:t>
            </a:r>
            <a:endParaRPr b="0" lang="en-US" sz="1200" spc="-1" strike="noStrike">
              <a:latin typeface="Arial"/>
            </a:endParaRPr>
          </a:p>
          <a:p>
            <a:pPr marL="228600" indent="-228240">
              <a:lnSpc>
                <a:spcPct val="100000"/>
              </a:lnSpc>
              <a:buClr>
                <a:srgbClr val="000000"/>
              </a:buClr>
              <a:buFont typeface="Calibri"/>
              <a:buAutoNum type="arabicParenR"/>
            </a:pPr>
            <a:r>
              <a:rPr b="0" lang="en-US" sz="1200" spc="-1" strike="noStrike">
                <a:solidFill>
                  <a:srgbClr val="000000"/>
                </a:solidFill>
                <a:latin typeface="Calibri"/>
                <a:ea typeface="Calibri"/>
              </a:rPr>
              <a:t>the same website with three different stylesheets</a:t>
            </a:r>
            <a:endParaRPr b="0" lang="en-US" sz="1200" spc="-1" strike="noStrike">
              <a:latin typeface="Arial"/>
            </a:endParaRPr>
          </a:p>
          <a:p>
            <a:pPr marL="228600" indent="-228240">
              <a:lnSpc>
                <a:spcPct val="100000"/>
              </a:lnSpc>
              <a:buClr>
                <a:srgbClr val="000000"/>
              </a:buClr>
              <a:buFont typeface="Calibri"/>
              <a:buAutoNum type="arabicParenR"/>
            </a:pPr>
            <a:r>
              <a:rPr b="0" lang="en-US" sz="1200" spc="-1" strike="noStrike">
                <a:solidFill>
                  <a:srgbClr val="000000"/>
                </a:solidFill>
                <a:latin typeface="Calibri"/>
                <a:ea typeface="Calibri"/>
              </a:rPr>
              <a:t>How to use coolors.co</a:t>
            </a:r>
            <a:endParaRPr b="0" lang="en-US" sz="1200" spc="-1" strike="noStrike">
              <a:latin typeface="Arial"/>
            </a:endParaRPr>
          </a:p>
        </p:txBody>
      </p:sp>
      <p:sp>
        <p:nvSpPr>
          <p:cNvPr id="561" name="TextShape 3"/>
          <p:cNvSpPr txBox="1"/>
          <p:nvPr/>
        </p:nvSpPr>
        <p:spPr>
          <a:xfrm>
            <a:off x="3884760" y="8685360"/>
            <a:ext cx="2971440" cy="456840"/>
          </a:xfrm>
          <a:prstGeom prst="rect">
            <a:avLst/>
          </a:prstGeom>
          <a:noFill/>
          <a:ln>
            <a:noFill/>
          </a:ln>
        </p:spPr>
        <p:txBody>
          <a:bodyPr anchor="b"/>
          <a:p>
            <a:pPr algn="r">
              <a:lnSpc>
                <a:spcPct val="100000"/>
              </a:lnSpc>
            </a:pPr>
            <a:fld id="{121C5C98-D539-4BC2-9970-5995CE78CC74}" type="slidenum">
              <a:rPr b="0" lang="en-US" sz="1200" spc="-1" strike="noStrike">
                <a:solidFill>
                  <a:srgbClr val="000000"/>
                </a:solidFill>
                <a:latin typeface="Calibri"/>
                <a:ea typeface="Calibri"/>
              </a:rPr>
              <a:t>&lt;number&gt;</a:t>
            </a:fld>
            <a:endParaRPr b="0" lang="en-US" sz="1200" spc="-1" strike="noStrike">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14520" y="2753640"/>
            <a:ext cx="10962720" cy="1350000"/>
          </a:xfrm>
          <a:prstGeom prst="rect">
            <a:avLst/>
          </a:prstGeom>
        </p:spPr>
        <p:txBody>
          <a:bodyPr lIns="0" rIns="0" tIns="0" bIns="0" anchor="ctr"/>
          <a:p>
            <a:endParaRPr b="0" lang="en-US" sz="1400" spc="-1" strike="noStrike">
              <a:solidFill>
                <a:srgbClr val="000000"/>
              </a:solidFill>
              <a:latin typeface="Arial"/>
            </a:endParaRPr>
          </a:p>
        </p:txBody>
      </p:sp>
      <p:sp>
        <p:nvSpPr>
          <p:cNvPr id="27"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28"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614520" y="2753640"/>
            <a:ext cx="10962720" cy="1350000"/>
          </a:xfrm>
          <a:prstGeom prst="rect">
            <a:avLst/>
          </a:prstGeom>
        </p:spPr>
        <p:txBody>
          <a:bodyPr lIns="0" rIns="0" tIns="0" bIns="0" anchor="ctr"/>
          <a:p>
            <a:endParaRPr b="0" lang="en-US" sz="1400" spc="-1" strike="noStrike">
              <a:solidFill>
                <a:srgbClr val="000000"/>
              </a:solidFill>
              <a:latin typeface="Arial"/>
            </a:endParaRPr>
          </a:p>
        </p:txBody>
      </p:sp>
      <p:sp>
        <p:nvSpPr>
          <p:cNvPr id="30"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3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32"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33"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614520" y="2753640"/>
            <a:ext cx="10962720" cy="1350000"/>
          </a:xfrm>
          <a:prstGeom prst="rect">
            <a:avLst/>
          </a:prstGeom>
        </p:spPr>
        <p:txBody>
          <a:bodyPr lIns="0" rIns="0" tIns="0" bIns="0" anchor="ctr"/>
          <a:p>
            <a:endParaRPr b="0" lang="en-US" sz="1400" spc="-1" strike="noStrike">
              <a:solidFill>
                <a:srgbClr val="000000"/>
              </a:solidFill>
              <a:latin typeface="Arial"/>
            </a:endParaRPr>
          </a:p>
        </p:txBody>
      </p:sp>
      <p:sp>
        <p:nvSpPr>
          <p:cNvPr id="35"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36"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37"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38"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39"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40"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7" name="PlaceHolder 1"/>
          <p:cNvSpPr>
            <a:spLocks noGrp="1"/>
          </p:cNvSpPr>
          <p:nvPr>
            <p:ph type="title"/>
          </p:nvPr>
        </p:nvSpPr>
        <p:spPr>
          <a:xfrm>
            <a:off x="614520" y="2753640"/>
            <a:ext cx="10962720" cy="1350000"/>
          </a:xfrm>
          <a:prstGeom prst="rect">
            <a:avLst/>
          </a:prstGeom>
        </p:spPr>
        <p:txBody>
          <a:bodyPr lIns="0" rIns="0" tIns="0" bIns="0" anchor="ctr"/>
          <a:p>
            <a:endParaRPr b="0" lang="en-US" sz="1400" spc="-1" strike="noStrike">
              <a:solidFill>
                <a:srgbClr val="000000"/>
              </a:solidFill>
              <a:latin typeface="Arial"/>
            </a:endParaRPr>
          </a:p>
        </p:txBody>
      </p:sp>
      <p:sp>
        <p:nvSpPr>
          <p:cNvPr id="48"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614520" y="2753640"/>
            <a:ext cx="10962720" cy="1350000"/>
          </a:xfrm>
          <a:prstGeom prst="rect">
            <a:avLst/>
          </a:prstGeom>
        </p:spPr>
        <p:txBody>
          <a:bodyPr lIns="0" rIns="0" tIns="0" bIns="0" anchor="ctr"/>
          <a:p>
            <a:endParaRPr b="0" lang="en-US" sz="1400" spc="-1" strike="noStrike">
              <a:solidFill>
                <a:srgbClr val="000000"/>
              </a:solidFill>
              <a:latin typeface="Arial"/>
            </a:endParaRPr>
          </a:p>
        </p:txBody>
      </p:sp>
      <p:sp>
        <p:nvSpPr>
          <p:cNvPr id="50"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614520" y="2753640"/>
            <a:ext cx="10962720" cy="1350000"/>
          </a:xfrm>
          <a:prstGeom prst="rect">
            <a:avLst/>
          </a:prstGeom>
        </p:spPr>
        <p:txBody>
          <a:bodyPr lIns="0" rIns="0" tIns="0" bIns="0" anchor="ctr"/>
          <a:p>
            <a:endParaRPr b="0" lang="en-US" sz="1400" spc="-1" strike="noStrike">
              <a:solidFill>
                <a:srgbClr val="000000"/>
              </a:solidFill>
              <a:latin typeface="Arial"/>
            </a:endParaRPr>
          </a:p>
        </p:txBody>
      </p:sp>
      <p:sp>
        <p:nvSpPr>
          <p:cNvPr id="52"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1400" spc="-1" strike="noStrike">
              <a:solidFill>
                <a:srgbClr val="000000"/>
              </a:solidFill>
              <a:latin typeface="Arial"/>
            </a:endParaRPr>
          </a:p>
        </p:txBody>
      </p:sp>
      <p:sp>
        <p:nvSpPr>
          <p:cNvPr id="53"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4" name="PlaceHolder 1"/>
          <p:cNvSpPr>
            <a:spLocks noGrp="1"/>
          </p:cNvSpPr>
          <p:nvPr>
            <p:ph type="title"/>
          </p:nvPr>
        </p:nvSpPr>
        <p:spPr>
          <a:xfrm>
            <a:off x="614520" y="2753640"/>
            <a:ext cx="10962720" cy="1350000"/>
          </a:xfrm>
          <a:prstGeom prst="rect">
            <a:avLst/>
          </a:prstGeom>
        </p:spPr>
        <p:txBody>
          <a:bodyPr lIns="0" rIns="0" tIns="0" bIns="0" anchor="ctr"/>
          <a:p>
            <a:endParaRPr b="0" lang="en-US" sz="1400" spc="-1" strike="noStrike">
              <a:solidFill>
                <a:srgbClr val="000000"/>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5" name="PlaceHolder 1"/>
          <p:cNvSpPr>
            <a:spLocks noGrp="1"/>
          </p:cNvSpPr>
          <p:nvPr>
            <p:ph type="subTitle"/>
          </p:nvPr>
        </p:nvSpPr>
        <p:spPr>
          <a:xfrm>
            <a:off x="614520" y="2753640"/>
            <a:ext cx="10962720" cy="62589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614520" y="2753640"/>
            <a:ext cx="10962720" cy="1350000"/>
          </a:xfrm>
          <a:prstGeom prst="rect">
            <a:avLst/>
          </a:prstGeom>
        </p:spPr>
        <p:txBody>
          <a:bodyPr lIns="0" rIns="0" tIns="0" bIns="0" anchor="ctr"/>
          <a:p>
            <a:endParaRPr b="0" lang="en-US" sz="1400" spc="-1" strike="noStrike">
              <a:solidFill>
                <a:srgbClr val="000000"/>
              </a:solidFill>
              <a:latin typeface="Arial"/>
            </a:endParaRPr>
          </a:p>
        </p:txBody>
      </p:sp>
      <p:sp>
        <p:nvSpPr>
          <p:cNvPr id="57"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58"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1400" spc="-1" strike="noStrike">
              <a:solidFill>
                <a:srgbClr val="000000"/>
              </a:solidFill>
              <a:latin typeface="Arial"/>
            </a:endParaRPr>
          </a:p>
        </p:txBody>
      </p:sp>
      <p:sp>
        <p:nvSpPr>
          <p:cNvPr id="59"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614520" y="2753640"/>
            <a:ext cx="10962720" cy="1350000"/>
          </a:xfrm>
          <a:prstGeom prst="rect">
            <a:avLst/>
          </a:prstGeom>
        </p:spPr>
        <p:txBody>
          <a:bodyPr lIns="0" rIns="0" tIns="0" bIns="0" anchor="ctr"/>
          <a:p>
            <a:endParaRPr b="0" lang="en-US" sz="1400" spc="-1" strike="noStrike">
              <a:solidFill>
                <a:srgbClr val="000000"/>
              </a:solidFill>
              <a:latin typeface="Arial"/>
            </a:endParaRPr>
          </a:p>
        </p:txBody>
      </p:sp>
      <p:sp>
        <p:nvSpPr>
          <p:cNvPr id="6"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614520" y="2753640"/>
            <a:ext cx="10962720" cy="1350000"/>
          </a:xfrm>
          <a:prstGeom prst="rect">
            <a:avLst/>
          </a:prstGeom>
        </p:spPr>
        <p:txBody>
          <a:bodyPr lIns="0" rIns="0" tIns="0" bIns="0" anchor="ctr"/>
          <a:p>
            <a:endParaRPr b="0" lang="en-US" sz="1400" spc="-1" strike="noStrike">
              <a:solidFill>
                <a:srgbClr val="000000"/>
              </a:solidFill>
              <a:latin typeface="Arial"/>
            </a:endParaRPr>
          </a:p>
        </p:txBody>
      </p:sp>
      <p:sp>
        <p:nvSpPr>
          <p:cNvPr id="61"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1400" spc="-1" strike="noStrike">
              <a:solidFill>
                <a:srgbClr val="000000"/>
              </a:solidFill>
              <a:latin typeface="Arial"/>
            </a:endParaRPr>
          </a:p>
        </p:txBody>
      </p:sp>
      <p:sp>
        <p:nvSpPr>
          <p:cNvPr id="62"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63"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614520" y="2753640"/>
            <a:ext cx="10962720" cy="1350000"/>
          </a:xfrm>
          <a:prstGeom prst="rect">
            <a:avLst/>
          </a:prstGeom>
        </p:spPr>
        <p:txBody>
          <a:bodyPr lIns="0" rIns="0" tIns="0" bIns="0" anchor="ctr"/>
          <a:p>
            <a:endParaRPr b="0" lang="en-US" sz="1400" spc="-1" strike="noStrike">
              <a:solidFill>
                <a:srgbClr val="000000"/>
              </a:solidFill>
              <a:latin typeface="Arial"/>
            </a:endParaRPr>
          </a:p>
        </p:txBody>
      </p:sp>
      <p:sp>
        <p:nvSpPr>
          <p:cNvPr id="65"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66"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67"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614520" y="2753640"/>
            <a:ext cx="10962720" cy="1350000"/>
          </a:xfrm>
          <a:prstGeom prst="rect">
            <a:avLst/>
          </a:prstGeom>
        </p:spPr>
        <p:txBody>
          <a:bodyPr lIns="0" rIns="0" tIns="0" bIns="0" anchor="ctr"/>
          <a:p>
            <a:endParaRPr b="0" lang="en-US" sz="1400" spc="-1" strike="noStrike">
              <a:solidFill>
                <a:srgbClr val="000000"/>
              </a:solidFill>
              <a:latin typeface="Arial"/>
            </a:endParaRPr>
          </a:p>
        </p:txBody>
      </p:sp>
      <p:sp>
        <p:nvSpPr>
          <p:cNvPr id="69"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70"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614520" y="2753640"/>
            <a:ext cx="10962720" cy="1350000"/>
          </a:xfrm>
          <a:prstGeom prst="rect">
            <a:avLst/>
          </a:prstGeom>
        </p:spPr>
        <p:txBody>
          <a:bodyPr lIns="0" rIns="0" tIns="0" bIns="0" anchor="ctr"/>
          <a:p>
            <a:endParaRPr b="0" lang="en-US" sz="1400" spc="-1" strike="noStrike">
              <a:solidFill>
                <a:srgbClr val="000000"/>
              </a:solidFill>
              <a:latin typeface="Arial"/>
            </a:endParaRPr>
          </a:p>
        </p:txBody>
      </p:sp>
      <p:sp>
        <p:nvSpPr>
          <p:cNvPr id="72"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73"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74"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75"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614520" y="2753640"/>
            <a:ext cx="10962720" cy="1350000"/>
          </a:xfrm>
          <a:prstGeom prst="rect">
            <a:avLst/>
          </a:prstGeom>
        </p:spPr>
        <p:txBody>
          <a:bodyPr lIns="0" rIns="0" tIns="0" bIns="0" anchor="ctr"/>
          <a:p>
            <a:endParaRPr b="0" lang="en-US" sz="1400" spc="-1" strike="noStrike">
              <a:solidFill>
                <a:srgbClr val="000000"/>
              </a:solidFill>
              <a:latin typeface="Arial"/>
            </a:endParaRPr>
          </a:p>
        </p:txBody>
      </p:sp>
      <p:sp>
        <p:nvSpPr>
          <p:cNvPr id="77"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78"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79"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80"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81"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82"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8" name="PlaceHolder 1"/>
          <p:cNvSpPr>
            <a:spLocks noGrp="1"/>
          </p:cNvSpPr>
          <p:nvPr>
            <p:ph type="title"/>
          </p:nvPr>
        </p:nvSpPr>
        <p:spPr>
          <a:xfrm>
            <a:off x="614520" y="2753640"/>
            <a:ext cx="10962720" cy="1350000"/>
          </a:xfrm>
          <a:prstGeom prst="rect">
            <a:avLst/>
          </a:prstGeom>
        </p:spPr>
        <p:txBody>
          <a:bodyPr lIns="0" rIns="0" tIns="0" bIns="0" anchor="ctr"/>
          <a:p>
            <a:endParaRPr b="0" lang="en-US" sz="1400" spc="-1" strike="noStrike">
              <a:solidFill>
                <a:srgbClr val="000000"/>
              </a:solidFill>
              <a:latin typeface="Arial"/>
            </a:endParaRPr>
          </a:p>
        </p:txBody>
      </p:sp>
      <p:sp>
        <p:nvSpPr>
          <p:cNvPr id="89"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614520" y="2753640"/>
            <a:ext cx="10962720" cy="1350000"/>
          </a:xfrm>
          <a:prstGeom prst="rect">
            <a:avLst/>
          </a:prstGeom>
        </p:spPr>
        <p:txBody>
          <a:bodyPr lIns="0" rIns="0" tIns="0" bIns="0" anchor="ctr"/>
          <a:p>
            <a:endParaRPr b="0" lang="en-US" sz="1400" spc="-1" strike="noStrike">
              <a:solidFill>
                <a:srgbClr val="000000"/>
              </a:solidFill>
              <a:latin typeface="Arial"/>
            </a:endParaRPr>
          </a:p>
        </p:txBody>
      </p:sp>
      <p:sp>
        <p:nvSpPr>
          <p:cNvPr id="91"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614520" y="2753640"/>
            <a:ext cx="10962720" cy="1350000"/>
          </a:xfrm>
          <a:prstGeom prst="rect">
            <a:avLst/>
          </a:prstGeom>
        </p:spPr>
        <p:txBody>
          <a:bodyPr lIns="0" rIns="0" tIns="0" bIns="0" anchor="ctr"/>
          <a:p>
            <a:endParaRPr b="0" lang="en-US" sz="1400" spc="-1" strike="noStrike">
              <a:solidFill>
                <a:srgbClr val="000000"/>
              </a:solidFill>
              <a:latin typeface="Arial"/>
            </a:endParaRPr>
          </a:p>
        </p:txBody>
      </p:sp>
      <p:sp>
        <p:nvSpPr>
          <p:cNvPr id="93"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1400" spc="-1" strike="noStrike">
              <a:solidFill>
                <a:srgbClr val="000000"/>
              </a:solidFill>
              <a:latin typeface="Arial"/>
            </a:endParaRPr>
          </a:p>
        </p:txBody>
      </p:sp>
      <p:sp>
        <p:nvSpPr>
          <p:cNvPr id="94"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5" name="PlaceHolder 1"/>
          <p:cNvSpPr>
            <a:spLocks noGrp="1"/>
          </p:cNvSpPr>
          <p:nvPr>
            <p:ph type="title"/>
          </p:nvPr>
        </p:nvSpPr>
        <p:spPr>
          <a:xfrm>
            <a:off x="614520" y="2753640"/>
            <a:ext cx="10962720" cy="1350000"/>
          </a:xfrm>
          <a:prstGeom prst="rect">
            <a:avLst/>
          </a:prstGeom>
        </p:spPr>
        <p:txBody>
          <a:bodyPr lIns="0" rIns="0" tIns="0" bIns="0" anchor="ctr"/>
          <a:p>
            <a:endParaRPr b="0" lang="en-US" sz="14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614520" y="2753640"/>
            <a:ext cx="10962720" cy="1350000"/>
          </a:xfrm>
          <a:prstGeom prst="rect">
            <a:avLst/>
          </a:prstGeom>
        </p:spPr>
        <p:txBody>
          <a:bodyPr lIns="0" rIns="0" tIns="0" bIns="0" anchor="ctr"/>
          <a:p>
            <a:endParaRPr b="0" lang="en-US" sz="1400" spc="-1" strike="noStrike">
              <a:solidFill>
                <a:srgbClr val="000000"/>
              </a:solidFill>
              <a:latin typeface="Arial"/>
            </a:endParaRPr>
          </a:p>
        </p:txBody>
      </p:sp>
      <p:sp>
        <p:nvSpPr>
          <p:cNvPr id="8"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6" name="PlaceHolder 1"/>
          <p:cNvSpPr>
            <a:spLocks noGrp="1"/>
          </p:cNvSpPr>
          <p:nvPr>
            <p:ph type="subTitle"/>
          </p:nvPr>
        </p:nvSpPr>
        <p:spPr>
          <a:xfrm>
            <a:off x="614520" y="2753640"/>
            <a:ext cx="10962720" cy="62589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614520" y="2753640"/>
            <a:ext cx="10962720" cy="1350000"/>
          </a:xfrm>
          <a:prstGeom prst="rect">
            <a:avLst/>
          </a:prstGeom>
        </p:spPr>
        <p:txBody>
          <a:bodyPr lIns="0" rIns="0" tIns="0" bIns="0" anchor="ctr"/>
          <a:p>
            <a:endParaRPr b="0" lang="en-US" sz="1400" spc="-1" strike="noStrike">
              <a:solidFill>
                <a:srgbClr val="000000"/>
              </a:solidFill>
              <a:latin typeface="Arial"/>
            </a:endParaRPr>
          </a:p>
        </p:txBody>
      </p:sp>
      <p:sp>
        <p:nvSpPr>
          <p:cNvPr id="98"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99"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1400" spc="-1" strike="noStrike">
              <a:solidFill>
                <a:srgbClr val="000000"/>
              </a:solidFill>
              <a:latin typeface="Arial"/>
            </a:endParaRPr>
          </a:p>
        </p:txBody>
      </p:sp>
      <p:sp>
        <p:nvSpPr>
          <p:cNvPr id="100"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614520" y="2753640"/>
            <a:ext cx="10962720" cy="1350000"/>
          </a:xfrm>
          <a:prstGeom prst="rect">
            <a:avLst/>
          </a:prstGeom>
        </p:spPr>
        <p:txBody>
          <a:bodyPr lIns="0" rIns="0" tIns="0" bIns="0" anchor="ctr"/>
          <a:p>
            <a:endParaRPr b="0" lang="en-US" sz="1400" spc="-1" strike="noStrike">
              <a:solidFill>
                <a:srgbClr val="000000"/>
              </a:solidFill>
              <a:latin typeface="Arial"/>
            </a:endParaRPr>
          </a:p>
        </p:txBody>
      </p:sp>
      <p:sp>
        <p:nvSpPr>
          <p:cNvPr id="102"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1400" spc="-1" strike="noStrike">
              <a:solidFill>
                <a:srgbClr val="000000"/>
              </a:solidFill>
              <a:latin typeface="Arial"/>
            </a:endParaRPr>
          </a:p>
        </p:txBody>
      </p:sp>
      <p:sp>
        <p:nvSpPr>
          <p:cNvPr id="103"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104"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614520" y="2753640"/>
            <a:ext cx="10962720" cy="1350000"/>
          </a:xfrm>
          <a:prstGeom prst="rect">
            <a:avLst/>
          </a:prstGeom>
        </p:spPr>
        <p:txBody>
          <a:bodyPr lIns="0" rIns="0" tIns="0" bIns="0" anchor="ctr"/>
          <a:p>
            <a:endParaRPr b="0" lang="en-US" sz="1400" spc="-1" strike="noStrike">
              <a:solidFill>
                <a:srgbClr val="000000"/>
              </a:solidFill>
              <a:latin typeface="Arial"/>
            </a:endParaRPr>
          </a:p>
        </p:txBody>
      </p:sp>
      <p:sp>
        <p:nvSpPr>
          <p:cNvPr id="106"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10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108"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614520" y="2753640"/>
            <a:ext cx="10962720" cy="1350000"/>
          </a:xfrm>
          <a:prstGeom prst="rect">
            <a:avLst/>
          </a:prstGeom>
        </p:spPr>
        <p:txBody>
          <a:bodyPr lIns="0" rIns="0" tIns="0" bIns="0" anchor="ctr"/>
          <a:p>
            <a:endParaRPr b="0" lang="en-US" sz="1400" spc="-1" strike="noStrike">
              <a:solidFill>
                <a:srgbClr val="000000"/>
              </a:solidFill>
              <a:latin typeface="Arial"/>
            </a:endParaRPr>
          </a:p>
        </p:txBody>
      </p:sp>
      <p:sp>
        <p:nvSpPr>
          <p:cNvPr id="110"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111"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614520" y="2753640"/>
            <a:ext cx="10962720" cy="1350000"/>
          </a:xfrm>
          <a:prstGeom prst="rect">
            <a:avLst/>
          </a:prstGeom>
        </p:spPr>
        <p:txBody>
          <a:bodyPr lIns="0" rIns="0" tIns="0" bIns="0" anchor="ctr"/>
          <a:p>
            <a:endParaRPr b="0" lang="en-US" sz="1400" spc="-1" strike="noStrike">
              <a:solidFill>
                <a:srgbClr val="000000"/>
              </a:solidFill>
              <a:latin typeface="Arial"/>
            </a:endParaRPr>
          </a:p>
        </p:txBody>
      </p:sp>
      <p:sp>
        <p:nvSpPr>
          <p:cNvPr id="113"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114"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115"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116"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7" name="PlaceHolder 1"/>
          <p:cNvSpPr>
            <a:spLocks noGrp="1"/>
          </p:cNvSpPr>
          <p:nvPr>
            <p:ph type="title"/>
          </p:nvPr>
        </p:nvSpPr>
        <p:spPr>
          <a:xfrm>
            <a:off x="614520" y="2753640"/>
            <a:ext cx="10962720" cy="1350000"/>
          </a:xfrm>
          <a:prstGeom prst="rect">
            <a:avLst/>
          </a:prstGeom>
        </p:spPr>
        <p:txBody>
          <a:bodyPr lIns="0" rIns="0" tIns="0" bIns="0" anchor="ctr"/>
          <a:p>
            <a:endParaRPr b="0" lang="en-US" sz="1400" spc="-1" strike="noStrike">
              <a:solidFill>
                <a:srgbClr val="000000"/>
              </a:solidFill>
              <a:latin typeface="Arial"/>
            </a:endParaRPr>
          </a:p>
        </p:txBody>
      </p:sp>
      <p:sp>
        <p:nvSpPr>
          <p:cNvPr id="118"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119"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120"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121"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122"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123"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9" name="PlaceHolder 1"/>
          <p:cNvSpPr>
            <a:spLocks noGrp="1"/>
          </p:cNvSpPr>
          <p:nvPr>
            <p:ph type="title"/>
          </p:nvPr>
        </p:nvSpPr>
        <p:spPr>
          <a:xfrm>
            <a:off x="614520" y="2753640"/>
            <a:ext cx="10962720" cy="1350000"/>
          </a:xfrm>
          <a:prstGeom prst="rect">
            <a:avLst/>
          </a:prstGeom>
        </p:spPr>
        <p:txBody>
          <a:bodyPr lIns="0" rIns="0" tIns="0" bIns="0" anchor="ctr"/>
          <a:p>
            <a:endParaRPr b="0" lang="en-US" sz="1400" spc="-1" strike="noStrike">
              <a:solidFill>
                <a:srgbClr val="000000"/>
              </a:solidFill>
              <a:latin typeface="Arial"/>
            </a:endParaRPr>
          </a:p>
        </p:txBody>
      </p:sp>
      <p:sp>
        <p:nvSpPr>
          <p:cNvPr id="130"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31" name="PlaceHolder 1"/>
          <p:cNvSpPr>
            <a:spLocks noGrp="1"/>
          </p:cNvSpPr>
          <p:nvPr>
            <p:ph type="title"/>
          </p:nvPr>
        </p:nvSpPr>
        <p:spPr>
          <a:xfrm>
            <a:off x="614520" y="2753640"/>
            <a:ext cx="10962720" cy="1350000"/>
          </a:xfrm>
          <a:prstGeom prst="rect">
            <a:avLst/>
          </a:prstGeom>
        </p:spPr>
        <p:txBody>
          <a:bodyPr lIns="0" rIns="0" tIns="0" bIns="0" anchor="ctr"/>
          <a:p>
            <a:endParaRPr b="0" lang="en-US" sz="1400" spc="-1" strike="noStrike">
              <a:solidFill>
                <a:srgbClr val="000000"/>
              </a:solidFill>
              <a:latin typeface="Arial"/>
            </a:endParaRPr>
          </a:p>
        </p:txBody>
      </p:sp>
      <p:sp>
        <p:nvSpPr>
          <p:cNvPr id="132"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614520" y="2753640"/>
            <a:ext cx="10962720" cy="1350000"/>
          </a:xfrm>
          <a:prstGeom prst="rect">
            <a:avLst/>
          </a:prstGeom>
        </p:spPr>
        <p:txBody>
          <a:bodyPr lIns="0" rIns="0" tIns="0" bIns="0" anchor="ctr"/>
          <a:p>
            <a:endParaRPr b="0" lang="en-US" sz="1400" spc="-1" strike="noStrike">
              <a:solidFill>
                <a:srgbClr val="000000"/>
              </a:solidFill>
              <a:latin typeface="Arial"/>
            </a:endParaRPr>
          </a:p>
        </p:txBody>
      </p:sp>
      <p:sp>
        <p:nvSpPr>
          <p:cNvPr id="10"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1400" spc="-1" strike="noStrike">
              <a:solidFill>
                <a:srgbClr val="000000"/>
              </a:solidFill>
              <a:latin typeface="Arial"/>
            </a:endParaRPr>
          </a:p>
        </p:txBody>
      </p:sp>
      <p:sp>
        <p:nvSpPr>
          <p:cNvPr id="11"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614520" y="2753640"/>
            <a:ext cx="10962720" cy="1350000"/>
          </a:xfrm>
          <a:prstGeom prst="rect">
            <a:avLst/>
          </a:prstGeom>
        </p:spPr>
        <p:txBody>
          <a:bodyPr lIns="0" rIns="0" tIns="0" bIns="0" anchor="ctr"/>
          <a:p>
            <a:endParaRPr b="0" lang="en-US" sz="1400" spc="-1" strike="noStrike">
              <a:solidFill>
                <a:srgbClr val="000000"/>
              </a:solidFill>
              <a:latin typeface="Arial"/>
            </a:endParaRPr>
          </a:p>
        </p:txBody>
      </p:sp>
      <p:sp>
        <p:nvSpPr>
          <p:cNvPr id="134"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1400" spc="-1" strike="noStrike">
              <a:solidFill>
                <a:srgbClr val="000000"/>
              </a:solidFill>
              <a:latin typeface="Arial"/>
            </a:endParaRPr>
          </a:p>
        </p:txBody>
      </p:sp>
      <p:sp>
        <p:nvSpPr>
          <p:cNvPr id="135"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6" name="PlaceHolder 1"/>
          <p:cNvSpPr>
            <a:spLocks noGrp="1"/>
          </p:cNvSpPr>
          <p:nvPr>
            <p:ph type="title"/>
          </p:nvPr>
        </p:nvSpPr>
        <p:spPr>
          <a:xfrm>
            <a:off x="614520" y="2753640"/>
            <a:ext cx="10962720" cy="1350000"/>
          </a:xfrm>
          <a:prstGeom prst="rect">
            <a:avLst/>
          </a:prstGeom>
        </p:spPr>
        <p:txBody>
          <a:bodyPr lIns="0" rIns="0" tIns="0" bIns="0" anchor="ctr"/>
          <a:p>
            <a:endParaRPr b="0" lang="en-US" sz="1400" spc="-1" strike="noStrike">
              <a:solidFill>
                <a:srgbClr val="000000"/>
              </a:solidFill>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7" name="PlaceHolder 1"/>
          <p:cNvSpPr>
            <a:spLocks noGrp="1"/>
          </p:cNvSpPr>
          <p:nvPr>
            <p:ph type="subTitle"/>
          </p:nvPr>
        </p:nvSpPr>
        <p:spPr>
          <a:xfrm>
            <a:off x="614520" y="2753640"/>
            <a:ext cx="10962720" cy="62589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8" name="PlaceHolder 1"/>
          <p:cNvSpPr>
            <a:spLocks noGrp="1"/>
          </p:cNvSpPr>
          <p:nvPr>
            <p:ph type="title"/>
          </p:nvPr>
        </p:nvSpPr>
        <p:spPr>
          <a:xfrm>
            <a:off x="614520" y="2753640"/>
            <a:ext cx="10962720" cy="1350000"/>
          </a:xfrm>
          <a:prstGeom prst="rect">
            <a:avLst/>
          </a:prstGeom>
        </p:spPr>
        <p:txBody>
          <a:bodyPr lIns="0" rIns="0" tIns="0" bIns="0" anchor="ctr"/>
          <a:p>
            <a:endParaRPr b="0" lang="en-US" sz="1400" spc="-1" strike="noStrike">
              <a:solidFill>
                <a:srgbClr val="000000"/>
              </a:solidFill>
              <a:latin typeface="Arial"/>
            </a:endParaRPr>
          </a:p>
        </p:txBody>
      </p:sp>
      <p:sp>
        <p:nvSpPr>
          <p:cNvPr id="139"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140"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1400" spc="-1" strike="noStrike">
              <a:solidFill>
                <a:srgbClr val="000000"/>
              </a:solidFill>
              <a:latin typeface="Arial"/>
            </a:endParaRPr>
          </a:p>
        </p:txBody>
      </p:sp>
      <p:sp>
        <p:nvSpPr>
          <p:cNvPr id="141"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42" name="PlaceHolder 1"/>
          <p:cNvSpPr>
            <a:spLocks noGrp="1"/>
          </p:cNvSpPr>
          <p:nvPr>
            <p:ph type="title"/>
          </p:nvPr>
        </p:nvSpPr>
        <p:spPr>
          <a:xfrm>
            <a:off x="614520" y="2753640"/>
            <a:ext cx="10962720" cy="1350000"/>
          </a:xfrm>
          <a:prstGeom prst="rect">
            <a:avLst/>
          </a:prstGeom>
        </p:spPr>
        <p:txBody>
          <a:bodyPr lIns="0" rIns="0" tIns="0" bIns="0" anchor="ctr"/>
          <a:p>
            <a:endParaRPr b="0" lang="en-US" sz="1400" spc="-1" strike="noStrike">
              <a:solidFill>
                <a:srgbClr val="000000"/>
              </a:solidFill>
              <a:latin typeface="Arial"/>
            </a:endParaRPr>
          </a:p>
        </p:txBody>
      </p:sp>
      <p:sp>
        <p:nvSpPr>
          <p:cNvPr id="143"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1400" spc="-1" strike="noStrike">
              <a:solidFill>
                <a:srgbClr val="000000"/>
              </a:solidFill>
              <a:latin typeface="Arial"/>
            </a:endParaRPr>
          </a:p>
        </p:txBody>
      </p:sp>
      <p:sp>
        <p:nvSpPr>
          <p:cNvPr id="144"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145"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46" name="PlaceHolder 1"/>
          <p:cNvSpPr>
            <a:spLocks noGrp="1"/>
          </p:cNvSpPr>
          <p:nvPr>
            <p:ph type="title"/>
          </p:nvPr>
        </p:nvSpPr>
        <p:spPr>
          <a:xfrm>
            <a:off x="614520" y="2753640"/>
            <a:ext cx="10962720" cy="1350000"/>
          </a:xfrm>
          <a:prstGeom prst="rect">
            <a:avLst/>
          </a:prstGeom>
        </p:spPr>
        <p:txBody>
          <a:bodyPr lIns="0" rIns="0" tIns="0" bIns="0" anchor="ctr"/>
          <a:p>
            <a:endParaRPr b="0" lang="en-US" sz="1400" spc="-1" strike="noStrike">
              <a:solidFill>
                <a:srgbClr val="000000"/>
              </a:solidFill>
              <a:latin typeface="Arial"/>
            </a:endParaRPr>
          </a:p>
        </p:txBody>
      </p:sp>
      <p:sp>
        <p:nvSpPr>
          <p:cNvPr id="147"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14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149"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50" name="PlaceHolder 1"/>
          <p:cNvSpPr>
            <a:spLocks noGrp="1"/>
          </p:cNvSpPr>
          <p:nvPr>
            <p:ph type="title"/>
          </p:nvPr>
        </p:nvSpPr>
        <p:spPr>
          <a:xfrm>
            <a:off x="614520" y="2753640"/>
            <a:ext cx="10962720" cy="1350000"/>
          </a:xfrm>
          <a:prstGeom prst="rect">
            <a:avLst/>
          </a:prstGeom>
        </p:spPr>
        <p:txBody>
          <a:bodyPr lIns="0" rIns="0" tIns="0" bIns="0" anchor="ctr"/>
          <a:p>
            <a:endParaRPr b="0" lang="en-US" sz="1400" spc="-1" strike="noStrike">
              <a:solidFill>
                <a:srgbClr val="000000"/>
              </a:solidFill>
              <a:latin typeface="Arial"/>
            </a:endParaRPr>
          </a:p>
        </p:txBody>
      </p:sp>
      <p:sp>
        <p:nvSpPr>
          <p:cNvPr id="151"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152"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53" name="PlaceHolder 1"/>
          <p:cNvSpPr>
            <a:spLocks noGrp="1"/>
          </p:cNvSpPr>
          <p:nvPr>
            <p:ph type="title"/>
          </p:nvPr>
        </p:nvSpPr>
        <p:spPr>
          <a:xfrm>
            <a:off x="614520" y="2753640"/>
            <a:ext cx="10962720" cy="1350000"/>
          </a:xfrm>
          <a:prstGeom prst="rect">
            <a:avLst/>
          </a:prstGeom>
        </p:spPr>
        <p:txBody>
          <a:bodyPr lIns="0" rIns="0" tIns="0" bIns="0" anchor="ctr"/>
          <a:p>
            <a:endParaRPr b="0" lang="en-US" sz="1400" spc="-1" strike="noStrike">
              <a:solidFill>
                <a:srgbClr val="000000"/>
              </a:solidFill>
              <a:latin typeface="Arial"/>
            </a:endParaRPr>
          </a:p>
        </p:txBody>
      </p:sp>
      <p:sp>
        <p:nvSpPr>
          <p:cNvPr id="154"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15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156"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157"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58" name="PlaceHolder 1"/>
          <p:cNvSpPr>
            <a:spLocks noGrp="1"/>
          </p:cNvSpPr>
          <p:nvPr>
            <p:ph type="title"/>
          </p:nvPr>
        </p:nvSpPr>
        <p:spPr>
          <a:xfrm>
            <a:off x="614520" y="2753640"/>
            <a:ext cx="10962720" cy="1350000"/>
          </a:xfrm>
          <a:prstGeom prst="rect">
            <a:avLst/>
          </a:prstGeom>
        </p:spPr>
        <p:txBody>
          <a:bodyPr lIns="0" rIns="0" tIns="0" bIns="0" anchor="ctr"/>
          <a:p>
            <a:endParaRPr b="0" lang="en-US" sz="1400" spc="-1" strike="noStrike">
              <a:solidFill>
                <a:srgbClr val="000000"/>
              </a:solidFill>
              <a:latin typeface="Arial"/>
            </a:endParaRPr>
          </a:p>
        </p:txBody>
      </p:sp>
      <p:sp>
        <p:nvSpPr>
          <p:cNvPr id="159"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160"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161"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162"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163"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164"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614520" y="2753640"/>
            <a:ext cx="10962720" cy="1350000"/>
          </a:xfrm>
          <a:prstGeom prst="rect">
            <a:avLst/>
          </a:prstGeom>
        </p:spPr>
        <p:txBody>
          <a:bodyPr lIns="0" rIns="0" tIns="0" bIns="0" anchor="ctr"/>
          <a:p>
            <a:endParaRPr b="0" lang="en-US" sz="1400" spc="-1" strike="noStrike">
              <a:solidFill>
                <a:srgbClr val="000000"/>
              </a:solidFill>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68" name="PlaceHolder 1"/>
          <p:cNvSpPr>
            <a:spLocks noGrp="1"/>
          </p:cNvSpPr>
          <p:nvPr>
            <p:ph type="title"/>
          </p:nvPr>
        </p:nvSpPr>
        <p:spPr>
          <a:xfrm>
            <a:off x="614520" y="2753640"/>
            <a:ext cx="10962720" cy="1350000"/>
          </a:xfrm>
          <a:prstGeom prst="rect">
            <a:avLst/>
          </a:prstGeom>
        </p:spPr>
        <p:txBody>
          <a:bodyPr lIns="0" rIns="0" tIns="0" bIns="0" anchor="ctr"/>
          <a:p>
            <a:endParaRPr b="0" lang="en-US" sz="1400" spc="-1" strike="noStrike">
              <a:solidFill>
                <a:srgbClr val="000000"/>
              </a:solidFill>
              <a:latin typeface="Arial"/>
            </a:endParaRPr>
          </a:p>
        </p:txBody>
      </p:sp>
      <p:sp>
        <p:nvSpPr>
          <p:cNvPr id="169"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70" name="PlaceHolder 1"/>
          <p:cNvSpPr>
            <a:spLocks noGrp="1"/>
          </p:cNvSpPr>
          <p:nvPr>
            <p:ph type="title"/>
          </p:nvPr>
        </p:nvSpPr>
        <p:spPr>
          <a:xfrm>
            <a:off x="614520" y="2753640"/>
            <a:ext cx="10962720" cy="1350000"/>
          </a:xfrm>
          <a:prstGeom prst="rect">
            <a:avLst/>
          </a:prstGeom>
        </p:spPr>
        <p:txBody>
          <a:bodyPr lIns="0" rIns="0" tIns="0" bIns="0" anchor="ctr"/>
          <a:p>
            <a:endParaRPr b="0" lang="en-US" sz="1400" spc="-1" strike="noStrike">
              <a:solidFill>
                <a:srgbClr val="000000"/>
              </a:solidFill>
              <a:latin typeface="Arial"/>
            </a:endParaRPr>
          </a:p>
        </p:txBody>
      </p:sp>
      <p:sp>
        <p:nvSpPr>
          <p:cNvPr id="171"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72" name="PlaceHolder 1"/>
          <p:cNvSpPr>
            <a:spLocks noGrp="1"/>
          </p:cNvSpPr>
          <p:nvPr>
            <p:ph type="title"/>
          </p:nvPr>
        </p:nvSpPr>
        <p:spPr>
          <a:xfrm>
            <a:off x="614520" y="2753640"/>
            <a:ext cx="10962720" cy="1350000"/>
          </a:xfrm>
          <a:prstGeom prst="rect">
            <a:avLst/>
          </a:prstGeom>
        </p:spPr>
        <p:txBody>
          <a:bodyPr lIns="0" rIns="0" tIns="0" bIns="0" anchor="ctr"/>
          <a:p>
            <a:endParaRPr b="0" lang="en-US" sz="1400" spc="-1" strike="noStrike">
              <a:solidFill>
                <a:srgbClr val="000000"/>
              </a:solidFill>
              <a:latin typeface="Arial"/>
            </a:endParaRPr>
          </a:p>
        </p:txBody>
      </p:sp>
      <p:sp>
        <p:nvSpPr>
          <p:cNvPr id="173"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1400" spc="-1" strike="noStrike">
              <a:solidFill>
                <a:srgbClr val="000000"/>
              </a:solidFill>
              <a:latin typeface="Arial"/>
            </a:endParaRPr>
          </a:p>
        </p:txBody>
      </p:sp>
      <p:sp>
        <p:nvSpPr>
          <p:cNvPr id="174"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75" name="PlaceHolder 1"/>
          <p:cNvSpPr>
            <a:spLocks noGrp="1"/>
          </p:cNvSpPr>
          <p:nvPr>
            <p:ph type="title"/>
          </p:nvPr>
        </p:nvSpPr>
        <p:spPr>
          <a:xfrm>
            <a:off x="614520" y="2753640"/>
            <a:ext cx="10962720" cy="1350000"/>
          </a:xfrm>
          <a:prstGeom prst="rect">
            <a:avLst/>
          </a:prstGeom>
        </p:spPr>
        <p:txBody>
          <a:bodyPr lIns="0" rIns="0" tIns="0" bIns="0" anchor="ctr"/>
          <a:p>
            <a:endParaRPr b="0" lang="en-US" sz="1400" spc="-1" strike="noStrike">
              <a:solidFill>
                <a:srgbClr val="000000"/>
              </a:solidFill>
              <a:latin typeface="Arial"/>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76" name="PlaceHolder 1"/>
          <p:cNvSpPr>
            <a:spLocks noGrp="1"/>
          </p:cNvSpPr>
          <p:nvPr>
            <p:ph type="subTitle"/>
          </p:nvPr>
        </p:nvSpPr>
        <p:spPr>
          <a:xfrm>
            <a:off x="614520" y="2753640"/>
            <a:ext cx="10962720" cy="62589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77" name="PlaceHolder 1"/>
          <p:cNvSpPr>
            <a:spLocks noGrp="1"/>
          </p:cNvSpPr>
          <p:nvPr>
            <p:ph type="title"/>
          </p:nvPr>
        </p:nvSpPr>
        <p:spPr>
          <a:xfrm>
            <a:off x="614520" y="2753640"/>
            <a:ext cx="10962720" cy="1350000"/>
          </a:xfrm>
          <a:prstGeom prst="rect">
            <a:avLst/>
          </a:prstGeom>
        </p:spPr>
        <p:txBody>
          <a:bodyPr lIns="0" rIns="0" tIns="0" bIns="0" anchor="ctr"/>
          <a:p>
            <a:endParaRPr b="0" lang="en-US" sz="1400" spc="-1" strike="noStrike">
              <a:solidFill>
                <a:srgbClr val="000000"/>
              </a:solidFill>
              <a:latin typeface="Arial"/>
            </a:endParaRPr>
          </a:p>
        </p:txBody>
      </p:sp>
      <p:sp>
        <p:nvSpPr>
          <p:cNvPr id="178"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179"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1400" spc="-1" strike="noStrike">
              <a:solidFill>
                <a:srgbClr val="000000"/>
              </a:solidFill>
              <a:latin typeface="Arial"/>
            </a:endParaRPr>
          </a:p>
        </p:txBody>
      </p:sp>
      <p:sp>
        <p:nvSpPr>
          <p:cNvPr id="180"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1" name="PlaceHolder 1"/>
          <p:cNvSpPr>
            <a:spLocks noGrp="1"/>
          </p:cNvSpPr>
          <p:nvPr>
            <p:ph type="title"/>
          </p:nvPr>
        </p:nvSpPr>
        <p:spPr>
          <a:xfrm>
            <a:off x="614520" y="2753640"/>
            <a:ext cx="10962720" cy="1350000"/>
          </a:xfrm>
          <a:prstGeom prst="rect">
            <a:avLst/>
          </a:prstGeom>
        </p:spPr>
        <p:txBody>
          <a:bodyPr lIns="0" rIns="0" tIns="0" bIns="0" anchor="ctr"/>
          <a:p>
            <a:endParaRPr b="0" lang="en-US" sz="1400" spc="-1" strike="noStrike">
              <a:solidFill>
                <a:srgbClr val="000000"/>
              </a:solidFill>
              <a:latin typeface="Arial"/>
            </a:endParaRPr>
          </a:p>
        </p:txBody>
      </p:sp>
      <p:sp>
        <p:nvSpPr>
          <p:cNvPr id="182"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1400" spc="-1" strike="noStrike">
              <a:solidFill>
                <a:srgbClr val="000000"/>
              </a:solidFill>
              <a:latin typeface="Arial"/>
            </a:endParaRPr>
          </a:p>
        </p:txBody>
      </p:sp>
      <p:sp>
        <p:nvSpPr>
          <p:cNvPr id="183"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184"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85" name="PlaceHolder 1"/>
          <p:cNvSpPr>
            <a:spLocks noGrp="1"/>
          </p:cNvSpPr>
          <p:nvPr>
            <p:ph type="title"/>
          </p:nvPr>
        </p:nvSpPr>
        <p:spPr>
          <a:xfrm>
            <a:off x="614520" y="2753640"/>
            <a:ext cx="10962720" cy="1350000"/>
          </a:xfrm>
          <a:prstGeom prst="rect">
            <a:avLst/>
          </a:prstGeom>
        </p:spPr>
        <p:txBody>
          <a:bodyPr lIns="0" rIns="0" tIns="0" bIns="0" anchor="ctr"/>
          <a:p>
            <a:endParaRPr b="0" lang="en-US" sz="1400" spc="-1" strike="noStrike">
              <a:solidFill>
                <a:srgbClr val="000000"/>
              </a:solidFill>
              <a:latin typeface="Arial"/>
            </a:endParaRPr>
          </a:p>
        </p:txBody>
      </p:sp>
      <p:sp>
        <p:nvSpPr>
          <p:cNvPr id="186"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18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188"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89" name="PlaceHolder 1"/>
          <p:cNvSpPr>
            <a:spLocks noGrp="1"/>
          </p:cNvSpPr>
          <p:nvPr>
            <p:ph type="title"/>
          </p:nvPr>
        </p:nvSpPr>
        <p:spPr>
          <a:xfrm>
            <a:off x="614520" y="2753640"/>
            <a:ext cx="10962720" cy="1350000"/>
          </a:xfrm>
          <a:prstGeom prst="rect">
            <a:avLst/>
          </a:prstGeom>
        </p:spPr>
        <p:txBody>
          <a:bodyPr lIns="0" rIns="0" tIns="0" bIns="0" anchor="ctr"/>
          <a:p>
            <a:endParaRPr b="0" lang="en-US" sz="1400" spc="-1" strike="noStrike">
              <a:solidFill>
                <a:srgbClr val="000000"/>
              </a:solidFill>
              <a:latin typeface="Arial"/>
            </a:endParaRPr>
          </a:p>
        </p:txBody>
      </p:sp>
      <p:sp>
        <p:nvSpPr>
          <p:cNvPr id="190"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191"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92" name="PlaceHolder 1"/>
          <p:cNvSpPr>
            <a:spLocks noGrp="1"/>
          </p:cNvSpPr>
          <p:nvPr>
            <p:ph type="title"/>
          </p:nvPr>
        </p:nvSpPr>
        <p:spPr>
          <a:xfrm>
            <a:off x="614520" y="2753640"/>
            <a:ext cx="10962720" cy="1350000"/>
          </a:xfrm>
          <a:prstGeom prst="rect">
            <a:avLst/>
          </a:prstGeom>
        </p:spPr>
        <p:txBody>
          <a:bodyPr lIns="0" rIns="0" tIns="0" bIns="0" anchor="ctr"/>
          <a:p>
            <a:endParaRPr b="0" lang="en-US" sz="1400" spc="-1" strike="noStrike">
              <a:solidFill>
                <a:srgbClr val="000000"/>
              </a:solidFill>
              <a:latin typeface="Arial"/>
            </a:endParaRPr>
          </a:p>
        </p:txBody>
      </p:sp>
      <p:sp>
        <p:nvSpPr>
          <p:cNvPr id="193"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194"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195"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196"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614520" y="2753640"/>
            <a:ext cx="10962720" cy="62589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97" name="PlaceHolder 1"/>
          <p:cNvSpPr>
            <a:spLocks noGrp="1"/>
          </p:cNvSpPr>
          <p:nvPr>
            <p:ph type="title"/>
          </p:nvPr>
        </p:nvSpPr>
        <p:spPr>
          <a:xfrm>
            <a:off x="614520" y="2753640"/>
            <a:ext cx="10962720" cy="1350000"/>
          </a:xfrm>
          <a:prstGeom prst="rect">
            <a:avLst/>
          </a:prstGeom>
        </p:spPr>
        <p:txBody>
          <a:bodyPr lIns="0" rIns="0" tIns="0" bIns="0" anchor="ctr"/>
          <a:p>
            <a:endParaRPr b="0" lang="en-US" sz="1400" spc="-1" strike="noStrike">
              <a:solidFill>
                <a:srgbClr val="000000"/>
              </a:solidFill>
              <a:latin typeface="Arial"/>
            </a:endParaRPr>
          </a:p>
        </p:txBody>
      </p:sp>
      <p:sp>
        <p:nvSpPr>
          <p:cNvPr id="198"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199"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200"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201"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202"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203"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07" name="PlaceHolder 1"/>
          <p:cNvSpPr>
            <a:spLocks noGrp="1"/>
          </p:cNvSpPr>
          <p:nvPr>
            <p:ph type="title"/>
          </p:nvPr>
        </p:nvSpPr>
        <p:spPr>
          <a:xfrm>
            <a:off x="614520" y="2753640"/>
            <a:ext cx="10962720" cy="1350000"/>
          </a:xfrm>
          <a:prstGeom prst="rect">
            <a:avLst/>
          </a:prstGeom>
        </p:spPr>
        <p:txBody>
          <a:bodyPr lIns="0" rIns="0" tIns="0" bIns="0" anchor="ctr"/>
          <a:p>
            <a:endParaRPr b="0" lang="en-US" sz="1400" spc="-1" strike="noStrike">
              <a:solidFill>
                <a:srgbClr val="000000"/>
              </a:solidFill>
              <a:latin typeface="Arial"/>
            </a:endParaRPr>
          </a:p>
        </p:txBody>
      </p:sp>
      <p:sp>
        <p:nvSpPr>
          <p:cNvPr id="208"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09" name="PlaceHolder 1"/>
          <p:cNvSpPr>
            <a:spLocks noGrp="1"/>
          </p:cNvSpPr>
          <p:nvPr>
            <p:ph type="title"/>
          </p:nvPr>
        </p:nvSpPr>
        <p:spPr>
          <a:xfrm>
            <a:off x="614520" y="2753640"/>
            <a:ext cx="10962720" cy="1350000"/>
          </a:xfrm>
          <a:prstGeom prst="rect">
            <a:avLst/>
          </a:prstGeom>
        </p:spPr>
        <p:txBody>
          <a:bodyPr lIns="0" rIns="0" tIns="0" bIns="0" anchor="ctr"/>
          <a:p>
            <a:endParaRPr b="0" lang="en-US" sz="1400" spc="-1" strike="noStrike">
              <a:solidFill>
                <a:srgbClr val="000000"/>
              </a:solidFill>
              <a:latin typeface="Arial"/>
            </a:endParaRPr>
          </a:p>
        </p:txBody>
      </p:sp>
      <p:sp>
        <p:nvSpPr>
          <p:cNvPr id="210"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11" name="PlaceHolder 1"/>
          <p:cNvSpPr>
            <a:spLocks noGrp="1"/>
          </p:cNvSpPr>
          <p:nvPr>
            <p:ph type="title"/>
          </p:nvPr>
        </p:nvSpPr>
        <p:spPr>
          <a:xfrm>
            <a:off x="614520" y="2753640"/>
            <a:ext cx="10962720" cy="1350000"/>
          </a:xfrm>
          <a:prstGeom prst="rect">
            <a:avLst/>
          </a:prstGeom>
        </p:spPr>
        <p:txBody>
          <a:bodyPr lIns="0" rIns="0" tIns="0" bIns="0" anchor="ctr"/>
          <a:p>
            <a:endParaRPr b="0" lang="en-US" sz="1400" spc="-1" strike="noStrike">
              <a:solidFill>
                <a:srgbClr val="000000"/>
              </a:solidFill>
              <a:latin typeface="Arial"/>
            </a:endParaRPr>
          </a:p>
        </p:txBody>
      </p:sp>
      <p:sp>
        <p:nvSpPr>
          <p:cNvPr id="212"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1400" spc="-1" strike="noStrike">
              <a:solidFill>
                <a:srgbClr val="000000"/>
              </a:solidFill>
              <a:latin typeface="Arial"/>
            </a:endParaRPr>
          </a:p>
        </p:txBody>
      </p:sp>
      <p:sp>
        <p:nvSpPr>
          <p:cNvPr id="213"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14" name="PlaceHolder 1"/>
          <p:cNvSpPr>
            <a:spLocks noGrp="1"/>
          </p:cNvSpPr>
          <p:nvPr>
            <p:ph type="title"/>
          </p:nvPr>
        </p:nvSpPr>
        <p:spPr>
          <a:xfrm>
            <a:off x="614520" y="2753640"/>
            <a:ext cx="10962720" cy="1350000"/>
          </a:xfrm>
          <a:prstGeom prst="rect">
            <a:avLst/>
          </a:prstGeom>
        </p:spPr>
        <p:txBody>
          <a:bodyPr lIns="0" rIns="0" tIns="0" bIns="0" anchor="ctr"/>
          <a:p>
            <a:endParaRPr b="0" lang="en-US" sz="1400" spc="-1" strike="noStrike">
              <a:solidFill>
                <a:srgbClr val="000000"/>
              </a:solidFill>
              <a:latin typeface="Arial"/>
            </a:endParaRPr>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15" name="PlaceHolder 1"/>
          <p:cNvSpPr>
            <a:spLocks noGrp="1"/>
          </p:cNvSpPr>
          <p:nvPr>
            <p:ph type="subTitle"/>
          </p:nvPr>
        </p:nvSpPr>
        <p:spPr>
          <a:xfrm>
            <a:off x="614520" y="2753640"/>
            <a:ext cx="10962720" cy="62589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16" name="PlaceHolder 1"/>
          <p:cNvSpPr>
            <a:spLocks noGrp="1"/>
          </p:cNvSpPr>
          <p:nvPr>
            <p:ph type="title"/>
          </p:nvPr>
        </p:nvSpPr>
        <p:spPr>
          <a:xfrm>
            <a:off x="614520" y="2753640"/>
            <a:ext cx="10962720" cy="1350000"/>
          </a:xfrm>
          <a:prstGeom prst="rect">
            <a:avLst/>
          </a:prstGeom>
        </p:spPr>
        <p:txBody>
          <a:bodyPr lIns="0" rIns="0" tIns="0" bIns="0" anchor="ctr"/>
          <a:p>
            <a:endParaRPr b="0" lang="en-US" sz="1400" spc="-1" strike="noStrike">
              <a:solidFill>
                <a:srgbClr val="000000"/>
              </a:solidFill>
              <a:latin typeface="Arial"/>
            </a:endParaRPr>
          </a:p>
        </p:txBody>
      </p:sp>
      <p:sp>
        <p:nvSpPr>
          <p:cNvPr id="217"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218"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1400" spc="-1" strike="noStrike">
              <a:solidFill>
                <a:srgbClr val="000000"/>
              </a:solidFill>
              <a:latin typeface="Arial"/>
            </a:endParaRPr>
          </a:p>
        </p:txBody>
      </p:sp>
      <p:sp>
        <p:nvSpPr>
          <p:cNvPr id="219"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20" name="PlaceHolder 1"/>
          <p:cNvSpPr>
            <a:spLocks noGrp="1"/>
          </p:cNvSpPr>
          <p:nvPr>
            <p:ph type="title"/>
          </p:nvPr>
        </p:nvSpPr>
        <p:spPr>
          <a:xfrm>
            <a:off x="614520" y="2753640"/>
            <a:ext cx="10962720" cy="1350000"/>
          </a:xfrm>
          <a:prstGeom prst="rect">
            <a:avLst/>
          </a:prstGeom>
        </p:spPr>
        <p:txBody>
          <a:bodyPr lIns="0" rIns="0" tIns="0" bIns="0" anchor="ctr"/>
          <a:p>
            <a:endParaRPr b="0" lang="en-US" sz="1400" spc="-1" strike="noStrike">
              <a:solidFill>
                <a:srgbClr val="000000"/>
              </a:solidFill>
              <a:latin typeface="Arial"/>
            </a:endParaRPr>
          </a:p>
        </p:txBody>
      </p:sp>
      <p:sp>
        <p:nvSpPr>
          <p:cNvPr id="221"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1400" spc="-1" strike="noStrike">
              <a:solidFill>
                <a:srgbClr val="000000"/>
              </a:solidFill>
              <a:latin typeface="Arial"/>
            </a:endParaRPr>
          </a:p>
        </p:txBody>
      </p:sp>
      <p:sp>
        <p:nvSpPr>
          <p:cNvPr id="222"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223"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4" name="PlaceHolder 1"/>
          <p:cNvSpPr>
            <a:spLocks noGrp="1"/>
          </p:cNvSpPr>
          <p:nvPr>
            <p:ph type="title"/>
          </p:nvPr>
        </p:nvSpPr>
        <p:spPr>
          <a:xfrm>
            <a:off x="614520" y="2753640"/>
            <a:ext cx="10962720" cy="1350000"/>
          </a:xfrm>
          <a:prstGeom prst="rect">
            <a:avLst/>
          </a:prstGeom>
        </p:spPr>
        <p:txBody>
          <a:bodyPr lIns="0" rIns="0" tIns="0" bIns="0" anchor="ctr"/>
          <a:p>
            <a:endParaRPr b="0" lang="en-US" sz="1400" spc="-1" strike="noStrike">
              <a:solidFill>
                <a:srgbClr val="000000"/>
              </a:solidFill>
              <a:latin typeface="Arial"/>
            </a:endParaRPr>
          </a:p>
        </p:txBody>
      </p:sp>
      <p:sp>
        <p:nvSpPr>
          <p:cNvPr id="225"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226"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227"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614520" y="2753640"/>
            <a:ext cx="10962720" cy="1350000"/>
          </a:xfrm>
          <a:prstGeom prst="rect">
            <a:avLst/>
          </a:prstGeom>
        </p:spPr>
        <p:txBody>
          <a:bodyPr lIns="0" rIns="0" tIns="0" bIns="0" anchor="ctr"/>
          <a:p>
            <a:endParaRPr b="0" lang="en-US" sz="1400" spc="-1" strike="noStrike">
              <a:solidFill>
                <a:srgbClr val="000000"/>
              </a:solidFill>
              <a:latin typeface="Arial"/>
            </a:endParaRPr>
          </a:p>
        </p:txBody>
      </p:sp>
      <p:sp>
        <p:nvSpPr>
          <p:cNvPr id="15"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16"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1400" spc="-1" strike="noStrike">
              <a:solidFill>
                <a:srgbClr val="000000"/>
              </a:solidFill>
              <a:latin typeface="Arial"/>
            </a:endParaRPr>
          </a:p>
        </p:txBody>
      </p:sp>
      <p:sp>
        <p:nvSpPr>
          <p:cNvPr id="17"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28" name="PlaceHolder 1"/>
          <p:cNvSpPr>
            <a:spLocks noGrp="1"/>
          </p:cNvSpPr>
          <p:nvPr>
            <p:ph type="title"/>
          </p:nvPr>
        </p:nvSpPr>
        <p:spPr>
          <a:xfrm>
            <a:off x="614520" y="2753640"/>
            <a:ext cx="10962720" cy="1350000"/>
          </a:xfrm>
          <a:prstGeom prst="rect">
            <a:avLst/>
          </a:prstGeom>
        </p:spPr>
        <p:txBody>
          <a:bodyPr lIns="0" rIns="0" tIns="0" bIns="0" anchor="ctr"/>
          <a:p>
            <a:endParaRPr b="0" lang="en-US" sz="1400" spc="-1" strike="noStrike">
              <a:solidFill>
                <a:srgbClr val="000000"/>
              </a:solidFill>
              <a:latin typeface="Arial"/>
            </a:endParaRPr>
          </a:p>
        </p:txBody>
      </p:sp>
      <p:sp>
        <p:nvSpPr>
          <p:cNvPr id="229"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230"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31" name="PlaceHolder 1"/>
          <p:cNvSpPr>
            <a:spLocks noGrp="1"/>
          </p:cNvSpPr>
          <p:nvPr>
            <p:ph type="title"/>
          </p:nvPr>
        </p:nvSpPr>
        <p:spPr>
          <a:xfrm>
            <a:off x="614520" y="2753640"/>
            <a:ext cx="10962720" cy="1350000"/>
          </a:xfrm>
          <a:prstGeom prst="rect">
            <a:avLst/>
          </a:prstGeom>
        </p:spPr>
        <p:txBody>
          <a:bodyPr lIns="0" rIns="0" tIns="0" bIns="0" anchor="ctr"/>
          <a:p>
            <a:endParaRPr b="0" lang="en-US" sz="1400" spc="-1" strike="noStrike">
              <a:solidFill>
                <a:srgbClr val="000000"/>
              </a:solidFill>
              <a:latin typeface="Arial"/>
            </a:endParaRPr>
          </a:p>
        </p:txBody>
      </p:sp>
      <p:sp>
        <p:nvSpPr>
          <p:cNvPr id="232"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233"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234"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235"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36" name="PlaceHolder 1"/>
          <p:cNvSpPr>
            <a:spLocks noGrp="1"/>
          </p:cNvSpPr>
          <p:nvPr>
            <p:ph type="title"/>
          </p:nvPr>
        </p:nvSpPr>
        <p:spPr>
          <a:xfrm>
            <a:off x="614520" y="2753640"/>
            <a:ext cx="10962720" cy="1350000"/>
          </a:xfrm>
          <a:prstGeom prst="rect">
            <a:avLst/>
          </a:prstGeom>
        </p:spPr>
        <p:txBody>
          <a:bodyPr lIns="0" rIns="0" tIns="0" bIns="0" anchor="ctr"/>
          <a:p>
            <a:endParaRPr b="0" lang="en-US" sz="1400" spc="-1" strike="noStrike">
              <a:solidFill>
                <a:srgbClr val="000000"/>
              </a:solidFill>
              <a:latin typeface="Arial"/>
            </a:endParaRPr>
          </a:p>
        </p:txBody>
      </p:sp>
      <p:sp>
        <p:nvSpPr>
          <p:cNvPr id="237"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238"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239"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240"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241"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242"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614520" y="2753640"/>
            <a:ext cx="10962720" cy="1350000"/>
          </a:xfrm>
          <a:prstGeom prst="rect">
            <a:avLst/>
          </a:prstGeom>
        </p:spPr>
        <p:txBody>
          <a:bodyPr lIns="0" rIns="0" tIns="0" bIns="0" anchor="ctr"/>
          <a:p>
            <a:endParaRPr b="0" lang="en-US" sz="1400" spc="-1" strike="noStrike">
              <a:solidFill>
                <a:srgbClr val="000000"/>
              </a:solidFill>
              <a:latin typeface="Arial"/>
            </a:endParaRPr>
          </a:p>
        </p:txBody>
      </p:sp>
      <p:sp>
        <p:nvSpPr>
          <p:cNvPr id="19"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1400" spc="-1" strike="noStrike">
              <a:solidFill>
                <a:srgbClr val="000000"/>
              </a:solidFill>
              <a:latin typeface="Arial"/>
            </a:endParaRPr>
          </a:p>
        </p:txBody>
      </p:sp>
      <p:sp>
        <p:nvSpPr>
          <p:cNvPr id="20"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21"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614520" y="2753640"/>
            <a:ext cx="10962720" cy="1350000"/>
          </a:xfrm>
          <a:prstGeom prst="rect">
            <a:avLst/>
          </a:prstGeom>
        </p:spPr>
        <p:txBody>
          <a:bodyPr lIns="0" rIns="0" tIns="0" bIns="0" anchor="ctr"/>
          <a:p>
            <a:endParaRPr b="0" lang="en-US" sz="1400" spc="-1" strike="noStrike">
              <a:solidFill>
                <a:srgbClr val="000000"/>
              </a:solidFill>
              <a:latin typeface="Arial"/>
            </a:endParaRPr>
          </a:p>
        </p:txBody>
      </p:sp>
      <p:sp>
        <p:nvSpPr>
          <p:cNvPr id="23"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24"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25"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 Id="rId9" Type="http://schemas.openxmlformats.org/officeDocument/2006/relationships/slideLayout" Target="../slideLayouts/slideLayout56.xml"/><Relationship Id="rId10" Type="http://schemas.openxmlformats.org/officeDocument/2006/relationships/slideLayout" Target="../slideLayouts/slideLayout57.xml"/><Relationship Id="rId11" Type="http://schemas.openxmlformats.org/officeDocument/2006/relationships/slideLayout" Target="../slideLayouts/slideLayout58.xml"/><Relationship Id="rId12" Type="http://schemas.openxmlformats.org/officeDocument/2006/relationships/slideLayout" Target="../slideLayouts/slideLayout59.xml"/><Relationship Id="rId13" Type="http://schemas.openxmlformats.org/officeDocument/2006/relationships/slideLayout" Target="../slideLayouts/slideLayout60.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1.xml"/><Relationship Id="rId3" Type="http://schemas.openxmlformats.org/officeDocument/2006/relationships/slideLayout" Target="../slideLayouts/slideLayout62.xml"/><Relationship Id="rId4" Type="http://schemas.openxmlformats.org/officeDocument/2006/relationships/slideLayout" Target="../slideLayouts/slideLayout63.xml"/><Relationship Id="rId5" Type="http://schemas.openxmlformats.org/officeDocument/2006/relationships/slideLayout" Target="../slideLayouts/slideLayout64.xml"/><Relationship Id="rId6" Type="http://schemas.openxmlformats.org/officeDocument/2006/relationships/slideLayout" Target="../slideLayouts/slideLayout65.xml"/><Relationship Id="rId7" Type="http://schemas.openxmlformats.org/officeDocument/2006/relationships/slideLayout" Target="../slideLayouts/slideLayout66.xml"/><Relationship Id="rId8" Type="http://schemas.openxmlformats.org/officeDocument/2006/relationships/slideLayout" Target="../slideLayouts/slideLayout67.xml"/><Relationship Id="rId9" Type="http://schemas.openxmlformats.org/officeDocument/2006/relationships/slideLayout" Target="../slideLayouts/slideLayout68.xml"/><Relationship Id="rId10" Type="http://schemas.openxmlformats.org/officeDocument/2006/relationships/slideLayout" Target="../slideLayouts/slideLayout69.xml"/><Relationship Id="rId11" Type="http://schemas.openxmlformats.org/officeDocument/2006/relationships/slideLayout" Target="../slideLayouts/slideLayout70.xml"/><Relationship Id="rId12" Type="http://schemas.openxmlformats.org/officeDocument/2006/relationships/slideLayout" Target="../slideLayouts/slideLayout71.xml"/><Relationship Id="rId13" Type="http://schemas.openxmlformats.org/officeDocument/2006/relationships/slideLayout" Target="../slideLayouts/slideLayout7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4285f4"/>
        </a:solidFill>
      </p:bgPr>
    </p:bg>
    <p:spTree>
      <p:nvGrpSpPr>
        <p:cNvPr id="1" name=""/>
        <p:cNvGrpSpPr/>
        <p:nvPr/>
      </p:nvGrpSpPr>
      <p:grpSpPr>
        <a:xfrm>
          <a:off x="0" y="0"/>
          <a:ext cx="0" cy="0"/>
          <a:chOff x="0" y="0"/>
          <a:chExt cx="0" cy="0"/>
        </a:xfrm>
      </p:grpSpPr>
      <p:sp>
        <p:nvSpPr>
          <p:cNvPr id="0" name="CustomShape 1"/>
          <p:cNvSpPr/>
          <p:nvPr/>
        </p:nvSpPr>
        <p:spPr>
          <a:xfrm flipH="1">
            <a:off x="10994760" y="5661360"/>
            <a:ext cx="1196280" cy="1196280"/>
          </a:xfrm>
          <a:prstGeom prst="rtTriangle">
            <a:avLst/>
          </a:prstGeom>
          <a:solidFill>
            <a:schemeClr val="lt1"/>
          </a:solidFill>
          <a:ln>
            <a:noFill/>
          </a:ln>
        </p:spPr>
        <p:style>
          <a:lnRef idx="0"/>
          <a:fillRef idx="0"/>
          <a:effectRef idx="0"/>
          <a:fontRef idx="minor"/>
        </p:style>
      </p:sp>
      <p:sp>
        <p:nvSpPr>
          <p:cNvPr id="1" name="CustomShape 2"/>
          <p:cNvSpPr/>
          <p:nvPr/>
        </p:nvSpPr>
        <p:spPr>
          <a:xfrm flipH="1">
            <a:off x="10994760" y="5661000"/>
            <a:ext cx="1196280" cy="1196280"/>
          </a:xfrm>
          <a:prstGeom prst="round1Rect">
            <a:avLst>
              <a:gd name="adj" fmla="val 16667"/>
            </a:avLst>
          </a:prstGeom>
          <a:solidFill>
            <a:schemeClr val="lt1">
              <a:alpha val="68080"/>
            </a:schemeClr>
          </a:solidFill>
          <a:ln>
            <a:noFill/>
          </a:ln>
        </p:spPr>
        <p:style>
          <a:lnRef idx="0"/>
          <a:fillRef idx="0"/>
          <a:effectRef idx="0"/>
          <a:fontRef idx="minor"/>
        </p:style>
      </p:sp>
      <p:sp>
        <p:nvSpPr>
          <p:cNvPr id="2" name="PlaceHolder 3"/>
          <p:cNvSpPr>
            <a:spLocks noGrp="1"/>
          </p:cNvSpPr>
          <p:nvPr>
            <p:ph type="title"/>
          </p:nvPr>
        </p:nvSpPr>
        <p:spPr>
          <a:xfrm>
            <a:off x="520560" y="2425680"/>
            <a:ext cx="10962720" cy="1244520"/>
          </a:xfrm>
          <a:prstGeom prst="rect">
            <a:avLst/>
          </a:prstGeom>
        </p:spPr>
        <p:txBody>
          <a:bodyPr lIns="122040" rIns="122040" tIns="122040" bIns="122040" anchor="b"/>
          <a:p>
            <a:r>
              <a:rPr b="0" lang="en-US" sz="6400" spc="-1" strike="noStrike">
                <a:solidFill>
                  <a:srgbClr val="000000"/>
                </a:solidFill>
                <a:latin typeface="Arial"/>
              </a:rPr>
              <a:t>Click to edit the title text format</a:t>
            </a:r>
            <a:endParaRPr b="0" lang="en-US" sz="6400" spc="-1" strike="noStrike">
              <a:solidFill>
                <a:srgbClr val="000000"/>
              </a:solidFill>
              <a:latin typeface="Arial"/>
            </a:endParaRPr>
          </a:p>
        </p:txBody>
      </p:sp>
      <p:sp>
        <p:nvSpPr>
          <p:cNvPr id="3" name="PlaceHolder 4"/>
          <p:cNvSpPr>
            <a:spLocks noGrp="1"/>
          </p:cNvSpPr>
          <p:nvPr>
            <p:ph type="sldNum"/>
          </p:nvPr>
        </p:nvSpPr>
        <p:spPr>
          <a:xfrm>
            <a:off x="11364840" y="6260760"/>
            <a:ext cx="731520" cy="524520"/>
          </a:xfrm>
          <a:prstGeom prst="rect">
            <a:avLst/>
          </a:prstGeom>
        </p:spPr>
        <p:txBody>
          <a:bodyPr lIns="122040" rIns="122040" tIns="122040" bIns="122040" anchor="ctr"/>
          <a:p>
            <a:pPr algn="r">
              <a:lnSpc>
                <a:spcPct val="100000"/>
              </a:lnSpc>
            </a:pPr>
            <a:fld id="{CC4756E9-50F4-48B9-AD89-B3C5A7A44825}" type="slidenum">
              <a:rPr b="0" lang="en-US" sz="1300" spc="-1" strike="noStrike">
                <a:solidFill>
                  <a:srgbClr val="737373"/>
                </a:solidFill>
                <a:latin typeface="Roboto"/>
                <a:ea typeface="Roboto"/>
              </a:rPr>
              <a:t>&lt;number&gt;</a:t>
            </a:fld>
            <a:endParaRPr b="0" lang="en-US" sz="1300" spc="-1" strike="noStrike">
              <a:latin typeface="Times New Roman"/>
            </a:endParaRPr>
          </a:p>
        </p:txBody>
      </p:sp>
      <p:sp>
        <p:nvSpPr>
          <p:cNvPr id="4" name="PlaceHolder 5"/>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400" spc="-1" strike="noStrike">
                <a:solidFill>
                  <a:srgbClr val="000000"/>
                </a:solidFill>
                <a:latin typeface="Arial"/>
              </a:rPr>
              <a:t>Click to edit the outline text format</a:t>
            </a:r>
            <a:endParaRPr b="0" lang="en-US"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400" spc="-1" strike="noStrike">
                <a:solidFill>
                  <a:srgbClr val="000000"/>
                </a:solidFill>
                <a:latin typeface="Arial"/>
              </a:rPr>
              <a:t>Second Outline Level</a:t>
            </a:r>
            <a:endParaRPr b="0" lang="en-US"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400" spc="-1" strike="noStrike">
                <a:solidFill>
                  <a:srgbClr val="000000"/>
                </a:solidFill>
                <a:latin typeface="Arial"/>
              </a:rPr>
              <a:t>Third Outline Level</a:t>
            </a:r>
            <a:endParaRPr b="0" lang="en-US"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4285f4"/>
        </a:solidFill>
      </p:bgPr>
    </p:bg>
    <p:spTree>
      <p:nvGrpSpPr>
        <p:cNvPr id="1" name=""/>
        <p:cNvGrpSpPr/>
        <p:nvPr/>
      </p:nvGrpSpPr>
      <p:grpSpPr>
        <a:xfrm>
          <a:off x="0" y="0"/>
          <a:ext cx="0" cy="0"/>
          <a:chOff x="0" y="0"/>
          <a:chExt cx="0" cy="0"/>
        </a:xfrm>
      </p:grpSpPr>
      <p:sp>
        <p:nvSpPr>
          <p:cNvPr id="41" name="CustomShape 1"/>
          <p:cNvSpPr/>
          <p:nvPr/>
        </p:nvSpPr>
        <p:spPr>
          <a:xfrm flipH="1" rot="10800000">
            <a:off x="4368960" y="6858000"/>
            <a:ext cx="7822800" cy="6857640"/>
          </a:xfrm>
          <a:prstGeom prst="rect">
            <a:avLst/>
          </a:prstGeom>
          <a:solidFill>
            <a:schemeClr val="accent4"/>
          </a:solidFill>
          <a:ln>
            <a:noFill/>
          </a:ln>
        </p:spPr>
        <p:style>
          <a:lnRef idx="0"/>
          <a:fillRef idx="0"/>
          <a:effectRef idx="0"/>
          <a:fontRef idx="minor"/>
        </p:style>
      </p:sp>
      <p:sp>
        <p:nvSpPr>
          <p:cNvPr id="42" name="CustomShape 2"/>
          <p:cNvSpPr/>
          <p:nvPr/>
        </p:nvSpPr>
        <p:spPr>
          <a:xfrm rot="16200000">
            <a:off x="1012320" y="3356640"/>
            <a:ext cx="6857640" cy="144720"/>
          </a:xfrm>
          <a:prstGeom prst="rect">
            <a:avLst/>
          </a:prstGeom>
          <a:gradFill rotWithShape="0">
            <a:gsLst>
              <a:gs pos="0">
                <a:srgbClr val="f9f9f9"/>
              </a:gs>
              <a:gs pos="36000">
                <a:srgbClr val="f9f9f9"/>
              </a:gs>
              <a:gs pos="80000">
                <a:srgbClr val="dedede"/>
              </a:gs>
              <a:gs pos="100000">
                <a:srgbClr val="999999"/>
              </a:gs>
            </a:gsLst>
            <a:lin ang="10800000"/>
          </a:gradFill>
          <a:ln>
            <a:noFill/>
          </a:ln>
        </p:spPr>
        <p:style>
          <a:lnRef idx="0"/>
          <a:fillRef idx="0"/>
          <a:effectRef idx="0"/>
          <a:fontRef idx="minor"/>
        </p:style>
      </p:sp>
      <p:sp>
        <p:nvSpPr>
          <p:cNvPr id="43" name="PlaceHolder 3"/>
          <p:cNvSpPr>
            <a:spLocks noGrp="1"/>
          </p:cNvSpPr>
          <p:nvPr>
            <p:ph type="title"/>
          </p:nvPr>
        </p:nvSpPr>
        <p:spPr>
          <a:xfrm>
            <a:off x="301320" y="477000"/>
            <a:ext cx="3743640" cy="1270800"/>
          </a:xfrm>
          <a:prstGeom prst="rect">
            <a:avLst/>
          </a:prstGeom>
        </p:spPr>
        <p:txBody>
          <a:bodyPr lIns="122040" rIns="122040" tIns="122040" bIns="122040"/>
          <a:p>
            <a:r>
              <a:rPr b="0" lang="en-US" sz="3200" spc="-1" strike="noStrike">
                <a:solidFill>
                  <a:srgbClr val="000000"/>
                </a:solidFill>
                <a:latin typeface="Arial"/>
              </a:rPr>
              <a:t>Click to edit the title text format</a:t>
            </a:r>
            <a:endParaRPr b="0" lang="en-US" sz="3200" spc="-1" strike="noStrike">
              <a:solidFill>
                <a:srgbClr val="000000"/>
              </a:solidFill>
              <a:latin typeface="Arial"/>
            </a:endParaRPr>
          </a:p>
        </p:txBody>
      </p:sp>
      <p:sp>
        <p:nvSpPr>
          <p:cNvPr id="44" name="PlaceHolder 4"/>
          <p:cNvSpPr>
            <a:spLocks noGrp="1"/>
          </p:cNvSpPr>
          <p:nvPr>
            <p:ph type="body"/>
          </p:nvPr>
        </p:nvSpPr>
        <p:spPr>
          <a:xfrm>
            <a:off x="301320" y="1954440"/>
            <a:ext cx="3743640" cy="4217760"/>
          </a:xfrm>
          <a:prstGeom prst="rect">
            <a:avLst/>
          </a:prstGeom>
        </p:spPr>
        <p:txBody>
          <a:bodyPr lIns="122040" rIns="122040" tIns="122040" bIns="122040"/>
          <a:p>
            <a:pPr marL="432000" indent="-324000">
              <a:spcBef>
                <a:spcPts val="1417"/>
              </a:spcBef>
              <a:buClr>
                <a:srgbClr val="000000"/>
              </a:buClr>
              <a:buSzPct val="45000"/>
              <a:buFont typeface="Wingdings" charset="2"/>
              <a:buChar char=""/>
            </a:pPr>
            <a:r>
              <a:rPr b="0" lang="en-US" sz="1600" spc="-1" strike="noStrike">
                <a:solidFill>
                  <a:srgbClr val="000000"/>
                </a:solidFill>
                <a:latin typeface="Arial"/>
              </a:rPr>
              <a:t>Click to edit the outline text format</a:t>
            </a:r>
            <a:endParaRPr b="0" lang="en-US" sz="16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600" spc="-1" strike="noStrike">
                <a:solidFill>
                  <a:srgbClr val="000000"/>
                </a:solidFill>
                <a:latin typeface="Arial"/>
              </a:rPr>
              <a:t>Second Outline Level</a:t>
            </a:r>
            <a:endParaRPr b="0" lang="en-US" sz="16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600" spc="-1" strike="noStrike">
                <a:solidFill>
                  <a:srgbClr val="000000"/>
                </a:solidFill>
                <a:latin typeface="Arial"/>
              </a:rPr>
              <a:t>Third Outline Level</a:t>
            </a:r>
            <a:endParaRPr b="0" lang="en-US" sz="16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600" spc="-1" strike="noStrike">
                <a:solidFill>
                  <a:srgbClr val="000000"/>
                </a:solidFill>
                <a:latin typeface="Arial"/>
              </a:rPr>
              <a:t>Fourth Outline Level</a:t>
            </a:r>
            <a:endParaRPr b="0" lang="en-US" sz="16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600" spc="-1" strike="noStrike">
                <a:solidFill>
                  <a:srgbClr val="000000"/>
                </a:solidFill>
                <a:latin typeface="Arial"/>
              </a:rPr>
              <a:t>Fifth Outline Level</a:t>
            </a:r>
            <a:endParaRPr b="0" lang="en-US" sz="16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600" spc="-1" strike="noStrike">
                <a:solidFill>
                  <a:srgbClr val="000000"/>
                </a:solidFill>
                <a:latin typeface="Arial"/>
              </a:rPr>
              <a:t>Sixth Outline Level</a:t>
            </a:r>
            <a:endParaRPr b="0" lang="en-US" sz="16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600" spc="-1" strike="noStrike">
                <a:solidFill>
                  <a:srgbClr val="000000"/>
                </a:solidFill>
                <a:latin typeface="Arial"/>
              </a:rPr>
              <a:t>Seventh Outline Level</a:t>
            </a:r>
            <a:endParaRPr b="0" lang="en-US" sz="1600" spc="-1" strike="noStrike">
              <a:solidFill>
                <a:srgbClr val="000000"/>
              </a:solidFill>
              <a:latin typeface="Arial"/>
            </a:endParaRPr>
          </a:p>
        </p:txBody>
      </p:sp>
      <p:sp>
        <p:nvSpPr>
          <p:cNvPr id="45" name="PlaceHolder 5"/>
          <p:cNvSpPr>
            <a:spLocks noGrp="1"/>
          </p:cNvSpPr>
          <p:nvPr>
            <p:ph type="sldNum"/>
          </p:nvPr>
        </p:nvSpPr>
        <p:spPr>
          <a:xfrm>
            <a:off x="11364840" y="6260760"/>
            <a:ext cx="731520" cy="524520"/>
          </a:xfrm>
          <a:prstGeom prst="rect">
            <a:avLst/>
          </a:prstGeom>
        </p:spPr>
        <p:txBody>
          <a:bodyPr lIns="122040" rIns="122040" tIns="122040" bIns="122040" anchor="ctr"/>
          <a:p>
            <a:pPr algn="r">
              <a:lnSpc>
                <a:spcPct val="100000"/>
              </a:lnSpc>
            </a:pPr>
            <a:fld id="{284F8F85-13A6-4379-9682-323D04C14C05}" type="slidenum">
              <a:rPr b="0" lang="en-US" sz="1300" spc="-1" strike="noStrike">
                <a:solidFill>
                  <a:srgbClr val="737373"/>
                </a:solidFill>
                <a:latin typeface="Roboto"/>
                <a:ea typeface="Roboto"/>
              </a:rPr>
              <a:t>1</a:t>
            </a:fld>
            <a:endParaRPr b="0" lang="en-US" sz="1300" spc="-1" strike="noStrike">
              <a:latin typeface="Times New Roman"/>
            </a:endParaRPr>
          </a:p>
        </p:txBody>
      </p:sp>
      <p:sp>
        <p:nvSpPr>
          <p:cNvPr id="46" name="PlaceHolder 6"/>
          <p:cNvSpPr>
            <a:spLocks noGrp="1"/>
          </p:cNvSpPr>
          <p:nvPr>
            <p:ph type="body"/>
          </p:nvPr>
        </p:nvSpPr>
        <p:spPr>
          <a:xfrm>
            <a:off x="4513680" y="581400"/>
            <a:ext cx="6850800" cy="5694840"/>
          </a:xfrm>
          <a:prstGeom prst="rect">
            <a:avLst/>
          </a:prstGeom>
        </p:spPr>
        <p:txBody>
          <a:bodyPr lIns="122040" rIns="122040" tIns="122040" bIns="122040" anchor="ctr"/>
          <a:p>
            <a:pPr marL="432000" indent="-324000">
              <a:spcBef>
                <a:spcPts val="1417"/>
              </a:spcBef>
              <a:buClr>
                <a:srgbClr val="000000"/>
              </a:buClr>
              <a:buSzPct val="45000"/>
              <a:buFont typeface="Wingdings" charset="2"/>
              <a:buChar char=""/>
            </a:pPr>
            <a:r>
              <a:rPr b="0" lang="en-US" sz="1900" spc="-1" strike="noStrike">
                <a:solidFill>
                  <a:srgbClr val="000000"/>
                </a:solidFill>
                <a:latin typeface="Arial"/>
              </a:rPr>
              <a:t>Click to edit the outline text format</a:t>
            </a:r>
            <a:endParaRPr b="0" lang="en-US" sz="19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900" spc="-1" strike="noStrike">
                <a:solidFill>
                  <a:srgbClr val="000000"/>
                </a:solidFill>
                <a:latin typeface="Arial"/>
              </a:rPr>
              <a:t>Second Outline Level</a:t>
            </a:r>
            <a:endParaRPr b="0" lang="en-US" sz="19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900" spc="-1" strike="noStrike">
                <a:solidFill>
                  <a:srgbClr val="000000"/>
                </a:solidFill>
                <a:latin typeface="Arial"/>
              </a:rPr>
              <a:t>Third Outline Level</a:t>
            </a:r>
            <a:endParaRPr b="0" lang="en-US" sz="19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900" spc="-1" strike="noStrike">
                <a:solidFill>
                  <a:srgbClr val="000000"/>
                </a:solidFill>
                <a:latin typeface="Arial"/>
              </a:rPr>
              <a:t>Fourth Outline Level</a:t>
            </a:r>
            <a:endParaRPr b="0" lang="en-US" sz="19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900" spc="-1" strike="noStrike">
                <a:solidFill>
                  <a:srgbClr val="000000"/>
                </a:solidFill>
                <a:latin typeface="Arial"/>
              </a:rPr>
              <a:t>Fifth Outline Level</a:t>
            </a:r>
            <a:endParaRPr b="0" lang="en-US" sz="19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900" spc="-1" strike="noStrike">
                <a:solidFill>
                  <a:srgbClr val="000000"/>
                </a:solidFill>
                <a:latin typeface="Arial"/>
              </a:rPr>
              <a:t>Sixth Outline Level</a:t>
            </a:r>
            <a:endParaRPr b="0" lang="en-US" sz="19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900" spc="-1" strike="noStrike">
                <a:solidFill>
                  <a:srgbClr val="000000"/>
                </a:solidFill>
                <a:latin typeface="Arial"/>
              </a:rPr>
              <a:t>Seventh Outline Level</a:t>
            </a:r>
            <a:endParaRPr b="0" lang="en-US" sz="19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4285f4"/>
        </a:solidFill>
      </p:bgPr>
    </p:bg>
    <p:spTree>
      <p:nvGrpSpPr>
        <p:cNvPr id="1" name=""/>
        <p:cNvGrpSpPr/>
        <p:nvPr/>
      </p:nvGrpSpPr>
      <p:grpSpPr>
        <a:xfrm>
          <a:off x="0" y="0"/>
          <a:ext cx="0" cy="0"/>
          <a:chOff x="0" y="0"/>
          <a:chExt cx="0" cy="0"/>
        </a:xfrm>
      </p:grpSpPr>
      <p:sp>
        <p:nvSpPr>
          <p:cNvPr id="83" name="CustomShape 1"/>
          <p:cNvSpPr/>
          <p:nvPr/>
        </p:nvSpPr>
        <p:spPr>
          <a:xfrm flipH="1" rot="10800000">
            <a:off x="360" y="6261120"/>
            <a:ext cx="12191760" cy="6261120"/>
          </a:xfrm>
          <a:prstGeom prst="rect">
            <a:avLst/>
          </a:prstGeom>
          <a:solidFill>
            <a:schemeClr val="accent4"/>
          </a:solidFill>
          <a:ln>
            <a:noFill/>
          </a:ln>
        </p:spPr>
        <p:style>
          <a:lnRef idx="0"/>
          <a:fillRef idx="0"/>
          <a:effectRef idx="0"/>
          <a:fontRef idx="minor"/>
        </p:style>
      </p:sp>
      <p:sp>
        <p:nvSpPr>
          <p:cNvPr id="84" name="CustomShape 2"/>
          <p:cNvSpPr/>
          <p:nvPr/>
        </p:nvSpPr>
        <p:spPr>
          <a:xfrm flipH="1" rot="10800000">
            <a:off x="360" y="6262560"/>
            <a:ext cx="12191760" cy="98280"/>
          </a:xfrm>
          <a:prstGeom prst="rect">
            <a:avLst/>
          </a:prstGeom>
          <a:gradFill rotWithShape="0">
            <a:gsLst>
              <a:gs pos="0">
                <a:srgbClr val="f9f9f9"/>
              </a:gs>
              <a:gs pos="36000">
                <a:srgbClr val="f9f9f9"/>
              </a:gs>
              <a:gs pos="80000">
                <a:srgbClr val="dedede"/>
              </a:gs>
              <a:gs pos="100000">
                <a:srgbClr val="999999"/>
              </a:gs>
            </a:gsLst>
            <a:lin ang="5394000"/>
          </a:gradFill>
          <a:ln>
            <a:noFill/>
          </a:ln>
        </p:spPr>
        <p:style>
          <a:lnRef idx="0"/>
          <a:fillRef idx="0"/>
          <a:effectRef idx="0"/>
          <a:fontRef idx="minor"/>
        </p:style>
      </p:sp>
      <p:sp>
        <p:nvSpPr>
          <p:cNvPr id="85" name="PlaceHolder 3"/>
          <p:cNvSpPr>
            <a:spLocks noGrp="1"/>
          </p:cNvSpPr>
          <p:nvPr>
            <p:ph type="body"/>
          </p:nvPr>
        </p:nvSpPr>
        <p:spPr>
          <a:xfrm>
            <a:off x="76320" y="6262560"/>
            <a:ext cx="11175480" cy="595080"/>
          </a:xfrm>
          <a:prstGeom prst="rect">
            <a:avLst/>
          </a:prstGeom>
        </p:spPr>
        <p:txBody>
          <a:bodyPr lIns="122040" rIns="122040" tIns="122040" bIns="122040" anchor="ctr"/>
          <a:p>
            <a:pPr marL="432000" indent="-324000">
              <a:spcBef>
                <a:spcPts val="1417"/>
              </a:spcBef>
              <a:buClr>
                <a:srgbClr val="000000"/>
              </a:buClr>
              <a:buSzPct val="45000"/>
              <a:buFont typeface="Wingdings" charset="2"/>
              <a:buChar char=""/>
            </a:pPr>
            <a:r>
              <a:rPr b="0" lang="en-US" sz="1600" spc="-1" strike="noStrike">
                <a:solidFill>
                  <a:srgbClr val="000000"/>
                </a:solidFill>
                <a:latin typeface="Arial"/>
              </a:rPr>
              <a:t>Click to edit the outline text format</a:t>
            </a:r>
            <a:endParaRPr b="0" lang="en-US" sz="16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600" spc="-1" strike="noStrike">
                <a:solidFill>
                  <a:srgbClr val="000000"/>
                </a:solidFill>
                <a:latin typeface="Arial"/>
              </a:rPr>
              <a:t>Second Outline Level</a:t>
            </a:r>
            <a:endParaRPr b="0" lang="en-US" sz="16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600" spc="-1" strike="noStrike">
                <a:solidFill>
                  <a:srgbClr val="000000"/>
                </a:solidFill>
                <a:latin typeface="Arial"/>
              </a:rPr>
              <a:t>Third Outline Level</a:t>
            </a:r>
            <a:endParaRPr b="0" lang="en-US" sz="16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600" spc="-1" strike="noStrike">
                <a:solidFill>
                  <a:srgbClr val="000000"/>
                </a:solidFill>
                <a:latin typeface="Arial"/>
              </a:rPr>
              <a:t>Fourth Outline Level</a:t>
            </a:r>
            <a:endParaRPr b="0" lang="en-US" sz="16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600" spc="-1" strike="noStrike">
                <a:solidFill>
                  <a:srgbClr val="000000"/>
                </a:solidFill>
                <a:latin typeface="Arial"/>
              </a:rPr>
              <a:t>Fifth Outline Level</a:t>
            </a:r>
            <a:endParaRPr b="0" lang="en-US" sz="16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600" spc="-1" strike="noStrike">
                <a:solidFill>
                  <a:srgbClr val="000000"/>
                </a:solidFill>
                <a:latin typeface="Arial"/>
              </a:rPr>
              <a:t>Sixth Outline Level</a:t>
            </a:r>
            <a:endParaRPr b="0" lang="en-US" sz="16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600" spc="-1" strike="noStrike">
                <a:solidFill>
                  <a:srgbClr val="000000"/>
                </a:solidFill>
                <a:latin typeface="Arial"/>
              </a:rPr>
              <a:t>Seventh Outline Level</a:t>
            </a:r>
            <a:endParaRPr b="0" lang="en-US" sz="1600" spc="-1" strike="noStrike">
              <a:solidFill>
                <a:srgbClr val="000000"/>
              </a:solidFill>
              <a:latin typeface="Arial"/>
            </a:endParaRPr>
          </a:p>
        </p:txBody>
      </p:sp>
      <p:sp>
        <p:nvSpPr>
          <p:cNvPr id="86" name="PlaceHolder 4"/>
          <p:cNvSpPr>
            <a:spLocks noGrp="1"/>
          </p:cNvSpPr>
          <p:nvPr>
            <p:ph type="sldNum"/>
          </p:nvPr>
        </p:nvSpPr>
        <p:spPr>
          <a:xfrm>
            <a:off x="11364840" y="6260760"/>
            <a:ext cx="731520" cy="524520"/>
          </a:xfrm>
          <a:prstGeom prst="rect">
            <a:avLst/>
          </a:prstGeom>
        </p:spPr>
        <p:txBody>
          <a:bodyPr lIns="122040" rIns="122040" tIns="122040" bIns="122040" anchor="ctr"/>
          <a:p>
            <a:pPr algn="r">
              <a:lnSpc>
                <a:spcPct val="100000"/>
              </a:lnSpc>
            </a:pPr>
            <a:fld id="{3DE96058-449F-4C44-A8F6-5C61320EBF0F}" type="slidenum">
              <a:rPr b="0" lang="en-US" sz="1300" spc="-1" strike="noStrike">
                <a:solidFill>
                  <a:srgbClr val="ffffff"/>
                </a:solidFill>
                <a:latin typeface="Roboto"/>
                <a:ea typeface="Roboto"/>
              </a:rPr>
              <a:t>&lt;number&gt;</a:t>
            </a:fld>
            <a:endParaRPr b="0" lang="en-US" sz="1300" spc="-1" strike="noStrike">
              <a:latin typeface="Times New Roman"/>
            </a:endParaRPr>
          </a:p>
        </p:txBody>
      </p:sp>
      <p:sp>
        <p:nvSpPr>
          <p:cNvPr id="87" name="PlaceHolder 5"/>
          <p:cNvSpPr>
            <a:spLocks noGrp="1"/>
          </p:cNvSpPr>
          <p:nvPr>
            <p:ph type="title"/>
          </p:nvPr>
        </p:nvSpPr>
        <p:spPr>
          <a:xfrm>
            <a:off x="609480" y="273600"/>
            <a:ext cx="10972440" cy="1144800"/>
          </a:xfrm>
          <a:prstGeom prst="rect">
            <a:avLst/>
          </a:prstGeom>
        </p:spPr>
        <p:txBody>
          <a:bodyPr lIns="0" rIns="0" tIns="0" bIns="0" anchor="ctr"/>
          <a:p>
            <a:r>
              <a:rPr b="0" lang="en-US" sz="1400" spc="-1" strike="noStrike">
                <a:solidFill>
                  <a:srgbClr val="000000"/>
                </a:solidFill>
                <a:latin typeface="Arial"/>
              </a:rPr>
              <a:t>Click to edit the title text format</a:t>
            </a:r>
            <a:endParaRPr b="0" lang="en-US" sz="14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4285f4"/>
        </a:solidFill>
      </p:bgPr>
    </p:bg>
    <p:spTree>
      <p:nvGrpSpPr>
        <p:cNvPr id="1" name=""/>
        <p:cNvGrpSpPr/>
        <p:nvPr/>
      </p:nvGrpSpPr>
      <p:grpSpPr>
        <a:xfrm>
          <a:off x="0" y="0"/>
          <a:ext cx="0" cy="0"/>
          <a:chOff x="0" y="0"/>
          <a:chExt cx="0" cy="0"/>
        </a:xfrm>
      </p:grpSpPr>
      <p:sp>
        <p:nvSpPr>
          <p:cNvPr id="124" name="CustomShape 1"/>
          <p:cNvSpPr/>
          <p:nvPr/>
        </p:nvSpPr>
        <p:spPr>
          <a:xfrm flipH="1" rot="10800000">
            <a:off x="360" y="6858000"/>
            <a:ext cx="12191760" cy="5753520"/>
          </a:xfrm>
          <a:prstGeom prst="rect">
            <a:avLst/>
          </a:prstGeom>
          <a:solidFill>
            <a:schemeClr val="accent4"/>
          </a:solidFill>
          <a:ln>
            <a:noFill/>
          </a:ln>
        </p:spPr>
        <p:style>
          <a:lnRef idx="0"/>
          <a:fillRef idx="0"/>
          <a:effectRef idx="0"/>
          <a:fontRef idx="minor"/>
        </p:style>
      </p:sp>
      <p:sp>
        <p:nvSpPr>
          <p:cNvPr id="125" name="CustomShape 2"/>
          <p:cNvSpPr/>
          <p:nvPr/>
        </p:nvSpPr>
        <p:spPr>
          <a:xfrm>
            <a:off x="0" y="1102320"/>
            <a:ext cx="12191760" cy="144720"/>
          </a:xfrm>
          <a:prstGeom prst="rect">
            <a:avLst/>
          </a:prstGeom>
          <a:gradFill rotWithShape="0">
            <a:gsLst>
              <a:gs pos="0">
                <a:srgbClr val="f9f9f9"/>
              </a:gs>
              <a:gs pos="36000">
                <a:srgbClr val="f9f9f9"/>
              </a:gs>
              <a:gs pos="80000">
                <a:srgbClr val="dedede"/>
              </a:gs>
              <a:gs pos="100000">
                <a:srgbClr val="999999"/>
              </a:gs>
            </a:gsLst>
            <a:lin ang="16200000"/>
          </a:gradFill>
          <a:ln>
            <a:noFill/>
          </a:ln>
        </p:spPr>
        <p:style>
          <a:lnRef idx="0"/>
          <a:fillRef idx="0"/>
          <a:effectRef idx="0"/>
          <a:fontRef idx="minor"/>
        </p:style>
      </p:sp>
      <p:sp>
        <p:nvSpPr>
          <p:cNvPr id="126" name="PlaceHolder 3"/>
          <p:cNvSpPr>
            <a:spLocks noGrp="1"/>
          </p:cNvSpPr>
          <p:nvPr>
            <p:ph type="title"/>
          </p:nvPr>
        </p:nvSpPr>
        <p:spPr>
          <a:xfrm>
            <a:off x="94320" y="96480"/>
            <a:ext cx="10962720" cy="1023120"/>
          </a:xfrm>
          <a:prstGeom prst="rect">
            <a:avLst/>
          </a:prstGeom>
        </p:spPr>
        <p:txBody>
          <a:bodyPr lIns="122040" rIns="122040" tIns="122040" bIns="122040" anchor="ctr"/>
          <a:p>
            <a:r>
              <a:rPr b="0" lang="en-US" sz="4300" spc="-1" strike="noStrike">
                <a:solidFill>
                  <a:srgbClr val="000000"/>
                </a:solidFill>
                <a:latin typeface="Arial"/>
              </a:rPr>
              <a:t>Click to edit the title text format</a:t>
            </a:r>
            <a:endParaRPr b="0" lang="en-US" sz="4300" spc="-1" strike="noStrike">
              <a:solidFill>
                <a:srgbClr val="000000"/>
              </a:solidFill>
              <a:latin typeface="Arial"/>
            </a:endParaRPr>
          </a:p>
        </p:txBody>
      </p:sp>
      <p:sp>
        <p:nvSpPr>
          <p:cNvPr id="127" name="PlaceHolder 4"/>
          <p:cNvSpPr>
            <a:spLocks noGrp="1"/>
          </p:cNvSpPr>
          <p:nvPr>
            <p:ph type="body"/>
          </p:nvPr>
        </p:nvSpPr>
        <p:spPr>
          <a:xfrm>
            <a:off x="614520" y="1622160"/>
            <a:ext cx="10962720" cy="4638600"/>
          </a:xfrm>
          <a:prstGeom prst="rect">
            <a:avLst/>
          </a:prstGeom>
        </p:spPr>
        <p:txBody>
          <a:bodyPr lIns="122040" rIns="122040" tIns="122040" bIns="122040" anchor="ctr"/>
          <a:p>
            <a:pPr marL="432000" indent="-324000">
              <a:spcBef>
                <a:spcPts val="1417"/>
              </a:spcBef>
              <a:buClr>
                <a:srgbClr val="000000"/>
              </a:buClr>
              <a:buSzPct val="45000"/>
              <a:buFont typeface="Wingdings" charset="2"/>
              <a:buChar char=""/>
            </a:pPr>
            <a:r>
              <a:rPr b="0" lang="en-US" sz="2400" spc="-1" strike="noStrike">
                <a:solidFill>
                  <a:srgbClr val="000000"/>
                </a:solidFill>
                <a:latin typeface="Arial"/>
              </a:rPr>
              <a:t>Click to edit the outline text format</a:t>
            </a:r>
            <a:endParaRPr b="0" lang="en-US" sz="2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400" spc="-1" strike="noStrike">
                <a:solidFill>
                  <a:srgbClr val="000000"/>
                </a:solidFill>
                <a:latin typeface="Arial"/>
              </a:rPr>
              <a:t>Second Outline Level</a:t>
            </a:r>
            <a:endParaRPr b="0" lang="en-US" sz="2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Arial"/>
              </a:rPr>
              <a:t>Third Outline Level</a:t>
            </a:r>
            <a:endParaRPr b="0" lang="en-US"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400" spc="-1" strike="noStrike">
                <a:solidFill>
                  <a:srgbClr val="000000"/>
                </a:solidFill>
                <a:latin typeface="Arial"/>
              </a:rPr>
              <a:t>Fourth Outline Level</a:t>
            </a:r>
            <a:endParaRPr b="0" lang="en-US" sz="2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400" spc="-1" strike="noStrike">
                <a:solidFill>
                  <a:srgbClr val="000000"/>
                </a:solidFill>
                <a:latin typeface="Arial"/>
              </a:rPr>
              <a:t>Fifth Outline Level</a:t>
            </a:r>
            <a:endParaRPr b="0" lang="en-US" sz="24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400" spc="-1" strike="noStrike">
                <a:solidFill>
                  <a:srgbClr val="000000"/>
                </a:solidFill>
                <a:latin typeface="Arial"/>
              </a:rPr>
              <a:t>Sixth Outline Level</a:t>
            </a:r>
            <a:endParaRPr b="0" lang="en-US" sz="24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400" spc="-1" strike="noStrike">
                <a:solidFill>
                  <a:srgbClr val="000000"/>
                </a:solidFill>
                <a:latin typeface="Arial"/>
              </a:rPr>
              <a:t>Seventh Outline Level</a:t>
            </a:r>
            <a:endParaRPr b="0" lang="en-US" sz="2400" spc="-1" strike="noStrike">
              <a:solidFill>
                <a:srgbClr val="000000"/>
              </a:solidFill>
              <a:latin typeface="Arial"/>
            </a:endParaRPr>
          </a:p>
        </p:txBody>
      </p:sp>
      <p:sp>
        <p:nvSpPr>
          <p:cNvPr id="128" name="PlaceHolder 5"/>
          <p:cNvSpPr>
            <a:spLocks noGrp="1"/>
          </p:cNvSpPr>
          <p:nvPr>
            <p:ph type="sldNum"/>
          </p:nvPr>
        </p:nvSpPr>
        <p:spPr>
          <a:xfrm>
            <a:off x="11364840" y="6260760"/>
            <a:ext cx="731520" cy="524520"/>
          </a:xfrm>
          <a:prstGeom prst="rect">
            <a:avLst/>
          </a:prstGeom>
        </p:spPr>
        <p:txBody>
          <a:bodyPr lIns="122040" rIns="122040" tIns="122040" bIns="122040" anchor="ctr"/>
          <a:p>
            <a:pPr algn="r">
              <a:lnSpc>
                <a:spcPct val="100000"/>
              </a:lnSpc>
            </a:pPr>
            <a:fld id="{CA881292-6872-4F2E-83C4-D2983D7E89C6}" type="slidenum">
              <a:rPr b="0" lang="en-US" sz="1300" spc="-1" strike="noStrike">
                <a:solidFill>
                  <a:srgbClr val="737373"/>
                </a:solidFill>
                <a:latin typeface="Roboto"/>
                <a:ea typeface="Roboto"/>
              </a:rPr>
              <a:t>&lt;number&gt;</a:t>
            </a:fld>
            <a:endParaRPr b="0" lang="en-US" sz="13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afafa"/>
        </a:solidFill>
      </p:bgPr>
    </p:bg>
    <p:spTree>
      <p:nvGrpSpPr>
        <p:cNvPr id="1" name=""/>
        <p:cNvGrpSpPr/>
        <p:nvPr/>
      </p:nvGrpSpPr>
      <p:grpSpPr>
        <a:xfrm>
          <a:off x="0" y="0"/>
          <a:ext cx="0" cy="0"/>
          <a:chOff x="0" y="0"/>
          <a:chExt cx="0" cy="0"/>
        </a:xfrm>
      </p:grpSpPr>
      <p:sp>
        <p:nvSpPr>
          <p:cNvPr id="165" name="PlaceHolder 1"/>
          <p:cNvSpPr>
            <a:spLocks noGrp="1"/>
          </p:cNvSpPr>
          <p:nvPr>
            <p:ph type="sldNum"/>
          </p:nvPr>
        </p:nvSpPr>
        <p:spPr>
          <a:xfrm>
            <a:off x="11364840" y="6260760"/>
            <a:ext cx="731520" cy="524520"/>
          </a:xfrm>
          <a:prstGeom prst="rect">
            <a:avLst/>
          </a:prstGeom>
        </p:spPr>
        <p:txBody>
          <a:bodyPr lIns="122040" rIns="122040" tIns="122040" bIns="122040" anchor="ctr"/>
          <a:p>
            <a:pPr algn="r">
              <a:lnSpc>
                <a:spcPct val="100000"/>
              </a:lnSpc>
            </a:pPr>
            <a:fld id="{895A27F3-1034-4E7A-9594-39A8CA321EFC}" type="slidenum">
              <a:rPr b="0" lang="en-US" sz="1300" spc="-1" strike="noStrike">
                <a:solidFill>
                  <a:srgbClr val="737373"/>
                </a:solidFill>
                <a:latin typeface="Roboto"/>
                <a:ea typeface="Roboto"/>
              </a:rPr>
              <a:t>&lt;number&gt;</a:t>
            </a:fld>
            <a:endParaRPr b="0" lang="en-US" sz="1300" spc="-1" strike="noStrike">
              <a:latin typeface="Times New Roman"/>
            </a:endParaRPr>
          </a:p>
        </p:txBody>
      </p:sp>
      <p:sp>
        <p:nvSpPr>
          <p:cNvPr id="166" name="PlaceHolder 2"/>
          <p:cNvSpPr>
            <a:spLocks noGrp="1"/>
          </p:cNvSpPr>
          <p:nvPr>
            <p:ph type="title"/>
          </p:nvPr>
        </p:nvSpPr>
        <p:spPr>
          <a:xfrm>
            <a:off x="609480" y="273600"/>
            <a:ext cx="10972440" cy="1144800"/>
          </a:xfrm>
          <a:prstGeom prst="rect">
            <a:avLst/>
          </a:prstGeom>
        </p:spPr>
        <p:txBody>
          <a:bodyPr lIns="0" rIns="0" tIns="0" bIns="0" anchor="ctr"/>
          <a:p>
            <a:r>
              <a:rPr b="0" lang="en-US" sz="1400" spc="-1" strike="noStrike">
                <a:solidFill>
                  <a:srgbClr val="000000"/>
                </a:solidFill>
                <a:latin typeface="Arial"/>
              </a:rPr>
              <a:t>Click to edit the title text format</a:t>
            </a:r>
            <a:endParaRPr b="0" lang="en-US" sz="1400" spc="-1" strike="noStrike">
              <a:solidFill>
                <a:srgbClr val="000000"/>
              </a:solidFill>
              <a:latin typeface="Arial"/>
            </a:endParaRPr>
          </a:p>
        </p:txBody>
      </p:sp>
      <p:sp>
        <p:nvSpPr>
          <p:cNvPr id="167" name="PlaceHolder 3"/>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400" spc="-1" strike="noStrike">
                <a:solidFill>
                  <a:srgbClr val="000000"/>
                </a:solidFill>
                <a:latin typeface="Arial"/>
              </a:rPr>
              <a:t>Click to edit the outline text format</a:t>
            </a:r>
            <a:endParaRPr b="0" lang="en-US"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400" spc="-1" strike="noStrike">
                <a:solidFill>
                  <a:srgbClr val="000000"/>
                </a:solidFill>
                <a:latin typeface="Arial"/>
              </a:rPr>
              <a:t>Second Outline Level</a:t>
            </a:r>
            <a:endParaRPr b="0" lang="en-US"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400" spc="-1" strike="noStrike">
                <a:solidFill>
                  <a:srgbClr val="000000"/>
                </a:solidFill>
                <a:latin typeface="Arial"/>
              </a:rPr>
              <a:t>Third Outline Level</a:t>
            </a:r>
            <a:endParaRPr b="0" lang="en-US"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4285f4"/>
        </a:solidFill>
      </p:bgPr>
    </p:bg>
    <p:spTree>
      <p:nvGrpSpPr>
        <p:cNvPr id="1" name=""/>
        <p:cNvGrpSpPr/>
        <p:nvPr/>
      </p:nvGrpSpPr>
      <p:grpSpPr>
        <a:xfrm>
          <a:off x="0" y="0"/>
          <a:ext cx="0" cy="0"/>
          <a:chOff x="0" y="0"/>
          <a:chExt cx="0" cy="0"/>
        </a:xfrm>
      </p:grpSpPr>
      <p:sp>
        <p:nvSpPr>
          <p:cNvPr id="204" name="PlaceHolder 1"/>
          <p:cNvSpPr>
            <a:spLocks noGrp="1"/>
          </p:cNvSpPr>
          <p:nvPr>
            <p:ph type="title"/>
          </p:nvPr>
        </p:nvSpPr>
        <p:spPr>
          <a:xfrm>
            <a:off x="614520" y="2753640"/>
            <a:ext cx="10962720" cy="1350000"/>
          </a:xfrm>
          <a:prstGeom prst="rect">
            <a:avLst/>
          </a:prstGeom>
        </p:spPr>
        <p:txBody>
          <a:bodyPr lIns="122040" rIns="122040" tIns="122040" bIns="122040" anchor="ctr"/>
          <a:p>
            <a:r>
              <a:rPr b="0" lang="en-US" sz="5600" spc="-1" strike="noStrike">
                <a:solidFill>
                  <a:srgbClr val="000000"/>
                </a:solidFill>
                <a:latin typeface="Arial"/>
              </a:rPr>
              <a:t>Click to edit the title text format</a:t>
            </a:r>
            <a:endParaRPr b="0" lang="en-US" sz="5600" spc="-1" strike="noStrike">
              <a:solidFill>
                <a:srgbClr val="000000"/>
              </a:solidFill>
              <a:latin typeface="Arial"/>
            </a:endParaRPr>
          </a:p>
        </p:txBody>
      </p:sp>
      <p:sp>
        <p:nvSpPr>
          <p:cNvPr id="205" name="PlaceHolder 2"/>
          <p:cNvSpPr>
            <a:spLocks noGrp="1"/>
          </p:cNvSpPr>
          <p:nvPr>
            <p:ph type="sldNum"/>
          </p:nvPr>
        </p:nvSpPr>
        <p:spPr>
          <a:xfrm>
            <a:off x="11364840" y="6260760"/>
            <a:ext cx="731520" cy="524520"/>
          </a:xfrm>
          <a:prstGeom prst="rect">
            <a:avLst/>
          </a:prstGeom>
        </p:spPr>
        <p:txBody>
          <a:bodyPr lIns="122040" rIns="122040" tIns="122040" bIns="122040" anchor="ctr"/>
          <a:p>
            <a:pPr algn="r">
              <a:lnSpc>
                <a:spcPct val="100000"/>
              </a:lnSpc>
            </a:pPr>
            <a:fld id="{5F62CB45-935F-4F26-8B5B-70EC06AB9209}" type="slidenum">
              <a:rPr b="0" lang="en-US" sz="1300" spc="-1" strike="noStrike">
                <a:solidFill>
                  <a:srgbClr val="ffffff"/>
                </a:solidFill>
                <a:latin typeface="Roboto"/>
                <a:ea typeface="Roboto"/>
              </a:rPr>
              <a:t>&lt;number&gt;</a:t>
            </a:fld>
            <a:endParaRPr b="0" lang="en-US" sz="1300" spc="-1" strike="noStrike">
              <a:latin typeface="Times New Roman"/>
            </a:endParaRPr>
          </a:p>
        </p:txBody>
      </p:sp>
      <p:sp>
        <p:nvSpPr>
          <p:cNvPr id="206" name="PlaceHolder 3"/>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400" spc="-1" strike="noStrike">
                <a:solidFill>
                  <a:srgbClr val="000000"/>
                </a:solidFill>
                <a:latin typeface="Arial"/>
              </a:rPr>
              <a:t>Click to edit the outline text format</a:t>
            </a:r>
            <a:endParaRPr b="0" lang="en-US"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400" spc="-1" strike="noStrike">
                <a:solidFill>
                  <a:srgbClr val="000000"/>
                </a:solidFill>
                <a:latin typeface="Arial"/>
              </a:rPr>
              <a:t>Second Outline Level</a:t>
            </a:r>
            <a:endParaRPr b="0" lang="en-US"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400" spc="-1" strike="noStrike">
                <a:solidFill>
                  <a:srgbClr val="000000"/>
                </a:solidFill>
                <a:latin typeface="Arial"/>
              </a:rPr>
              <a:t>Third Outline Level</a:t>
            </a:r>
            <a:endParaRPr b="0" lang="en-US"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61.xml"/><Relationship Id="rId2"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39.xml"/>
</Relationships>
</file>

<file path=ppt/slides/_rels/slide12.xml.rels><?xml version="1.0" encoding="UTF-8"?>
<Relationships xmlns="http://schemas.openxmlformats.org/package/2006/relationships"><Relationship Id="rId1" Type="http://schemas.openxmlformats.org/officeDocument/2006/relationships/hyperlink" Target="https://www.smashingmagazine.com/2010/02/color-theory-for-designer-part-3-creating-your-own-color-palettes/" TargetMode="External"/><Relationship Id="rId2" Type="http://schemas.openxmlformats.org/officeDocument/2006/relationships/slideLayout" Target="../slideLayouts/slideLayout39.xml"/>
</Relationships>
</file>

<file path=ppt/slides/_rels/slide13.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39.xml"/>
</Relationships>
</file>

<file path=ppt/slides/_rels/slide14.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39.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39.xml"/>
</Relationships>
</file>

<file path=ppt/slides/_rels/slide16.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slideLayout" Target="../slideLayouts/slideLayout39.xml"/><Relationship Id="rId4" Type="http://schemas.openxmlformats.org/officeDocument/2006/relationships/notesSlide" Target="../notesSlides/notesSlide16.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39.xml"/>
</Relationships>
</file>

<file path=ppt/slides/_rels/slide18.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39.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3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39.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39.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39.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61.xml"/><Relationship Id="rId2" Type="http://schemas.openxmlformats.org/officeDocument/2006/relationships/notesSlide" Target="../notesSlides/notesSlide2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39.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39.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61.xml"/><Relationship Id="rId2" Type="http://schemas.openxmlformats.org/officeDocument/2006/relationships/notesSlide" Target="../notesSlides/notesSlide26.xml"/>
</Relationships>
</file>

<file path=ppt/slides/_rels/slide27.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39.xml"/><Relationship Id="rId3" Type="http://schemas.openxmlformats.org/officeDocument/2006/relationships/notesSlide" Target="../notesSlides/notesSlide27.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39.xml"/><Relationship Id="rId2" Type="http://schemas.openxmlformats.org/officeDocument/2006/relationships/notesSlide" Target="../notesSlides/notesSlide28.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39.xml"/><Relationship Id="rId2" Type="http://schemas.openxmlformats.org/officeDocument/2006/relationships/notesSlide" Target="../notesSlides/notesSlide29.xml"/>
</Relationships>
</file>

<file path=ppt/slides/_rels/slide3.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25.xml"/><Relationship Id="rId3" Type="http://schemas.openxmlformats.org/officeDocument/2006/relationships/notesSlide" Target="../notesSlides/notesSlide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39.xml"/><Relationship Id="rId2" Type="http://schemas.openxmlformats.org/officeDocument/2006/relationships/notesSlide" Target="../notesSlides/notesSlide30.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39.xml"/><Relationship Id="rId2" Type="http://schemas.openxmlformats.org/officeDocument/2006/relationships/notesSlide" Target="../notesSlides/notesSlide31.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39.xml"/><Relationship Id="rId2" Type="http://schemas.openxmlformats.org/officeDocument/2006/relationships/notesSlide" Target="../notesSlides/notesSlide32.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39.xml"/><Relationship Id="rId2" Type="http://schemas.openxmlformats.org/officeDocument/2006/relationships/notesSlide" Target="../notesSlides/notesSlide33.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39.xml"/><Relationship Id="rId2" Type="http://schemas.openxmlformats.org/officeDocument/2006/relationships/notesSlide" Target="../notesSlides/notesSlide34.xml"/>
</Relationships>
</file>

<file path=ppt/slides/_rels/slide35.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39.xml"/><Relationship Id="rId3" Type="http://schemas.openxmlformats.org/officeDocument/2006/relationships/notesSlide" Target="../notesSlides/notesSlide35.xml"/>
</Relationships>
</file>

<file path=ppt/slides/_rels/slide36.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image" Target="../media/image13.png"/><Relationship Id="rId3" Type="http://schemas.openxmlformats.org/officeDocument/2006/relationships/slideLayout" Target="../slideLayouts/slideLayout39.xml"/><Relationship Id="rId4" Type="http://schemas.openxmlformats.org/officeDocument/2006/relationships/notesSlide" Target="../notesSlides/notesSlide36.xml"/>
</Relationships>
</file>

<file path=ppt/slides/_rels/slide37.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39.xml"/><Relationship Id="rId3" Type="http://schemas.openxmlformats.org/officeDocument/2006/relationships/notesSlide" Target="../notesSlides/notesSlide37.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39.xml"/><Relationship Id="rId2" Type="http://schemas.openxmlformats.org/officeDocument/2006/relationships/notesSlide" Target="../notesSlides/notesSlide38.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39.xml"/><Relationship Id="rId2" Type="http://schemas.openxmlformats.org/officeDocument/2006/relationships/notesSlide" Target="../notesSlides/notesSlide39.xml"/>
</Relationships>
</file>

<file path=ppt/slides/_rels/slide4.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slideLayout" Target="../slideLayouts/slideLayout25.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39.xml"/><Relationship Id="rId2" Type="http://schemas.openxmlformats.org/officeDocument/2006/relationships/notesSlide" Target="../notesSlides/notesSlide40.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39.xml"/><Relationship Id="rId2" Type="http://schemas.openxmlformats.org/officeDocument/2006/relationships/notesSlide" Target="../notesSlides/notesSlide41.xml"/>
</Relationships>
</file>

<file path=ppt/slides/_rels/slide42.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image" Target="../media/image16.png"/><Relationship Id="rId3" Type="http://schemas.openxmlformats.org/officeDocument/2006/relationships/image" Target="../media/image17.png"/><Relationship Id="rId4" Type="http://schemas.openxmlformats.org/officeDocument/2006/relationships/slideLayout" Target="../slideLayouts/slideLayout39.xml"/><Relationship Id="rId5" Type="http://schemas.openxmlformats.org/officeDocument/2006/relationships/notesSlide" Target="../notesSlides/notesSlide42.xml"/>
</Relationships>
</file>

<file path=ppt/slides/_rels/slide43.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image" Target="../media/image19.png"/><Relationship Id="rId3" Type="http://schemas.openxmlformats.org/officeDocument/2006/relationships/image" Target="../media/image20.png"/><Relationship Id="rId4" Type="http://schemas.openxmlformats.org/officeDocument/2006/relationships/slideLayout" Target="../slideLayouts/slideLayout39.xml"/><Relationship Id="rId5" Type="http://schemas.openxmlformats.org/officeDocument/2006/relationships/notesSlide" Target="../notesSlides/notesSlide43.xml"/>
</Relationships>
</file>

<file path=ppt/slides/_rels/slide44.xml.rels><?xml version="1.0" encoding="UTF-8"?>
<Relationships xmlns="http://schemas.openxmlformats.org/package/2006/relationships"><Relationship Id="rId1" Type="http://schemas.openxmlformats.org/officeDocument/2006/relationships/slideLayout" Target="../slideLayouts/slideLayout61.xml"/><Relationship Id="rId2" Type="http://schemas.openxmlformats.org/officeDocument/2006/relationships/notesSlide" Target="../notesSlides/notesSlide44.xml"/>
</Relationships>
</file>

<file path=ppt/slides/_rels/slide45.xml.rels><?xml version="1.0" encoding="UTF-8"?>
<Relationships xmlns="http://schemas.openxmlformats.org/package/2006/relationships"><Relationship Id="rId1" Type="http://schemas.openxmlformats.org/officeDocument/2006/relationships/slideLayout" Target="../slideLayouts/slideLayout39.xml"/><Relationship Id="rId2" Type="http://schemas.openxmlformats.org/officeDocument/2006/relationships/notesSlide" Target="../notesSlides/notesSlide45.xml"/>
</Relationships>
</file>

<file path=ppt/slides/_rels/slide46.xml.rels><?xml version="1.0" encoding="UTF-8"?>
<Relationships xmlns="http://schemas.openxmlformats.org/package/2006/relationships"><Relationship Id="rId1" Type="http://schemas.openxmlformats.org/officeDocument/2006/relationships/slideLayout" Target="../slideLayouts/slideLayout61.xml"/><Relationship Id="rId2" Type="http://schemas.openxmlformats.org/officeDocument/2006/relationships/notesSlide" Target="../notesSlides/notesSlide46.xml"/>
</Relationships>
</file>

<file path=ppt/slides/_rels/slide47.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image" Target="../media/image22.png"/><Relationship Id="rId3" Type="http://schemas.openxmlformats.org/officeDocument/2006/relationships/slideLayout" Target="../slideLayouts/slideLayout39.xml"/><Relationship Id="rId4" Type="http://schemas.openxmlformats.org/officeDocument/2006/relationships/notesSlide" Target="../notesSlides/notesSlide47.xml"/>
</Relationships>
</file>

<file path=ppt/slides/_rels/slide48.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slideLayout" Target="../slideLayouts/slideLayout39.xml"/><Relationship Id="rId3" Type="http://schemas.openxmlformats.org/officeDocument/2006/relationships/notesSlide" Target="../notesSlides/notesSlide48.xml"/>
</Relationships>
</file>

<file path=ppt/slides/_rels/slide49.xml.rels><?xml version="1.0" encoding="UTF-8"?>
<Relationships xmlns="http://schemas.openxmlformats.org/package/2006/relationships"><Relationship Id="rId1" Type="http://schemas.openxmlformats.org/officeDocument/2006/relationships/slideLayout" Target="../slideLayouts/slideLayout39.xml"/><Relationship Id="rId2" Type="http://schemas.openxmlformats.org/officeDocument/2006/relationships/notesSlide" Target="../notesSlides/notesSlide49.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39.xml"/>
</Relationships>
</file>

<file path=ppt/slides/_rels/slide50.xml.rels><?xml version="1.0" encoding="UTF-8"?>
<Relationships xmlns="http://schemas.openxmlformats.org/package/2006/relationships"><Relationship Id="rId1" Type="http://schemas.openxmlformats.org/officeDocument/2006/relationships/image" Target="../media/image24.jpeg"/><Relationship Id="rId2" Type="http://schemas.openxmlformats.org/officeDocument/2006/relationships/slideLayout" Target="../slideLayouts/slideLayout39.xml"/><Relationship Id="rId3" Type="http://schemas.openxmlformats.org/officeDocument/2006/relationships/notesSlide" Target="../notesSlides/notesSlide50.xml"/>
</Relationships>
</file>

<file path=ppt/slides/_rels/slide51.xml.rels><?xml version="1.0" encoding="UTF-8"?>
<Relationships xmlns="http://schemas.openxmlformats.org/package/2006/relationships"><Relationship Id="rId1" Type="http://schemas.openxmlformats.org/officeDocument/2006/relationships/slideLayout" Target="../slideLayouts/slideLayout39.xml"/><Relationship Id="rId2" Type="http://schemas.openxmlformats.org/officeDocument/2006/relationships/notesSlide" Target="../notesSlides/notesSlide51.xml"/>
</Relationships>
</file>

<file path=ppt/slides/_rels/slide52.xml.rels><?xml version="1.0" encoding="UTF-8"?>
<Relationships xmlns="http://schemas.openxmlformats.org/package/2006/relationships"><Relationship Id="rId1" Type="http://schemas.openxmlformats.org/officeDocument/2006/relationships/slideLayout" Target="../slideLayouts/slideLayout39.xml"/><Relationship Id="rId2" Type="http://schemas.openxmlformats.org/officeDocument/2006/relationships/notesSlide" Target="../notesSlides/notesSlide52.xml"/>
</Relationships>
</file>

<file path=ppt/slides/_rels/slide53.xml.rels><?xml version="1.0" encoding="UTF-8"?>
<Relationships xmlns="http://schemas.openxmlformats.org/package/2006/relationships"><Relationship Id="rId1" Type="http://schemas.openxmlformats.org/officeDocument/2006/relationships/image" Target="../media/image25.png"/><Relationship Id="rId2" Type="http://schemas.openxmlformats.org/officeDocument/2006/relationships/hyperlink" Target="http://go.meet.sh/css-cheat" TargetMode="External"/><Relationship Id="rId3" Type="http://schemas.openxmlformats.org/officeDocument/2006/relationships/image" Target="../media/image26.png"/><Relationship Id="rId4" Type="http://schemas.openxmlformats.org/officeDocument/2006/relationships/slideLayout" Target="../slideLayouts/slideLayout39.xml"/><Relationship Id="rId5" Type="http://schemas.openxmlformats.org/officeDocument/2006/relationships/notesSlide" Target="../notesSlides/notesSlide53.xml"/>
</Relationships>
</file>

<file path=ppt/slides/_rels/slide54.xml.rels><?xml version="1.0" encoding="UTF-8"?>
<Relationships xmlns="http://schemas.openxmlformats.org/package/2006/relationships"><Relationship Id="rId1" Type="http://schemas.openxmlformats.org/officeDocument/2006/relationships/slideLayout" Target="../slideLayouts/slideLayout39.xml"/><Relationship Id="rId2" Type="http://schemas.openxmlformats.org/officeDocument/2006/relationships/notesSlide" Target="../notesSlides/notesSlide54.xml"/>
</Relationships>
</file>

<file path=ppt/slides/_rels/slide55.xml.rels><?xml version="1.0" encoding="UTF-8"?>
<Relationships xmlns="http://schemas.openxmlformats.org/package/2006/relationships"><Relationship Id="rId1" Type="http://schemas.openxmlformats.org/officeDocument/2006/relationships/slideLayout" Target="../slideLayouts/slideLayout39.xml"/><Relationship Id="rId2" Type="http://schemas.openxmlformats.org/officeDocument/2006/relationships/notesSlide" Target="../notesSlides/notesSlide55.xml"/>
</Relationships>
</file>

<file path=ppt/slides/_rels/slide56.xml.rels><?xml version="1.0" encoding="UTF-8"?>
<Relationships xmlns="http://schemas.openxmlformats.org/package/2006/relationships"><Relationship Id="rId1" Type="http://schemas.openxmlformats.org/officeDocument/2006/relationships/slideLayout" Target="../slideLayouts/slideLayout61.xml"/><Relationship Id="rId2" Type="http://schemas.openxmlformats.org/officeDocument/2006/relationships/notesSlide" Target="../notesSlides/notesSlide56.xml"/>
</Relationships>
</file>

<file path=ppt/slides/_rels/slide6.xml.rels><?xml version="1.0" encoding="UTF-8"?>
<Relationships xmlns="http://schemas.openxmlformats.org/package/2006/relationships"><Relationship Id="rId1" Type="http://schemas.openxmlformats.org/officeDocument/2006/relationships/hyperlink" Target="http://www.roverp6cars.com/" TargetMode="External"/><Relationship Id="rId2" Type="http://schemas.openxmlformats.org/officeDocument/2006/relationships/hyperlink" Target="https://involvio.com/" TargetMode="External"/><Relationship Id="rId3" Type="http://schemas.openxmlformats.org/officeDocument/2006/relationships/hyperlink" Target="http://www.google.com" TargetMode="External"/><Relationship Id="rId4" Type="http://schemas.openxmlformats.org/officeDocument/2006/relationships/hyperlink" Target="http://www.pennyjuice.com/" TargetMode="External"/><Relationship Id="rId5" Type="http://schemas.openxmlformats.org/officeDocument/2006/relationships/hyperlink" Target="http://www.montere.it/?lang=en" TargetMode="External"/><Relationship Id="rId6" Type="http://schemas.openxmlformats.org/officeDocument/2006/relationships/slideLayout" Target="../slideLayouts/slideLayout39.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39.xml"/><Relationship Id="rId2"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3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9" name="TextShape 1"/>
          <p:cNvSpPr txBox="1"/>
          <p:nvPr/>
        </p:nvSpPr>
        <p:spPr>
          <a:xfrm>
            <a:off x="520560" y="2425680"/>
            <a:ext cx="10962720" cy="1244520"/>
          </a:xfrm>
          <a:prstGeom prst="rect">
            <a:avLst/>
          </a:prstGeom>
          <a:noFill/>
          <a:ln>
            <a:noFill/>
          </a:ln>
        </p:spPr>
        <p:txBody>
          <a:bodyPr anchor="b"/>
          <a:p>
            <a:pPr algn="ctr">
              <a:lnSpc>
                <a:spcPct val="85000"/>
              </a:lnSpc>
            </a:pPr>
            <a:r>
              <a:rPr b="1" lang="en-US" sz="10000" spc="-1" strike="noStrike">
                <a:solidFill>
                  <a:srgbClr val="ffffff"/>
                </a:solidFill>
                <a:latin typeface="Corbel"/>
                <a:ea typeface="Corbel"/>
              </a:rPr>
              <a:t>CSS</a:t>
            </a:r>
            <a:endParaRPr b="0" lang="en-US" sz="10000" spc="-1" strike="noStrike">
              <a:solidFill>
                <a:srgbClr val="000000"/>
              </a:solidFill>
              <a:latin typeface="Arial"/>
            </a:endParaRPr>
          </a:p>
        </p:txBody>
      </p:sp>
      <p:sp>
        <p:nvSpPr>
          <p:cNvPr id="250" name="TextShape 2"/>
          <p:cNvSpPr txBox="1"/>
          <p:nvPr/>
        </p:nvSpPr>
        <p:spPr>
          <a:xfrm>
            <a:off x="520560" y="3718800"/>
            <a:ext cx="10962720" cy="576720"/>
          </a:xfrm>
          <a:prstGeom prst="rect">
            <a:avLst/>
          </a:prstGeom>
          <a:noFill/>
          <a:ln>
            <a:noFill/>
          </a:ln>
        </p:spPr>
        <p:txBody>
          <a:bodyPr/>
          <a:p>
            <a:pPr algn="ctr">
              <a:lnSpc>
                <a:spcPct val="90000"/>
              </a:lnSpc>
            </a:pPr>
            <a:r>
              <a:rPr b="0" lang="en-US" sz="2500" spc="-1" strike="noStrike">
                <a:solidFill>
                  <a:srgbClr val="ffffff"/>
                </a:solidFill>
                <a:latin typeface="Roboto"/>
                <a:ea typeface="Roboto"/>
              </a:rPr>
              <a:t>MEET Y2 Summer 2018</a:t>
            </a:r>
            <a:endParaRPr b="0" lang="en-US" sz="2500" spc="-1" strike="noStrike">
              <a:latin typeface="Arial"/>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1" name="TextShape 1"/>
          <p:cNvSpPr txBox="1"/>
          <p:nvPr/>
        </p:nvSpPr>
        <p:spPr>
          <a:xfrm>
            <a:off x="614520" y="1180440"/>
            <a:ext cx="11406960" cy="4588920"/>
          </a:xfrm>
          <a:prstGeom prst="rect">
            <a:avLst/>
          </a:prstGeom>
          <a:noFill/>
          <a:ln>
            <a:noFill/>
          </a:ln>
        </p:spPr>
        <p:txBody>
          <a:bodyPr lIns="122040" rIns="122040" tIns="122040" bIns="122040" anchor="ctr"/>
          <a:p>
            <a:pPr>
              <a:lnSpc>
                <a:spcPct val="115000"/>
              </a:lnSpc>
            </a:pPr>
            <a:r>
              <a:rPr b="0" lang="en-US" sz="5600" spc="-1" strike="noStrike">
                <a:solidFill>
                  <a:srgbClr val="ffffff"/>
                </a:solidFill>
                <a:latin typeface="Roboto"/>
                <a:ea typeface="Roboto"/>
              </a:rPr>
              <a:t>CSS Lab 1 (if you finish, do extras!)</a:t>
            </a:r>
            <a:br/>
            <a:r>
              <a:rPr b="0" lang="en-US" sz="3800" spc="-1" strike="noStrike">
                <a:solidFill>
                  <a:srgbClr val="ffffff"/>
                </a:solidFill>
                <a:latin typeface="Roboto"/>
                <a:ea typeface="Roboto"/>
              </a:rPr>
              <a:t>Lab: </a:t>
            </a:r>
            <a:r>
              <a:rPr b="0" lang="en-US" sz="3800" spc="-1" strike="noStrike" u="sng">
                <a:solidFill>
                  <a:srgbClr val="ffffff"/>
                </a:solidFill>
                <a:uFillTx/>
                <a:latin typeface="Roboto"/>
                <a:ea typeface="Roboto"/>
              </a:rPr>
              <a:t>go.meet.sh/</a:t>
            </a:r>
            <a:r>
              <a:rPr b="0" lang="en-US" sz="3800" spc="-1" strike="noStrike" u="sng">
                <a:solidFill>
                  <a:srgbClr val="ffe599"/>
                </a:solidFill>
                <a:uFillTx/>
                <a:latin typeface="Roboto"/>
                <a:ea typeface="Roboto"/>
              </a:rPr>
              <a:t>css-lab</a:t>
            </a:r>
            <a:br/>
            <a:r>
              <a:rPr b="0" lang="en-US" sz="3800" spc="-1" strike="noStrike">
                <a:solidFill>
                  <a:srgbClr val="ffffff"/>
                </a:solidFill>
                <a:latin typeface="Roboto"/>
                <a:ea typeface="Roboto"/>
              </a:rPr>
              <a:t>Slides: </a:t>
            </a:r>
            <a:r>
              <a:rPr b="0" lang="en-US" sz="3800" spc="-1" strike="noStrike" u="sng">
                <a:solidFill>
                  <a:srgbClr val="ffffff"/>
                </a:solidFill>
                <a:uFillTx/>
                <a:latin typeface="Roboto"/>
                <a:ea typeface="Roboto"/>
              </a:rPr>
              <a:t>go.meet.sh/</a:t>
            </a:r>
            <a:r>
              <a:rPr b="0" lang="en-US" sz="3800" spc="-1" strike="noStrike" u="sng">
                <a:solidFill>
                  <a:srgbClr val="ffe599"/>
                </a:solidFill>
                <a:uFillTx/>
                <a:latin typeface="Roboto"/>
                <a:ea typeface="Roboto"/>
              </a:rPr>
              <a:t>css-lecture</a:t>
            </a:r>
            <a:br/>
            <a:r>
              <a:rPr b="0" lang="en-US" sz="3800" spc="-1" strike="noStrike">
                <a:solidFill>
                  <a:srgbClr val="ffffff"/>
                </a:solidFill>
                <a:latin typeface="Roboto"/>
                <a:ea typeface="Roboto"/>
              </a:rPr>
              <a:t>Cheatsheet: </a:t>
            </a:r>
            <a:r>
              <a:rPr b="0" lang="en-US" sz="3800" spc="-1" strike="noStrike" u="sng">
                <a:solidFill>
                  <a:srgbClr val="ffffff"/>
                </a:solidFill>
                <a:uFillTx/>
                <a:latin typeface="Roboto"/>
                <a:ea typeface="Roboto"/>
              </a:rPr>
              <a:t>go.meet.sh/</a:t>
            </a:r>
            <a:r>
              <a:rPr b="0" lang="en-US" sz="3800" spc="-1" strike="noStrike" u="sng">
                <a:solidFill>
                  <a:srgbClr val="ffe599"/>
                </a:solidFill>
                <a:uFillTx/>
                <a:latin typeface="Roboto"/>
                <a:ea typeface="Roboto"/>
              </a:rPr>
              <a:t>css-cheat</a:t>
            </a:r>
            <a:endParaRPr b="0" lang="en-US" sz="3800" spc="-1" strike="noStrike">
              <a:solidFill>
                <a:srgbClr val="000000"/>
              </a:solidFill>
              <a:latin typeface="Arial"/>
            </a:endParaRPr>
          </a:p>
        </p:txBody>
      </p:sp>
    </p:spTree>
  </p:cSld>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2" name="TextShape 1"/>
          <p:cNvSpPr txBox="1"/>
          <p:nvPr/>
        </p:nvSpPr>
        <p:spPr>
          <a:xfrm>
            <a:off x="94320" y="96480"/>
            <a:ext cx="10962720" cy="1023120"/>
          </a:xfrm>
          <a:prstGeom prst="rect">
            <a:avLst/>
          </a:prstGeom>
          <a:noFill/>
          <a:ln>
            <a:noFill/>
          </a:ln>
        </p:spPr>
        <p:txBody>
          <a:bodyPr anchor="ctr"/>
          <a:p>
            <a:pPr>
              <a:lnSpc>
                <a:spcPct val="90000"/>
              </a:lnSpc>
            </a:pPr>
            <a:r>
              <a:rPr b="0" lang="en-US" sz="4400" spc="-1" strike="noStrike">
                <a:solidFill>
                  <a:srgbClr val="ffffff"/>
                </a:solidFill>
                <a:latin typeface="Roboto"/>
                <a:ea typeface="Roboto"/>
              </a:rPr>
              <a:t>CSS Lab 1</a:t>
            </a:r>
            <a:endParaRPr b="0" lang="en-US" sz="4400" spc="-1" strike="noStrike">
              <a:solidFill>
                <a:srgbClr val="000000"/>
              </a:solidFill>
              <a:latin typeface="Arial"/>
            </a:endParaRPr>
          </a:p>
        </p:txBody>
      </p:sp>
      <p:sp>
        <p:nvSpPr>
          <p:cNvPr id="273" name="TextShape 2"/>
          <p:cNvSpPr txBox="1"/>
          <p:nvPr/>
        </p:nvSpPr>
        <p:spPr>
          <a:xfrm>
            <a:off x="614520" y="1622160"/>
            <a:ext cx="10962720" cy="4998600"/>
          </a:xfrm>
          <a:prstGeom prst="rect">
            <a:avLst/>
          </a:prstGeom>
          <a:noFill/>
          <a:ln>
            <a:noFill/>
          </a:ln>
        </p:spPr>
        <p:txBody>
          <a:bodyPr/>
          <a:p>
            <a:pPr marL="228600" indent="-239040">
              <a:lnSpc>
                <a:spcPct val="80000"/>
              </a:lnSpc>
              <a:buClr>
                <a:srgbClr val="0277bd"/>
              </a:buClr>
              <a:buFont typeface="Roboto"/>
              <a:buChar char="•"/>
            </a:pPr>
            <a:r>
              <a:rPr b="0" lang="en-US" sz="2400" spc="-1" strike="noStrike">
                <a:solidFill>
                  <a:srgbClr val="000000"/>
                </a:solidFill>
                <a:latin typeface="Roboto"/>
                <a:ea typeface="Roboto"/>
              </a:rPr>
              <a:t>Make an html page with a header, two paragraphs, and at least one link.</a:t>
            </a:r>
            <a:endParaRPr b="0" lang="en-US" sz="2400" spc="-1" strike="noStrike">
              <a:solidFill>
                <a:srgbClr val="000000"/>
              </a:solidFill>
              <a:latin typeface="Arial"/>
            </a:endParaRPr>
          </a:p>
          <a:p>
            <a:pPr marL="228600" indent="-239040">
              <a:lnSpc>
                <a:spcPct val="80000"/>
              </a:lnSpc>
              <a:spcBef>
                <a:spcPts val="1400"/>
              </a:spcBef>
              <a:buClr>
                <a:srgbClr val="0277bd"/>
              </a:buClr>
              <a:buFont typeface="Corbel"/>
              <a:buChar char="•"/>
            </a:pPr>
            <a:r>
              <a:rPr b="0" lang="en-US" sz="2400" spc="-1" strike="noStrike">
                <a:solidFill>
                  <a:srgbClr val="000000"/>
                </a:solidFill>
                <a:latin typeface="Roboto"/>
                <a:ea typeface="Roboto"/>
              </a:rPr>
              <a:t>Create a new file called “style.css”. Inside, type</a:t>
            </a:r>
            <a:endParaRPr b="0" lang="en-US" sz="2400" spc="-1" strike="noStrike">
              <a:solidFill>
                <a:srgbClr val="000000"/>
              </a:solidFill>
              <a:latin typeface="Arial"/>
            </a:endParaRPr>
          </a:p>
          <a:p>
            <a:pPr marL="228600" indent="-86760">
              <a:lnSpc>
                <a:spcPct val="80000"/>
              </a:lnSpc>
              <a:spcBef>
                <a:spcPts val="1400"/>
              </a:spcBef>
            </a:pPr>
            <a:endParaRPr b="0" lang="en-US" sz="2400" spc="-1" strike="noStrike">
              <a:solidFill>
                <a:srgbClr val="000000"/>
              </a:solidFill>
              <a:latin typeface="Arial"/>
            </a:endParaRPr>
          </a:p>
          <a:p>
            <a:pPr marL="228600" indent="-86760">
              <a:lnSpc>
                <a:spcPct val="80000"/>
              </a:lnSpc>
              <a:spcBef>
                <a:spcPts val="1400"/>
              </a:spcBef>
            </a:pPr>
            <a:endParaRPr b="0" lang="en-US" sz="2400" spc="-1" strike="noStrike">
              <a:solidFill>
                <a:srgbClr val="000000"/>
              </a:solidFill>
              <a:latin typeface="Arial"/>
            </a:endParaRPr>
          </a:p>
          <a:p>
            <a:pPr marL="228600" indent="-86760">
              <a:lnSpc>
                <a:spcPct val="80000"/>
              </a:lnSpc>
              <a:spcBef>
                <a:spcPts val="1400"/>
              </a:spcBef>
            </a:pPr>
            <a:endParaRPr b="0" lang="en-US" sz="2400" spc="-1" strike="noStrike">
              <a:solidFill>
                <a:srgbClr val="000000"/>
              </a:solidFill>
              <a:latin typeface="Arial"/>
            </a:endParaRPr>
          </a:p>
          <a:p>
            <a:pPr marL="228600" indent="-239040">
              <a:lnSpc>
                <a:spcPct val="80000"/>
              </a:lnSpc>
              <a:spcBef>
                <a:spcPts val="1400"/>
              </a:spcBef>
              <a:buClr>
                <a:srgbClr val="0277bd"/>
              </a:buClr>
              <a:buFont typeface="Roboto"/>
              <a:buChar char="•"/>
            </a:pPr>
            <a:r>
              <a:rPr b="0" lang="en-US" sz="2400" spc="-1" strike="noStrike">
                <a:solidFill>
                  <a:srgbClr val="000000"/>
                </a:solidFill>
                <a:latin typeface="Roboto"/>
                <a:ea typeface="Roboto"/>
              </a:rPr>
              <a:t>In your HTML file, add this somewhere inside the &lt;head&gt;:</a:t>
            </a:r>
            <a:endParaRPr b="0" lang="en-US" sz="2400" spc="-1" strike="noStrike">
              <a:solidFill>
                <a:srgbClr val="000000"/>
              </a:solidFill>
              <a:latin typeface="Arial"/>
            </a:endParaRPr>
          </a:p>
          <a:p>
            <a:pPr>
              <a:lnSpc>
                <a:spcPct val="80000"/>
              </a:lnSpc>
              <a:spcBef>
                <a:spcPts val="1400"/>
              </a:spcBef>
            </a:pPr>
            <a:endParaRPr b="0" lang="en-US" sz="2400" spc="-1" strike="noStrike">
              <a:solidFill>
                <a:srgbClr val="000000"/>
              </a:solidFill>
              <a:latin typeface="Arial"/>
            </a:endParaRPr>
          </a:p>
          <a:p>
            <a:pPr marL="228600" indent="-239040">
              <a:lnSpc>
                <a:spcPct val="80000"/>
              </a:lnSpc>
              <a:spcBef>
                <a:spcPts val="1400"/>
              </a:spcBef>
              <a:spcAft>
                <a:spcPts val="2100"/>
              </a:spcAft>
              <a:buClr>
                <a:srgbClr val="0277bd"/>
              </a:buClr>
              <a:buFont typeface="Corbel"/>
              <a:buChar char="•"/>
            </a:pPr>
            <a:r>
              <a:rPr b="0" lang="en-US" sz="2400" spc="-1" strike="noStrike">
                <a:solidFill>
                  <a:srgbClr val="000000"/>
                </a:solidFill>
                <a:latin typeface="Roboto"/>
                <a:ea typeface="Roboto"/>
              </a:rPr>
              <a:t>Use coolors.co to pick a better color scheme for this website. Change the colors based on your new scheme, but do </a:t>
            </a:r>
            <a:r>
              <a:rPr b="1" lang="en-US" sz="2400" spc="-1" strike="noStrike" u="sng">
                <a:solidFill>
                  <a:srgbClr val="000000"/>
                </a:solidFill>
                <a:uFillTx/>
                <a:latin typeface="Roboto"/>
                <a:ea typeface="Roboto"/>
              </a:rPr>
              <a:t>not</a:t>
            </a:r>
            <a:r>
              <a:rPr b="0" lang="en-US" sz="2400" spc="-1" strike="noStrike">
                <a:solidFill>
                  <a:srgbClr val="000000"/>
                </a:solidFill>
                <a:latin typeface="Roboto"/>
                <a:ea typeface="Roboto"/>
              </a:rPr>
              <a:t> use the style attribute!</a:t>
            </a:r>
            <a:endParaRPr b="0" lang="en-US" sz="2400" spc="-1" strike="noStrike">
              <a:solidFill>
                <a:srgbClr val="000000"/>
              </a:solidFill>
              <a:latin typeface="Arial"/>
            </a:endParaRPr>
          </a:p>
        </p:txBody>
      </p:sp>
      <p:sp>
        <p:nvSpPr>
          <p:cNvPr id="274" name="CustomShape 3"/>
          <p:cNvSpPr/>
          <p:nvPr/>
        </p:nvSpPr>
        <p:spPr>
          <a:xfrm>
            <a:off x="3456000" y="2796840"/>
            <a:ext cx="4638240" cy="1264320"/>
          </a:xfrm>
          <a:prstGeom prst="rect">
            <a:avLst/>
          </a:prstGeom>
          <a:noFill/>
          <a:ln w="19080">
            <a:solidFill>
              <a:srgbClr val="000000"/>
            </a:solidFill>
            <a:round/>
          </a:ln>
        </p:spPr>
        <p:style>
          <a:lnRef idx="0"/>
          <a:fillRef idx="0"/>
          <a:effectRef idx="0"/>
          <a:fontRef idx="minor"/>
        </p:style>
        <p:txBody>
          <a:bodyPr/>
          <a:p>
            <a:pPr>
              <a:lnSpc>
                <a:spcPct val="100000"/>
              </a:lnSpc>
            </a:pPr>
            <a:r>
              <a:rPr b="0" lang="en-US" sz="1800" spc="-1" strike="noStrike">
                <a:solidFill>
                  <a:srgbClr val="000000"/>
                </a:solidFill>
                <a:latin typeface="Roboto Mono"/>
                <a:ea typeface="Roboto Mono"/>
              </a:rPr>
              <a:t>body {</a:t>
            </a:r>
            <a:endParaRPr b="0" lang="en-US" sz="1800" spc="-1" strike="noStrike">
              <a:latin typeface="Arial"/>
            </a:endParaRPr>
          </a:p>
          <a:p>
            <a:pPr>
              <a:lnSpc>
                <a:spcPct val="100000"/>
              </a:lnSpc>
            </a:pPr>
            <a:r>
              <a:rPr b="0" lang="en-US" sz="1800" spc="-1" strike="noStrike">
                <a:solidFill>
                  <a:srgbClr val="000000"/>
                </a:solidFill>
                <a:latin typeface="Roboto Mono"/>
                <a:ea typeface="Roboto Mono"/>
              </a:rPr>
              <a:t>    </a:t>
            </a:r>
            <a:r>
              <a:rPr b="0" lang="en-US" sz="1800" spc="-1" strike="noStrike">
                <a:solidFill>
                  <a:srgbClr val="000000"/>
                </a:solidFill>
                <a:latin typeface="Roboto Mono"/>
                <a:ea typeface="Roboto Mono"/>
              </a:rPr>
              <a:t>background-color: blue;</a:t>
            </a:r>
            <a:endParaRPr b="0" lang="en-US" sz="1800" spc="-1" strike="noStrike">
              <a:latin typeface="Arial"/>
            </a:endParaRPr>
          </a:p>
          <a:p>
            <a:pPr>
              <a:lnSpc>
                <a:spcPct val="100000"/>
              </a:lnSpc>
            </a:pPr>
            <a:r>
              <a:rPr b="0" lang="en-US" sz="1800" spc="-1" strike="noStrike">
                <a:solidFill>
                  <a:srgbClr val="000000"/>
                </a:solidFill>
                <a:latin typeface="Roboto Mono"/>
                <a:ea typeface="Roboto Mono"/>
              </a:rPr>
              <a:t>    </a:t>
            </a:r>
            <a:r>
              <a:rPr b="0" lang="en-US" sz="1800" spc="-1" strike="noStrike">
                <a:solidFill>
                  <a:srgbClr val="000000"/>
                </a:solidFill>
                <a:latin typeface="Roboto Mono"/>
                <a:ea typeface="Roboto Mono"/>
              </a:rPr>
              <a:t>color: white;</a:t>
            </a:r>
            <a:endParaRPr b="0" lang="en-US" sz="1800" spc="-1" strike="noStrike">
              <a:latin typeface="Arial"/>
            </a:endParaRPr>
          </a:p>
          <a:p>
            <a:pPr>
              <a:lnSpc>
                <a:spcPct val="100000"/>
              </a:lnSpc>
            </a:pPr>
            <a:r>
              <a:rPr b="0" lang="en-US" sz="1800" spc="-1" strike="noStrike">
                <a:solidFill>
                  <a:srgbClr val="000000"/>
                </a:solidFill>
                <a:latin typeface="Roboto Mono"/>
                <a:ea typeface="Roboto Mono"/>
              </a:rPr>
              <a:t>}</a:t>
            </a:r>
            <a:endParaRPr b="0" lang="en-US" sz="1800" spc="-1" strike="noStrike">
              <a:latin typeface="Arial"/>
            </a:endParaRPr>
          </a:p>
        </p:txBody>
      </p:sp>
      <p:sp>
        <p:nvSpPr>
          <p:cNvPr id="275" name="CustomShape 4"/>
          <p:cNvSpPr/>
          <p:nvPr/>
        </p:nvSpPr>
        <p:spPr>
          <a:xfrm>
            <a:off x="1817640" y="4896000"/>
            <a:ext cx="8030520" cy="444960"/>
          </a:xfrm>
          <a:prstGeom prst="rect">
            <a:avLst/>
          </a:prstGeom>
          <a:noFill/>
          <a:ln w="19080">
            <a:solidFill>
              <a:srgbClr val="000000"/>
            </a:solidFill>
            <a:round/>
          </a:ln>
        </p:spPr>
        <p:style>
          <a:lnRef idx="0"/>
          <a:fillRef idx="0"/>
          <a:effectRef idx="0"/>
          <a:fontRef idx="minor"/>
        </p:style>
        <p:txBody>
          <a:bodyPr/>
          <a:p>
            <a:pPr algn="ctr">
              <a:lnSpc>
                <a:spcPct val="100000"/>
              </a:lnSpc>
            </a:pPr>
            <a:r>
              <a:rPr b="0" lang="en-US" sz="1800" spc="-1" strike="noStrike">
                <a:solidFill>
                  <a:srgbClr val="000000"/>
                </a:solidFill>
                <a:latin typeface="Roboto Mono"/>
                <a:ea typeface="Roboto Mono"/>
              </a:rPr>
              <a:t>&lt;link rel="stylesheet" type="text/css" href="style.css"&gt;</a:t>
            </a:r>
            <a:endParaRPr b="0" lang="en-US" sz="1800" spc="-1" strike="noStrike">
              <a:latin typeface="Arial"/>
            </a:endParaRPr>
          </a:p>
        </p:txBody>
      </p:sp>
    </p:spTree>
  </p:cSld>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6" name="TextShape 1"/>
          <p:cNvSpPr txBox="1"/>
          <p:nvPr/>
        </p:nvSpPr>
        <p:spPr>
          <a:xfrm>
            <a:off x="94320" y="96480"/>
            <a:ext cx="10962720" cy="1023120"/>
          </a:xfrm>
          <a:prstGeom prst="rect">
            <a:avLst/>
          </a:prstGeom>
          <a:noFill/>
          <a:ln>
            <a:noFill/>
          </a:ln>
        </p:spPr>
        <p:txBody>
          <a:bodyPr anchor="ctr"/>
          <a:p>
            <a:pPr>
              <a:lnSpc>
                <a:spcPct val="90000"/>
              </a:lnSpc>
            </a:pPr>
            <a:r>
              <a:rPr b="0" lang="en-US" sz="4400" spc="-1" strike="noStrike">
                <a:solidFill>
                  <a:srgbClr val="ffffff"/>
                </a:solidFill>
                <a:latin typeface="Roboto"/>
                <a:ea typeface="Roboto"/>
              </a:rPr>
              <a:t>CSS Lab 1, Extra</a:t>
            </a:r>
            <a:endParaRPr b="0" lang="en-US" sz="4400" spc="-1" strike="noStrike">
              <a:solidFill>
                <a:srgbClr val="000000"/>
              </a:solidFill>
              <a:latin typeface="Arial"/>
            </a:endParaRPr>
          </a:p>
        </p:txBody>
      </p:sp>
      <p:sp>
        <p:nvSpPr>
          <p:cNvPr id="277" name="TextShape 2"/>
          <p:cNvSpPr txBox="1"/>
          <p:nvPr/>
        </p:nvSpPr>
        <p:spPr>
          <a:xfrm>
            <a:off x="614520" y="1622160"/>
            <a:ext cx="10962720" cy="4638600"/>
          </a:xfrm>
          <a:prstGeom prst="rect">
            <a:avLst/>
          </a:prstGeom>
          <a:noFill/>
          <a:ln>
            <a:noFill/>
          </a:ln>
        </p:spPr>
        <p:txBody>
          <a:bodyPr/>
          <a:p>
            <a:pPr marL="228600" indent="-237240">
              <a:lnSpc>
                <a:spcPct val="90000"/>
              </a:lnSpc>
              <a:buClr>
                <a:srgbClr val="0277bd"/>
              </a:buClr>
              <a:buFont typeface="Roboto"/>
              <a:buChar char="•"/>
            </a:pPr>
            <a:r>
              <a:rPr b="0" lang="en-US" sz="2500" spc="-1" strike="noStrike">
                <a:solidFill>
                  <a:srgbClr val="000000"/>
                </a:solidFill>
                <a:latin typeface="Roboto"/>
                <a:ea typeface="Roboto"/>
              </a:rPr>
              <a:t>Learn more about color:</a:t>
            </a:r>
            <a:endParaRPr b="0" lang="en-US" sz="2500" spc="-1" strike="noStrike">
              <a:solidFill>
                <a:srgbClr val="000000"/>
              </a:solidFill>
              <a:latin typeface="Arial"/>
            </a:endParaRPr>
          </a:p>
          <a:p>
            <a:pPr lvl="1" marL="457200" indent="-247320">
              <a:lnSpc>
                <a:spcPct val="90000"/>
              </a:lnSpc>
              <a:spcBef>
                <a:spcPts val="201"/>
              </a:spcBef>
              <a:buClr>
                <a:srgbClr val="0277bd"/>
              </a:buClr>
              <a:buFont typeface="Roboto"/>
              <a:buChar char="•"/>
            </a:pPr>
            <a:r>
              <a:rPr b="0" lang="en-US" sz="2500" spc="-1" strike="noStrike">
                <a:solidFill>
                  <a:srgbClr val="000000"/>
                </a:solidFill>
                <a:latin typeface="Roboto"/>
                <a:ea typeface="Roboto"/>
              </a:rPr>
              <a:t>Read </a:t>
            </a:r>
            <a:r>
              <a:rPr b="0" lang="en-US" sz="2500" spc="-1" strike="noStrike" u="sng">
                <a:solidFill>
                  <a:srgbClr val="4fc3f7"/>
                </a:solidFill>
                <a:uFillTx/>
                <a:latin typeface="Roboto"/>
                <a:ea typeface="Roboto"/>
                <a:hlinkClick r:id="rId1"/>
              </a:rPr>
              <a:t>https://www.smashingmagazine.com/2010/02/color-theory-for-designer-part-3-creating-your-own-color-palettes/</a:t>
            </a:r>
            <a:endParaRPr b="0" lang="en-US" sz="2500" spc="-1" strike="noStrike">
              <a:solidFill>
                <a:srgbClr val="000000"/>
              </a:solidFill>
              <a:latin typeface="Arial"/>
            </a:endParaRPr>
          </a:p>
          <a:p>
            <a:pPr lvl="1" marL="457200" indent="-247320">
              <a:lnSpc>
                <a:spcPct val="90000"/>
              </a:lnSpc>
              <a:spcBef>
                <a:spcPts val="601"/>
              </a:spcBef>
              <a:buClr>
                <a:srgbClr val="0277bd"/>
              </a:buClr>
              <a:buFont typeface="Roboto"/>
              <a:buChar char="•"/>
            </a:pPr>
            <a:r>
              <a:rPr b="0" lang="en-US" sz="2500" spc="-1" strike="noStrike">
                <a:solidFill>
                  <a:srgbClr val="000000"/>
                </a:solidFill>
                <a:latin typeface="Roboto"/>
                <a:ea typeface="Roboto"/>
              </a:rPr>
              <a:t>Pick three of your favorite apps or websites, and explain which palette style they use.</a:t>
            </a:r>
            <a:endParaRPr b="0" lang="en-US" sz="2500" spc="-1" strike="noStrike">
              <a:solidFill>
                <a:srgbClr val="000000"/>
              </a:solidFill>
              <a:latin typeface="Arial"/>
            </a:endParaRPr>
          </a:p>
          <a:p>
            <a:pPr marL="228600" indent="-237240">
              <a:lnSpc>
                <a:spcPct val="90000"/>
              </a:lnSpc>
              <a:spcBef>
                <a:spcPts val="1800"/>
              </a:spcBef>
              <a:buClr>
                <a:srgbClr val="0277bd"/>
              </a:buClr>
              <a:buFont typeface="Roboto"/>
              <a:buChar char="•"/>
            </a:pPr>
            <a:r>
              <a:rPr b="0" lang="en-US" sz="2500" spc="-1" strike="noStrike">
                <a:solidFill>
                  <a:srgbClr val="000000"/>
                </a:solidFill>
                <a:latin typeface="Roboto"/>
                <a:ea typeface="Roboto"/>
              </a:rPr>
              <a:t>Make another CSS file called style_alternate.css. Try your website with another color scheme.</a:t>
            </a:r>
            <a:endParaRPr b="0" lang="en-US" sz="2500" spc="-1" strike="noStrike">
              <a:solidFill>
                <a:srgbClr val="000000"/>
              </a:solidFill>
              <a:latin typeface="Arial"/>
            </a:endParaRPr>
          </a:p>
          <a:p>
            <a:pPr marL="228600" indent="-78480">
              <a:lnSpc>
                <a:spcPct val="90000"/>
              </a:lnSpc>
              <a:spcBef>
                <a:spcPts val="1400"/>
              </a:spcBef>
              <a:spcAft>
                <a:spcPts val="2100"/>
              </a:spcAft>
            </a:pPr>
            <a:endParaRPr b="0" lang="en-US" sz="2500" spc="-1" strike="noStrike">
              <a:solidFill>
                <a:srgbClr val="000000"/>
              </a:solidFill>
              <a:latin typeface="Arial"/>
            </a:endParaRPr>
          </a:p>
        </p:txBody>
      </p:sp>
    </p:spTree>
  </p:cSld>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8" name="TextShape 1"/>
          <p:cNvSpPr txBox="1"/>
          <p:nvPr/>
        </p:nvSpPr>
        <p:spPr>
          <a:xfrm>
            <a:off x="94320" y="96480"/>
            <a:ext cx="10962720" cy="1023120"/>
          </a:xfrm>
          <a:prstGeom prst="rect">
            <a:avLst/>
          </a:prstGeom>
          <a:noFill/>
          <a:ln>
            <a:noFill/>
          </a:ln>
        </p:spPr>
        <p:txBody>
          <a:bodyPr anchor="ctr"/>
          <a:p>
            <a:pPr>
              <a:lnSpc>
                <a:spcPct val="90000"/>
              </a:lnSpc>
            </a:pPr>
            <a:r>
              <a:rPr b="0" lang="en-US" sz="4400" spc="-1" strike="noStrike">
                <a:solidFill>
                  <a:srgbClr val="ffffff"/>
                </a:solidFill>
                <a:latin typeface="Roboto"/>
                <a:ea typeface="Roboto"/>
              </a:rPr>
              <a:t>CSS Selectors</a:t>
            </a:r>
            <a:endParaRPr b="0" lang="en-US" sz="4400" spc="-1" strike="noStrike">
              <a:solidFill>
                <a:srgbClr val="000000"/>
              </a:solidFill>
              <a:latin typeface="Arial"/>
            </a:endParaRPr>
          </a:p>
        </p:txBody>
      </p:sp>
      <p:sp>
        <p:nvSpPr>
          <p:cNvPr id="279" name="TextShape 2"/>
          <p:cNvSpPr txBox="1"/>
          <p:nvPr/>
        </p:nvSpPr>
        <p:spPr>
          <a:xfrm>
            <a:off x="614520" y="1622160"/>
            <a:ext cx="10962720" cy="4638600"/>
          </a:xfrm>
          <a:prstGeom prst="rect">
            <a:avLst/>
          </a:prstGeom>
          <a:noFill/>
          <a:ln>
            <a:noFill/>
          </a:ln>
        </p:spPr>
        <p:txBody>
          <a:bodyPr/>
          <a:p>
            <a:pPr marL="228600" indent="-237240">
              <a:lnSpc>
                <a:spcPct val="90000"/>
              </a:lnSpc>
              <a:buClr>
                <a:srgbClr val="0277bd"/>
              </a:buClr>
              <a:buFont typeface="Roboto"/>
              <a:buChar char="•"/>
            </a:pPr>
            <a:r>
              <a:rPr b="0" lang="en-US" sz="2500" spc="-1" strike="noStrike">
                <a:solidFill>
                  <a:srgbClr val="000000"/>
                </a:solidFill>
                <a:latin typeface="Roboto"/>
                <a:ea typeface="Roboto"/>
              </a:rPr>
              <a:t>A way of picking different HTML elements on the page</a:t>
            </a:r>
            <a:endParaRPr b="0" lang="en-US" sz="2500" spc="-1" strike="noStrike">
              <a:solidFill>
                <a:srgbClr val="000000"/>
              </a:solidFill>
              <a:latin typeface="Arial"/>
            </a:endParaRPr>
          </a:p>
          <a:p>
            <a:pPr marL="228600" indent="-237240">
              <a:lnSpc>
                <a:spcPct val="90000"/>
              </a:lnSpc>
              <a:spcBef>
                <a:spcPts val="1400"/>
              </a:spcBef>
              <a:buClr>
                <a:srgbClr val="0277bd"/>
              </a:buClr>
              <a:buFont typeface="Roboto"/>
              <a:buChar char="•"/>
            </a:pPr>
            <a:r>
              <a:rPr b="0" lang="en-US" sz="2500" spc="-1" strike="noStrike">
                <a:solidFill>
                  <a:srgbClr val="000000"/>
                </a:solidFill>
                <a:latin typeface="Roboto"/>
                <a:ea typeface="Roboto"/>
              </a:rPr>
              <a:t>Lets us give different styles to different elements</a:t>
            </a:r>
            <a:endParaRPr b="0" lang="en-US" sz="2500" spc="-1" strike="noStrike">
              <a:solidFill>
                <a:srgbClr val="000000"/>
              </a:solidFill>
              <a:latin typeface="Arial"/>
            </a:endParaRPr>
          </a:p>
          <a:p>
            <a:pPr marL="228600" indent="-78480">
              <a:lnSpc>
                <a:spcPct val="90000"/>
              </a:lnSpc>
              <a:spcBef>
                <a:spcPts val="1400"/>
              </a:spcBef>
            </a:pPr>
            <a:endParaRPr b="0" lang="en-US" sz="2500" spc="-1" strike="noStrike">
              <a:solidFill>
                <a:srgbClr val="000000"/>
              </a:solidFill>
              <a:latin typeface="Arial"/>
            </a:endParaRPr>
          </a:p>
          <a:p>
            <a:pPr marL="45720" indent="-7200">
              <a:lnSpc>
                <a:spcPct val="90000"/>
              </a:lnSpc>
              <a:spcBef>
                <a:spcPts val="1400"/>
              </a:spcBef>
              <a:spcAft>
                <a:spcPts val="2100"/>
              </a:spcAft>
            </a:pPr>
            <a:endParaRPr b="0" lang="en-US" sz="2500" spc="-1" strike="noStrike">
              <a:solidFill>
                <a:srgbClr val="000000"/>
              </a:solidFill>
              <a:latin typeface="Arial"/>
            </a:endParaRPr>
          </a:p>
        </p:txBody>
      </p:sp>
      <p:pic>
        <p:nvPicPr>
          <p:cNvPr id="280" name="Google Shape;160;p26" descr=""/>
          <p:cNvPicPr/>
          <p:nvPr/>
        </p:nvPicPr>
        <p:blipFill>
          <a:blip r:embed="rId1"/>
          <a:stretch/>
        </p:blipFill>
        <p:spPr>
          <a:xfrm>
            <a:off x="1347840" y="3502440"/>
            <a:ext cx="9830520" cy="2071800"/>
          </a:xfrm>
          <a:prstGeom prst="rect">
            <a:avLst/>
          </a:prstGeom>
          <a:ln>
            <a:noFill/>
          </a:ln>
        </p:spPr>
      </p:pic>
    </p:spTree>
  </p:cSld>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1" name="TextShape 1"/>
          <p:cNvSpPr txBox="1"/>
          <p:nvPr/>
        </p:nvSpPr>
        <p:spPr>
          <a:xfrm>
            <a:off x="94320" y="96480"/>
            <a:ext cx="10962720" cy="1023120"/>
          </a:xfrm>
          <a:prstGeom prst="rect">
            <a:avLst/>
          </a:prstGeom>
          <a:noFill/>
          <a:ln>
            <a:noFill/>
          </a:ln>
        </p:spPr>
        <p:txBody>
          <a:bodyPr anchor="ctr"/>
          <a:p>
            <a:pPr>
              <a:lnSpc>
                <a:spcPct val="90000"/>
              </a:lnSpc>
            </a:pPr>
            <a:r>
              <a:rPr b="0" lang="en-US" sz="4400" spc="-1" strike="noStrike">
                <a:solidFill>
                  <a:srgbClr val="ffffff"/>
                </a:solidFill>
                <a:latin typeface="Roboto"/>
                <a:ea typeface="Roboto"/>
              </a:rPr>
              <a:t>CSS Selectors</a:t>
            </a:r>
            <a:endParaRPr b="0" lang="en-US" sz="4400" spc="-1" strike="noStrike">
              <a:solidFill>
                <a:srgbClr val="000000"/>
              </a:solidFill>
              <a:latin typeface="Arial"/>
            </a:endParaRPr>
          </a:p>
        </p:txBody>
      </p:sp>
      <p:sp>
        <p:nvSpPr>
          <p:cNvPr id="282" name="TextShape 2"/>
          <p:cNvSpPr txBox="1"/>
          <p:nvPr/>
        </p:nvSpPr>
        <p:spPr>
          <a:xfrm>
            <a:off x="7185240" y="1324080"/>
            <a:ext cx="4392000" cy="4936320"/>
          </a:xfrm>
          <a:prstGeom prst="rect">
            <a:avLst/>
          </a:prstGeom>
          <a:noFill/>
          <a:ln>
            <a:noFill/>
          </a:ln>
        </p:spPr>
        <p:txBody>
          <a:bodyPr anchor="ctr"/>
          <a:p>
            <a:pPr marL="228600" indent="-230760">
              <a:lnSpc>
                <a:spcPct val="90000"/>
              </a:lnSpc>
              <a:spcBef>
                <a:spcPts val="1400"/>
              </a:spcBef>
              <a:buClr>
                <a:srgbClr val="0277bd"/>
              </a:buClr>
              <a:buFont typeface="Roboto"/>
              <a:buChar char="•"/>
            </a:pPr>
            <a:r>
              <a:rPr b="1" lang="en-US" sz="2400" spc="-1" strike="noStrike">
                <a:solidFill>
                  <a:srgbClr val="980000"/>
                </a:solidFill>
                <a:latin typeface="Roboto"/>
                <a:ea typeface="Roboto"/>
              </a:rPr>
              <a:t>Selector</a:t>
            </a:r>
            <a:r>
              <a:rPr b="0" lang="en-US" sz="2400" spc="-1" strike="noStrike">
                <a:solidFill>
                  <a:srgbClr val="000000"/>
                </a:solidFill>
                <a:latin typeface="Roboto"/>
                <a:ea typeface="Roboto"/>
              </a:rPr>
              <a:t>: picks some elements to change</a:t>
            </a:r>
            <a:endParaRPr b="0" lang="en-US" sz="2400" spc="-1" strike="noStrike">
              <a:solidFill>
                <a:srgbClr val="000000"/>
              </a:solidFill>
              <a:latin typeface="Arial"/>
            </a:endParaRPr>
          </a:p>
          <a:p>
            <a:pPr marL="228600" indent="-230760">
              <a:lnSpc>
                <a:spcPct val="90000"/>
              </a:lnSpc>
              <a:spcBef>
                <a:spcPts val="1400"/>
              </a:spcBef>
              <a:buClr>
                <a:srgbClr val="0277bd"/>
              </a:buClr>
              <a:buFont typeface="Roboto"/>
              <a:buChar char="•"/>
            </a:pPr>
            <a:r>
              <a:rPr b="1" lang="en-US" sz="2400" spc="-1" strike="noStrike">
                <a:solidFill>
                  <a:srgbClr val="0277bd"/>
                </a:solidFill>
                <a:latin typeface="Roboto"/>
                <a:ea typeface="Roboto"/>
              </a:rPr>
              <a:t>Property</a:t>
            </a:r>
            <a:r>
              <a:rPr b="0" lang="en-US" sz="2400" spc="-1" strike="noStrike">
                <a:solidFill>
                  <a:srgbClr val="000000"/>
                </a:solidFill>
                <a:latin typeface="Roboto"/>
                <a:ea typeface="Roboto"/>
              </a:rPr>
              <a:t>: says what to change about them</a:t>
            </a:r>
            <a:endParaRPr b="0" lang="en-US" sz="2400" spc="-1" strike="noStrike">
              <a:solidFill>
                <a:srgbClr val="000000"/>
              </a:solidFill>
              <a:latin typeface="Arial"/>
            </a:endParaRPr>
          </a:p>
          <a:p>
            <a:pPr marL="228600" indent="-230760">
              <a:lnSpc>
                <a:spcPct val="90000"/>
              </a:lnSpc>
              <a:spcBef>
                <a:spcPts val="1400"/>
              </a:spcBef>
              <a:buClr>
                <a:srgbClr val="0277bd"/>
              </a:buClr>
              <a:buFont typeface="Roboto"/>
              <a:buChar char="•"/>
            </a:pPr>
            <a:r>
              <a:rPr b="1" lang="en-US" sz="2400" spc="-1" strike="noStrike">
                <a:solidFill>
                  <a:srgbClr val="38761d"/>
                </a:solidFill>
                <a:latin typeface="Roboto"/>
                <a:ea typeface="Roboto"/>
              </a:rPr>
              <a:t>Value</a:t>
            </a:r>
            <a:r>
              <a:rPr b="0" lang="en-US" sz="2400" spc="-1" strike="noStrike">
                <a:solidFill>
                  <a:srgbClr val="000000"/>
                </a:solidFill>
                <a:latin typeface="Roboto"/>
                <a:ea typeface="Roboto"/>
              </a:rPr>
              <a:t>: says what to change it to</a:t>
            </a:r>
            <a:endParaRPr b="0" lang="en-US" sz="2400" spc="-1" strike="noStrike">
              <a:solidFill>
                <a:srgbClr val="000000"/>
              </a:solidFill>
              <a:latin typeface="Arial"/>
            </a:endParaRPr>
          </a:p>
        </p:txBody>
      </p:sp>
      <p:pic>
        <p:nvPicPr>
          <p:cNvPr id="283" name="Google Shape;167;p27" descr=""/>
          <p:cNvPicPr/>
          <p:nvPr/>
        </p:nvPicPr>
        <p:blipFill>
          <a:blip r:embed="rId1"/>
          <a:stretch/>
        </p:blipFill>
        <p:spPr>
          <a:xfrm>
            <a:off x="777240" y="1780920"/>
            <a:ext cx="5384520" cy="3601080"/>
          </a:xfrm>
          <a:prstGeom prst="rect">
            <a:avLst/>
          </a:prstGeom>
          <a:ln>
            <a:noFill/>
          </a:ln>
        </p:spPr>
      </p:pic>
    </p:spTree>
  </p:cSld>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4" name="TextShape 1"/>
          <p:cNvSpPr txBox="1"/>
          <p:nvPr/>
        </p:nvSpPr>
        <p:spPr>
          <a:xfrm>
            <a:off x="94320" y="96480"/>
            <a:ext cx="10962720" cy="1023120"/>
          </a:xfrm>
          <a:prstGeom prst="rect">
            <a:avLst/>
          </a:prstGeom>
          <a:noFill/>
          <a:ln>
            <a:noFill/>
          </a:ln>
        </p:spPr>
        <p:txBody>
          <a:bodyPr anchor="ctr"/>
          <a:p>
            <a:pPr>
              <a:lnSpc>
                <a:spcPct val="90000"/>
              </a:lnSpc>
            </a:pPr>
            <a:r>
              <a:rPr b="0" lang="en-US" sz="4400" spc="-1" strike="noStrike">
                <a:solidFill>
                  <a:srgbClr val="ffffff"/>
                </a:solidFill>
                <a:latin typeface="Roboto"/>
                <a:ea typeface="Roboto"/>
              </a:rPr>
              <a:t>Tag Selectors</a:t>
            </a:r>
            <a:endParaRPr b="0" lang="en-US" sz="4400" spc="-1" strike="noStrike">
              <a:solidFill>
                <a:srgbClr val="000000"/>
              </a:solidFill>
              <a:latin typeface="Arial"/>
            </a:endParaRPr>
          </a:p>
        </p:txBody>
      </p:sp>
      <p:sp>
        <p:nvSpPr>
          <p:cNvPr id="285" name="TextShape 2"/>
          <p:cNvSpPr txBox="1"/>
          <p:nvPr/>
        </p:nvSpPr>
        <p:spPr>
          <a:xfrm>
            <a:off x="614520" y="1622160"/>
            <a:ext cx="10962720" cy="4638600"/>
          </a:xfrm>
          <a:prstGeom prst="rect">
            <a:avLst/>
          </a:prstGeom>
          <a:noFill/>
          <a:ln w="9360">
            <a:solidFill>
              <a:srgbClr val="000000"/>
            </a:solidFill>
            <a:round/>
          </a:ln>
        </p:spPr>
        <p:txBody>
          <a:bodyPr/>
          <a:p>
            <a:pPr marL="228600" indent="-237240">
              <a:lnSpc>
                <a:spcPct val="90000"/>
              </a:lnSpc>
              <a:buClr>
                <a:srgbClr val="0277bd"/>
              </a:buClr>
              <a:buFont typeface="Roboto"/>
              <a:buChar char="•"/>
            </a:pPr>
            <a:r>
              <a:rPr b="0" lang="en-US" sz="2500" spc="-1" strike="noStrike">
                <a:solidFill>
                  <a:srgbClr val="000000"/>
                </a:solidFill>
                <a:latin typeface="Roboto"/>
                <a:ea typeface="Roboto"/>
              </a:rPr>
              <a:t>A way of picking all of a kind of tag</a:t>
            </a:r>
            <a:endParaRPr b="0" lang="en-US" sz="2500" spc="-1" strike="noStrike">
              <a:solidFill>
                <a:srgbClr val="000000"/>
              </a:solidFill>
              <a:latin typeface="Arial"/>
            </a:endParaRPr>
          </a:p>
          <a:p>
            <a:pPr marL="228600" indent="-78480">
              <a:lnSpc>
                <a:spcPct val="90000"/>
              </a:lnSpc>
              <a:spcBef>
                <a:spcPts val="1400"/>
              </a:spcBef>
            </a:pPr>
            <a:endParaRPr b="0" lang="en-US" sz="2500" spc="-1" strike="noStrike">
              <a:solidFill>
                <a:srgbClr val="000000"/>
              </a:solidFill>
              <a:latin typeface="Arial"/>
            </a:endParaRPr>
          </a:p>
          <a:p>
            <a:pPr marL="228600" indent="-78480">
              <a:lnSpc>
                <a:spcPct val="90000"/>
              </a:lnSpc>
              <a:spcBef>
                <a:spcPts val="1400"/>
              </a:spcBef>
            </a:pPr>
            <a:endParaRPr b="0" lang="en-US" sz="2500" spc="-1" strike="noStrike">
              <a:solidFill>
                <a:srgbClr val="000000"/>
              </a:solidFill>
              <a:latin typeface="Arial"/>
            </a:endParaRPr>
          </a:p>
          <a:p>
            <a:pPr marL="228600" indent="-237240">
              <a:lnSpc>
                <a:spcPct val="90000"/>
              </a:lnSpc>
              <a:spcBef>
                <a:spcPts val="1400"/>
              </a:spcBef>
              <a:buClr>
                <a:srgbClr val="0277bd"/>
              </a:buClr>
              <a:buFont typeface="Corbel"/>
              <a:buChar char="•"/>
            </a:pPr>
            <a:r>
              <a:rPr b="0" lang="en-US" sz="2500" spc="-1" strike="noStrike">
                <a:solidFill>
                  <a:srgbClr val="000000"/>
                </a:solidFill>
                <a:latin typeface="Roboto"/>
                <a:ea typeface="Roboto"/>
              </a:rPr>
              <a:t>To pick all &lt;p&gt; tags:     </a:t>
            </a:r>
            <a:r>
              <a:rPr b="0" lang="en-US" sz="2500" spc="-1" strike="noStrike">
                <a:solidFill>
                  <a:srgbClr val="000000"/>
                </a:solidFill>
                <a:latin typeface="Roboto Mono"/>
                <a:ea typeface="Roboto Mono"/>
              </a:rPr>
              <a:t>p { color: green; }</a:t>
            </a:r>
            <a:endParaRPr b="0" lang="en-US" sz="2500" spc="-1" strike="noStrike">
              <a:solidFill>
                <a:srgbClr val="000000"/>
              </a:solidFill>
              <a:latin typeface="Arial"/>
            </a:endParaRPr>
          </a:p>
          <a:p>
            <a:pPr marL="228600" indent="-78480">
              <a:lnSpc>
                <a:spcPct val="90000"/>
              </a:lnSpc>
              <a:spcBef>
                <a:spcPts val="1400"/>
              </a:spcBef>
            </a:pPr>
            <a:endParaRPr b="0" lang="en-US" sz="2500" spc="-1" strike="noStrike">
              <a:solidFill>
                <a:srgbClr val="000000"/>
              </a:solidFill>
              <a:latin typeface="Arial"/>
            </a:endParaRPr>
          </a:p>
          <a:p>
            <a:pPr marL="228600" indent="-237240">
              <a:lnSpc>
                <a:spcPct val="90000"/>
              </a:lnSpc>
              <a:spcBef>
                <a:spcPts val="1400"/>
              </a:spcBef>
              <a:spcAft>
                <a:spcPts val="2100"/>
              </a:spcAft>
              <a:buClr>
                <a:srgbClr val="0277bd"/>
              </a:buClr>
              <a:buFont typeface="Corbel"/>
              <a:buChar char="•"/>
            </a:pPr>
            <a:r>
              <a:rPr b="0" lang="en-US" sz="2500" spc="-1" strike="noStrike">
                <a:solidFill>
                  <a:srgbClr val="000000"/>
                </a:solidFill>
                <a:latin typeface="Roboto"/>
                <a:ea typeface="Roboto"/>
              </a:rPr>
              <a:t>To pick all &lt;h1&gt; tags:     </a:t>
            </a:r>
            <a:r>
              <a:rPr b="0" lang="en-US" sz="2500" spc="-1" strike="noStrike">
                <a:solidFill>
                  <a:srgbClr val="000000"/>
                </a:solidFill>
                <a:latin typeface="Roboto Mono"/>
                <a:ea typeface="Roboto Mono"/>
              </a:rPr>
              <a:t>h1 { color: green; }</a:t>
            </a:r>
            <a:endParaRPr b="0" lang="en-US" sz="2500" spc="-1" strike="noStrike">
              <a:solidFill>
                <a:srgbClr val="000000"/>
              </a:solidFill>
              <a:latin typeface="Arial"/>
            </a:endParaRPr>
          </a:p>
        </p:txBody>
      </p:sp>
      <p:sp>
        <p:nvSpPr>
          <p:cNvPr id="286" name="CustomShape 3"/>
          <p:cNvSpPr/>
          <p:nvPr/>
        </p:nvSpPr>
        <p:spPr>
          <a:xfrm>
            <a:off x="4100400" y="2296080"/>
            <a:ext cx="3991320" cy="461520"/>
          </a:xfrm>
          <a:prstGeom prst="rect">
            <a:avLst/>
          </a:prstGeom>
          <a:noFill/>
          <a:ln w="19080">
            <a:solidFill>
              <a:srgbClr val="000000"/>
            </a:solidFill>
            <a:round/>
          </a:ln>
        </p:spPr>
        <p:style>
          <a:lnRef idx="0"/>
          <a:fillRef idx="0"/>
          <a:effectRef idx="0"/>
          <a:fontRef idx="minor"/>
        </p:style>
        <p:txBody>
          <a:bodyPr/>
          <a:p>
            <a:pPr algn="ctr">
              <a:lnSpc>
                <a:spcPct val="100000"/>
              </a:lnSpc>
            </a:pPr>
            <a:r>
              <a:rPr b="0" lang="en-US" sz="2400" spc="-1" strike="noStrike">
                <a:solidFill>
                  <a:srgbClr val="000000"/>
                </a:solidFill>
                <a:latin typeface="Roboto Mono"/>
                <a:ea typeface="Roboto Mono"/>
              </a:rPr>
              <a:t>p { color: green; }</a:t>
            </a:r>
            <a:endParaRPr b="0" lang="en-US" sz="2400" spc="-1" strike="noStrike">
              <a:latin typeface="Arial"/>
            </a:endParaRPr>
          </a:p>
        </p:txBody>
      </p:sp>
      <p:sp>
        <p:nvSpPr>
          <p:cNvPr id="287" name="CustomShape 4"/>
          <p:cNvSpPr/>
          <p:nvPr/>
        </p:nvSpPr>
        <p:spPr>
          <a:xfrm>
            <a:off x="3900240" y="3299400"/>
            <a:ext cx="4041360" cy="461520"/>
          </a:xfrm>
          <a:prstGeom prst="rect">
            <a:avLst/>
          </a:prstGeom>
          <a:noFill/>
          <a:ln w="19080">
            <a:solidFill>
              <a:srgbClr val="000000"/>
            </a:solidFill>
            <a:round/>
          </a:ln>
        </p:spPr>
        <p:style>
          <a:lnRef idx="0"/>
          <a:fillRef idx="0"/>
          <a:effectRef idx="0"/>
          <a:fontRef idx="minor"/>
        </p:style>
      </p:sp>
      <p:sp>
        <p:nvSpPr>
          <p:cNvPr id="288" name="CustomShape 5"/>
          <p:cNvSpPr/>
          <p:nvPr/>
        </p:nvSpPr>
        <p:spPr>
          <a:xfrm>
            <a:off x="4100400" y="4441680"/>
            <a:ext cx="4041360" cy="461520"/>
          </a:xfrm>
          <a:prstGeom prst="rect">
            <a:avLst/>
          </a:prstGeom>
          <a:noFill/>
          <a:ln w="19080">
            <a:solidFill>
              <a:srgbClr val="000000"/>
            </a:solidFill>
            <a:round/>
          </a:ln>
        </p:spPr>
        <p:style>
          <a:lnRef idx="0"/>
          <a:fillRef idx="0"/>
          <a:effectRef idx="0"/>
          <a:fontRef idx="minor"/>
        </p:style>
      </p:sp>
    </p:spTree>
  </p:cSld>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9" name="TextShape 1"/>
          <p:cNvSpPr txBox="1"/>
          <p:nvPr/>
        </p:nvSpPr>
        <p:spPr>
          <a:xfrm>
            <a:off x="94320" y="96480"/>
            <a:ext cx="10962720" cy="1023120"/>
          </a:xfrm>
          <a:prstGeom prst="rect">
            <a:avLst/>
          </a:prstGeom>
          <a:noFill/>
          <a:ln>
            <a:noFill/>
          </a:ln>
        </p:spPr>
        <p:txBody>
          <a:bodyPr lIns="122040" rIns="122040" tIns="122040" bIns="122040" anchor="ctr"/>
          <a:p>
            <a:pPr>
              <a:lnSpc>
                <a:spcPct val="100000"/>
              </a:lnSpc>
            </a:pPr>
            <a:r>
              <a:rPr b="0" lang="en-US" sz="4300" spc="-1" strike="noStrike">
                <a:solidFill>
                  <a:srgbClr val="ffffff"/>
                </a:solidFill>
                <a:latin typeface="Roboto"/>
                <a:ea typeface="Roboto"/>
              </a:rPr>
              <a:t>Tag Selectors</a:t>
            </a:r>
            <a:endParaRPr b="0" lang="en-US" sz="4300" spc="-1" strike="noStrike">
              <a:solidFill>
                <a:srgbClr val="000000"/>
              </a:solidFill>
              <a:latin typeface="Arial"/>
            </a:endParaRPr>
          </a:p>
        </p:txBody>
      </p:sp>
      <p:sp>
        <p:nvSpPr>
          <p:cNvPr id="290" name="TextShape 2"/>
          <p:cNvSpPr txBox="1"/>
          <p:nvPr/>
        </p:nvSpPr>
        <p:spPr>
          <a:xfrm>
            <a:off x="614520" y="881280"/>
            <a:ext cx="10962720" cy="2306880"/>
          </a:xfrm>
          <a:prstGeom prst="rect">
            <a:avLst/>
          </a:prstGeom>
          <a:noFill/>
          <a:ln>
            <a:noFill/>
          </a:ln>
        </p:spPr>
        <p:txBody>
          <a:bodyPr lIns="122040" rIns="122040" tIns="122040" bIns="122040" anchor="ctr"/>
          <a:p>
            <a:pPr marL="457200" indent="-380520">
              <a:lnSpc>
                <a:spcPct val="150000"/>
              </a:lnSpc>
              <a:buClr>
                <a:srgbClr val="000000"/>
              </a:buClr>
              <a:buFont typeface="Roboto"/>
              <a:buChar char="●"/>
            </a:pPr>
            <a:r>
              <a:rPr b="0" lang="en-US" sz="2400" spc="-1" strike="noStrike">
                <a:solidFill>
                  <a:srgbClr val="000000"/>
                </a:solidFill>
                <a:latin typeface="Roboto"/>
                <a:ea typeface="Roboto"/>
              </a:rPr>
              <a:t>Makes it very easy to affect a large number of tags</a:t>
            </a:r>
            <a:endParaRPr b="0" lang="en-US" sz="2400" spc="-1" strike="noStrike">
              <a:solidFill>
                <a:srgbClr val="000000"/>
              </a:solidFill>
              <a:latin typeface="Arial"/>
            </a:endParaRPr>
          </a:p>
          <a:p>
            <a:pPr marL="457200" indent="-380520">
              <a:lnSpc>
                <a:spcPct val="150000"/>
              </a:lnSpc>
              <a:buClr>
                <a:srgbClr val="000000"/>
              </a:buClr>
              <a:buFont typeface="Roboto"/>
              <a:buChar char="●"/>
            </a:pPr>
            <a:r>
              <a:rPr b="0" lang="en-US" sz="2400" spc="-1" strike="noStrike">
                <a:solidFill>
                  <a:srgbClr val="000000"/>
                </a:solidFill>
                <a:latin typeface="Roboto"/>
                <a:ea typeface="Roboto"/>
              </a:rPr>
              <a:t>This:</a:t>
            </a:r>
            <a:endParaRPr b="0" lang="en-US" sz="2400" spc="-1" strike="noStrike">
              <a:solidFill>
                <a:srgbClr val="000000"/>
              </a:solidFill>
              <a:latin typeface="Arial"/>
            </a:endParaRPr>
          </a:p>
        </p:txBody>
      </p:sp>
      <p:pic>
        <p:nvPicPr>
          <p:cNvPr id="291" name="Google Shape;184;p29" descr=""/>
          <p:cNvPicPr/>
          <p:nvPr/>
        </p:nvPicPr>
        <p:blipFill>
          <a:blip r:embed="rId1"/>
          <a:srcRect l="0" t="7803" r="12683" b="73427"/>
          <a:stretch/>
        </p:blipFill>
        <p:spPr>
          <a:xfrm>
            <a:off x="2256840" y="2220120"/>
            <a:ext cx="7490520" cy="1465200"/>
          </a:xfrm>
          <a:prstGeom prst="rect">
            <a:avLst/>
          </a:prstGeom>
          <a:ln>
            <a:noFill/>
          </a:ln>
        </p:spPr>
      </p:pic>
      <p:sp>
        <p:nvSpPr>
          <p:cNvPr id="292" name="CustomShape 3"/>
          <p:cNvSpPr/>
          <p:nvPr/>
        </p:nvSpPr>
        <p:spPr>
          <a:xfrm>
            <a:off x="1247400" y="3758040"/>
            <a:ext cx="9195120" cy="609120"/>
          </a:xfrm>
          <a:prstGeom prst="rect">
            <a:avLst/>
          </a:prstGeom>
          <a:noFill/>
          <a:ln>
            <a:noFill/>
          </a:ln>
        </p:spPr>
        <p:style>
          <a:lnRef idx="0"/>
          <a:fillRef idx="0"/>
          <a:effectRef idx="0"/>
          <a:fontRef idx="minor"/>
        </p:style>
        <p:txBody>
          <a:bodyPr tIns="91440" bIns="91440"/>
          <a:p>
            <a:pPr>
              <a:lnSpc>
                <a:spcPct val="100000"/>
              </a:lnSpc>
            </a:pPr>
            <a:r>
              <a:rPr b="0" lang="en-US" sz="2400" spc="-1" strike="noStrike">
                <a:solidFill>
                  <a:srgbClr val="000000"/>
                </a:solidFill>
                <a:latin typeface="Roboto"/>
                <a:ea typeface="Roboto"/>
              </a:rPr>
              <a:t>Is way worse than this:</a:t>
            </a:r>
            <a:endParaRPr b="0" lang="en-US" sz="2400" spc="-1" strike="noStrike">
              <a:latin typeface="Arial"/>
            </a:endParaRPr>
          </a:p>
          <a:p>
            <a:pPr>
              <a:lnSpc>
                <a:spcPct val="100000"/>
              </a:lnSpc>
            </a:pPr>
            <a:endParaRPr b="0" lang="en-US" sz="2400" spc="-1" strike="noStrike">
              <a:latin typeface="Arial"/>
            </a:endParaRPr>
          </a:p>
          <a:p>
            <a:pPr>
              <a:lnSpc>
                <a:spcPct val="100000"/>
              </a:lnSpc>
            </a:pPr>
            <a:endParaRPr b="0" lang="en-US" sz="2400" spc="-1" strike="noStrike">
              <a:latin typeface="Arial"/>
            </a:endParaRPr>
          </a:p>
          <a:p>
            <a:pPr>
              <a:lnSpc>
                <a:spcPct val="100000"/>
              </a:lnSpc>
            </a:pPr>
            <a:endParaRPr b="0" lang="en-US" sz="2400" spc="-1" strike="noStrike">
              <a:latin typeface="Arial"/>
            </a:endParaRPr>
          </a:p>
          <a:p>
            <a:pPr>
              <a:lnSpc>
                <a:spcPct val="100000"/>
              </a:lnSpc>
            </a:pPr>
            <a:endParaRPr b="0" lang="en-US" sz="2400" spc="-1" strike="noStrike">
              <a:latin typeface="Arial"/>
            </a:endParaRPr>
          </a:p>
          <a:p>
            <a:pPr>
              <a:lnSpc>
                <a:spcPct val="100000"/>
              </a:lnSpc>
            </a:pPr>
            <a:endParaRPr b="0" lang="en-US" sz="2400" spc="-1" strike="noStrike">
              <a:latin typeface="Arial"/>
            </a:endParaRPr>
          </a:p>
        </p:txBody>
      </p:sp>
      <p:pic>
        <p:nvPicPr>
          <p:cNvPr id="293" name="Google Shape;186;p29" descr=""/>
          <p:cNvPicPr/>
          <p:nvPr/>
        </p:nvPicPr>
        <p:blipFill>
          <a:blip r:embed="rId2"/>
          <a:stretch/>
        </p:blipFill>
        <p:spPr>
          <a:xfrm>
            <a:off x="2874240" y="4536360"/>
            <a:ext cx="6443280" cy="1883520"/>
          </a:xfrm>
          <a:prstGeom prst="rect">
            <a:avLst/>
          </a:prstGeom>
          <a:ln>
            <a:noFill/>
          </a:ln>
        </p:spPr>
      </p:pic>
    </p:spTree>
  </p:cSld>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4" name="TextShape 1"/>
          <p:cNvSpPr txBox="1"/>
          <p:nvPr/>
        </p:nvSpPr>
        <p:spPr>
          <a:xfrm>
            <a:off x="94320" y="96480"/>
            <a:ext cx="10962720" cy="1023120"/>
          </a:xfrm>
          <a:prstGeom prst="rect">
            <a:avLst/>
          </a:prstGeom>
          <a:noFill/>
          <a:ln>
            <a:noFill/>
          </a:ln>
        </p:spPr>
        <p:txBody>
          <a:bodyPr anchor="ctr"/>
          <a:p>
            <a:pPr>
              <a:lnSpc>
                <a:spcPct val="90000"/>
              </a:lnSpc>
            </a:pPr>
            <a:r>
              <a:rPr b="0" lang="en-US" sz="4400" spc="-1" strike="noStrike">
                <a:solidFill>
                  <a:srgbClr val="ffffff"/>
                </a:solidFill>
                <a:latin typeface="Corbel"/>
                <a:ea typeface="Corbel"/>
              </a:rPr>
              <a:t>An example</a:t>
            </a:r>
            <a:endParaRPr b="0" lang="en-US" sz="4400" spc="-1" strike="noStrike">
              <a:solidFill>
                <a:srgbClr val="000000"/>
              </a:solidFill>
              <a:latin typeface="Arial"/>
            </a:endParaRPr>
          </a:p>
        </p:txBody>
      </p:sp>
      <p:sp>
        <p:nvSpPr>
          <p:cNvPr id="295" name="CustomShape 2"/>
          <p:cNvSpPr/>
          <p:nvPr/>
        </p:nvSpPr>
        <p:spPr>
          <a:xfrm>
            <a:off x="1136160" y="1831320"/>
            <a:ext cx="6564240" cy="4822200"/>
          </a:xfrm>
          <a:prstGeom prst="rect">
            <a:avLst/>
          </a:prstGeom>
          <a:noFill/>
          <a:ln w="19080">
            <a:solidFill>
              <a:srgbClr val="000000"/>
            </a:solidFill>
            <a:round/>
          </a:ln>
        </p:spPr>
        <p:style>
          <a:lnRef idx="0"/>
          <a:fillRef idx="0"/>
          <a:effectRef idx="0"/>
          <a:fontRef idx="minor"/>
        </p:style>
        <p:txBody>
          <a:bodyPr/>
          <a:p>
            <a:pPr>
              <a:lnSpc>
                <a:spcPct val="100000"/>
              </a:lnSpc>
            </a:pPr>
            <a:r>
              <a:rPr b="0" lang="en-US" sz="2500" spc="-1" strike="noStrike">
                <a:solidFill>
                  <a:srgbClr val="000000"/>
                </a:solidFill>
                <a:latin typeface="Roboto Mono"/>
                <a:ea typeface="Roboto Mono"/>
              </a:rPr>
              <a:t>&lt;html&gt;</a:t>
            </a:r>
            <a:endParaRPr b="0" lang="en-US" sz="2500" spc="-1" strike="noStrike">
              <a:latin typeface="Arial"/>
            </a:endParaRPr>
          </a:p>
          <a:p>
            <a:pPr>
              <a:lnSpc>
                <a:spcPct val="100000"/>
              </a:lnSpc>
            </a:pPr>
            <a:r>
              <a:rPr b="0" lang="en-US" sz="2500" spc="-1" strike="noStrike">
                <a:solidFill>
                  <a:srgbClr val="000000"/>
                </a:solidFill>
                <a:latin typeface="Roboto Mono"/>
                <a:ea typeface="Roboto Mono"/>
              </a:rPr>
              <a:t>&lt;head&gt;</a:t>
            </a:r>
            <a:endParaRPr b="0" lang="en-US" sz="2500" spc="-1" strike="noStrike">
              <a:latin typeface="Arial"/>
            </a:endParaRPr>
          </a:p>
          <a:p>
            <a:pPr>
              <a:lnSpc>
                <a:spcPct val="100000"/>
              </a:lnSpc>
            </a:pPr>
            <a:r>
              <a:rPr b="0" lang="en-US" sz="2500" spc="-1" strike="noStrike">
                <a:solidFill>
                  <a:srgbClr val="000000"/>
                </a:solidFill>
                <a:latin typeface="Roboto Mono"/>
                <a:ea typeface="Roboto Mono"/>
              </a:rPr>
              <a:t>&lt;style&gt;</a:t>
            </a:r>
            <a:endParaRPr b="0" lang="en-US" sz="2500" spc="-1" strike="noStrike">
              <a:latin typeface="Arial"/>
            </a:endParaRPr>
          </a:p>
          <a:p>
            <a:pPr>
              <a:lnSpc>
                <a:spcPct val="100000"/>
              </a:lnSpc>
            </a:pPr>
            <a:r>
              <a:rPr b="0" lang="en-US" sz="2500" spc="-1" strike="noStrike">
                <a:solidFill>
                  <a:srgbClr val="000000"/>
                </a:solidFill>
                <a:latin typeface="Roboto Mono"/>
                <a:ea typeface="Roboto Mono"/>
              </a:rPr>
              <a:t>    </a:t>
            </a:r>
            <a:r>
              <a:rPr b="0" lang="en-US" sz="2500" spc="-1" strike="noStrike">
                <a:solidFill>
                  <a:srgbClr val="000000"/>
                </a:solidFill>
                <a:latin typeface="Roboto Mono"/>
                <a:ea typeface="Roboto Mono"/>
              </a:rPr>
              <a:t>p { color: green; }</a:t>
            </a:r>
            <a:endParaRPr b="0" lang="en-US" sz="2500" spc="-1" strike="noStrike">
              <a:latin typeface="Arial"/>
            </a:endParaRPr>
          </a:p>
          <a:p>
            <a:pPr>
              <a:lnSpc>
                <a:spcPct val="100000"/>
              </a:lnSpc>
            </a:pPr>
            <a:r>
              <a:rPr b="0" lang="en-US" sz="2500" spc="-1" strike="noStrike">
                <a:solidFill>
                  <a:srgbClr val="000000"/>
                </a:solidFill>
                <a:latin typeface="Roboto Mono"/>
                <a:ea typeface="Roboto Mono"/>
              </a:rPr>
              <a:t>&lt;/style&gt;</a:t>
            </a:r>
            <a:endParaRPr b="0" lang="en-US" sz="2500" spc="-1" strike="noStrike">
              <a:latin typeface="Arial"/>
            </a:endParaRPr>
          </a:p>
          <a:p>
            <a:pPr>
              <a:lnSpc>
                <a:spcPct val="100000"/>
              </a:lnSpc>
            </a:pPr>
            <a:r>
              <a:rPr b="0" lang="en-US" sz="2500" spc="-1" strike="noStrike">
                <a:solidFill>
                  <a:srgbClr val="000000"/>
                </a:solidFill>
                <a:latin typeface="Roboto Mono"/>
                <a:ea typeface="Roboto Mono"/>
              </a:rPr>
              <a:t>&lt;/head&gt;</a:t>
            </a:r>
            <a:endParaRPr b="0" lang="en-US" sz="2500" spc="-1" strike="noStrike">
              <a:latin typeface="Arial"/>
            </a:endParaRPr>
          </a:p>
          <a:p>
            <a:pPr>
              <a:lnSpc>
                <a:spcPct val="100000"/>
              </a:lnSpc>
            </a:pPr>
            <a:r>
              <a:rPr b="0" lang="en-US" sz="2500" spc="-1" strike="noStrike">
                <a:solidFill>
                  <a:srgbClr val="000000"/>
                </a:solidFill>
                <a:latin typeface="Roboto Mono"/>
                <a:ea typeface="Roboto Mono"/>
              </a:rPr>
              <a:t>&lt;body&gt;</a:t>
            </a:r>
            <a:endParaRPr b="0" lang="en-US" sz="2500" spc="-1" strike="noStrike">
              <a:latin typeface="Arial"/>
            </a:endParaRPr>
          </a:p>
          <a:p>
            <a:pPr>
              <a:lnSpc>
                <a:spcPct val="100000"/>
              </a:lnSpc>
            </a:pPr>
            <a:r>
              <a:rPr b="0" lang="en-US" sz="2500" spc="-1" strike="noStrike">
                <a:solidFill>
                  <a:srgbClr val="000000"/>
                </a:solidFill>
                <a:latin typeface="Roboto Mono"/>
                <a:ea typeface="Roboto Mono"/>
              </a:rPr>
              <a:t>    </a:t>
            </a:r>
            <a:r>
              <a:rPr b="0" lang="en-US" sz="2500" spc="-1" strike="noStrike">
                <a:solidFill>
                  <a:srgbClr val="000000"/>
                </a:solidFill>
                <a:latin typeface="Roboto Mono"/>
                <a:ea typeface="Roboto Mono"/>
              </a:rPr>
              <a:t>&lt;p&gt;The first paragraph&lt;/p&gt;</a:t>
            </a:r>
            <a:endParaRPr b="0" lang="en-US" sz="2500" spc="-1" strike="noStrike">
              <a:latin typeface="Arial"/>
            </a:endParaRPr>
          </a:p>
          <a:p>
            <a:pPr>
              <a:lnSpc>
                <a:spcPct val="100000"/>
              </a:lnSpc>
            </a:pPr>
            <a:r>
              <a:rPr b="0" lang="en-US" sz="2500" spc="-1" strike="noStrike">
                <a:solidFill>
                  <a:srgbClr val="000000"/>
                </a:solidFill>
                <a:latin typeface="Roboto Mono"/>
                <a:ea typeface="Roboto Mono"/>
              </a:rPr>
              <a:t>    </a:t>
            </a:r>
            <a:r>
              <a:rPr b="0" lang="en-US" sz="2500" spc="-1" strike="noStrike">
                <a:solidFill>
                  <a:srgbClr val="000000"/>
                </a:solidFill>
                <a:latin typeface="Roboto Mono"/>
                <a:ea typeface="Roboto Mono"/>
              </a:rPr>
              <a:t>&lt;p&gt;The second paragraph&lt;/p&gt;</a:t>
            </a:r>
            <a:endParaRPr b="0" lang="en-US" sz="2500" spc="-1" strike="noStrike">
              <a:latin typeface="Arial"/>
            </a:endParaRPr>
          </a:p>
          <a:p>
            <a:pPr>
              <a:lnSpc>
                <a:spcPct val="100000"/>
              </a:lnSpc>
            </a:pPr>
            <a:r>
              <a:rPr b="0" lang="en-US" sz="2500" spc="-1" strike="noStrike">
                <a:solidFill>
                  <a:srgbClr val="000000"/>
                </a:solidFill>
                <a:latin typeface="Roboto Mono"/>
                <a:ea typeface="Roboto Mono"/>
              </a:rPr>
              <a:t>    </a:t>
            </a:r>
            <a:r>
              <a:rPr b="0" lang="en-US" sz="2500" spc="-1" strike="noStrike">
                <a:solidFill>
                  <a:srgbClr val="000000"/>
                </a:solidFill>
                <a:latin typeface="Roboto Mono"/>
                <a:ea typeface="Roboto Mono"/>
              </a:rPr>
              <a:t>&lt;p&gt;The third paragraph&lt;/p&gt;</a:t>
            </a:r>
            <a:endParaRPr b="0" lang="en-US" sz="2500" spc="-1" strike="noStrike">
              <a:latin typeface="Arial"/>
            </a:endParaRPr>
          </a:p>
          <a:p>
            <a:pPr>
              <a:lnSpc>
                <a:spcPct val="100000"/>
              </a:lnSpc>
            </a:pPr>
            <a:r>
              <a:rPr b="0" lang="en-US" sz="2500" spc="-1" strike="noStrike">
                <a:solidFill>
                  <a:srgbClr val="000000"/>
                </a:solidFill>
                <a:latin typeface="Roboto Mono"/>
                <a:ea typeface="Roboto Mono"/>
              </a:rPr>
              <a:t>&lt;/body&gt;</a:t>
            </a:r>
            <a:endParaRPr b="0" lang="en-US" sz="2500" spc="-1" strike="noStrike">
              <a:latin typeface="Arial"/>
            </a:endParaRPr>
          </a:p>
          <a:p>
            <a:pPr>
              <a:lnSpc>
                <a:spcPct val="100000"/>
              </a:lnSpc>
            </a:pPr>
            <a:r>
              <a:rPr b="0" lang="en-US" sz="2500" spc="-1" strike="noStrike">
                <a:solidFill>
                  <a:srgbClr val="000000"/>
                </a:solidFill>
                <a:latin typeface="Roboto Mono"/>
                <a:ea typeface="Roboto Mono"/>
              </a:rPr>
              <a:t>&lt;/html&gt;</a:t>
            </a:r>
            <a:endParaRPr b="0" lang="en-US" sz="2500" spc="-1" strike="noStrike">
              <a:latin typeface="Arial"/>
            </a:endParaRPr>
          </a:p>
        </p:txBody>
      </p:sp>
    </p:spTree>
  </p:cSld>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6" name="TextShape 1"/>
          <p:cNvSpPr txBox="1"/>
          <p:nvPr/>
        </p:nvSpPr>
        <p:spPr>
          <a:xfrm>
            <a:off x="94320" y="96480"/>
            <a:ext cx="10962720" cy="1023120"/>
          </a:xfrm>
          <a:prstGeom prst="rect">
            <a:avLst/>
          </a:prstGeom>
          <a:noFill/>
          <a:ln>
            <a:noFill/>
          </a:ln>
        </p:spPr>
        <p:txBody>
          <a:bodyPr anchor="ctr"/>
          <a:p>
            <a:pPr>
              <a:lnSpc>
                <a:spcPct val="90000"/>
              </a:lnSpc>
            </a:pPr>
            <a:r>
              <a:rPr b="0" lang="en-US" sz="4400" spc="-1" strike="noStrike">
                <a:solidFill>
                  <a:srgbClr val="f3f3f3"/>
                </a:solidFill>
                <a:latin typeface="Corbel"/>
                <a:ea typeface="Corbel"/>
              </a:rPr>
              <a:t>An example</a:t>
            </a:r>
            <a:endParaRPr b="0" lang="en-US" sz="4400" spc="-1" strike="noStrike">
              <a:solidFill>
                <a:srgbClr val="000000"/>
              </a:solidFill>
              <a:latin typeface="Arial"/>
            </a:endParaRPr>
          </a:p>
        </p:txBody>
      </p:sp>
      <p:pic>
        <p:nvPicPr>
          <p:cNvPr id="297" name="Google Shape;198;p31" descr=""/>
          <p:cNvPicPr/>
          <p:nvPr/>
        </p:nvPicPr>
        <p:blipFill>
          <a:blip r:embed="rId1"/>
          <a:stretch/>
        </p:blipFill>
        <p:spPr>
          <a:xfrm>
            <a:off x="7955280" y="2860200"/>
            <a:ext cx="4147560" cy="2765160"/>
          </a:xfrm>
          <a:prstGeom prst="rect">
            <a:avLst/>
          </a:prstGeom>
          <a:ln>
            <a:noFill/>
          </a:ln>
        </p:spPr>
      </p:pic>
      <p:sp>
        <p:nvSpPr>
          <p:cNvPr id="298" name="CustomShape 2"/>
          <p:cNvSpPr/>
          <p:nvPr/>
        </p:nvSpPr>
        <p:spPr>
          <a:xfrm>
            <a:off x="1136160" y="1831320"/>
            <a:ext cx="6564240" cy="4822200"/>
          </a:xfrm>
          <a:prstGeom prst="rect">
            <a:avLst/>
          </a:prstGeom>
          <a:noFill/>
          <a:ln w="19080">
            <a:solidFill>
              <a:srgbClr val="000000"/>
            </a:solidFill>
            <a:round/>
          </a:ln>
        </p:spPr>
        <p:style>
          <a:lnRef idx="0"/>
          <a:fillRef idx="0"/>
          <a:effectRef idx="0"/>
          <a:fontRef idx="minor"/>
        </p:style>
        <p:txBody>
          <a:bodyPr/>
          <a:p>
            <a:pPr>
              <a:lnSpc>
                <a:spcPct val="100000"/>
              </a:lnSpc>
            </a:pPr>
            <a:r>
              <a:rPr b="0" lang="en-US" sz="2500" spc="-1" strike="noStrike">
                <a:solidFill>
                  <a:srgbClr val="000000"/>
                </a:solidFill>
                <a:latin typeface="Roboto Mono"/>
                <a:ea typeface="Roboto Mono"/>
              </a:rPr>
              <a:t>&lt;html&gt;</a:t>
            </a:r>
            <a:endParaRPr b="0" lang="en-US" sz="2500" spc="-1" strike="noStrike">
              <a:latin typeface="Arial"/>
            </a:endParaRPr>
          </a:p>
          <a:p>
            <a:pPr>
              <a:lnSpc>
                <a:spcPct val="100000"/>
              </a:lnSpc>
            </a:pPr>
            <a:r>
              <a:rPr b="0" lang="en-US" sz="2500" spc="-1" strike="noStrike">
                <a:solidFill>
                  <a:srgbClr val="000000"/>
                </a:solidFill>
                <a:latin typeface="Roboto Mono"/>
                <a:ea typeface="Roboto Mono"/>
              </a:rPr>
              <a:t>&lt;head&gt;</a:t>
            </a:r>
            <a:endParaRPr b="0" lang="en-US" sz="2500" spc="-1" strike="noStrike">
              <a:latin typeface="Arial"/>
            </a:endParaRPr>
          </a:p>
          <a:p>
            <a:pPr>
              <a:lnSpc>
                <a:spcPct val="100000"/>
              </a:lnSpc>
            </a:pPr>
            <a:r>
              <a:rPr b="0" lang="en-US" sz="2500" spc="-1" strike="noStrike">
                <a:solidFill>
                  <a:srgbClr val="000000"/>
                </a:solidFill>
                <a:latin typeface="Roboto Mono"/>
                <a:ea typeface="Roboto Mono"/>
              </a:rPr>
              <a:t>&lt;style&gt;</a:t>
            </a:r>
            <a:endParaRPr b="0" lang="en-US" sz="2500" spc="-1" strike="noStrike">
              <a:latin typeface="Arial"/>
            </a:endParaRPr>
          </a:p>
          <a:p>
            <a:pPr>
              <a:lnSpc>
                <a:spcPct val="100000"/>
              </a:lnSpc>
            </a:pPr>
            <a:r>
              <a:rPr b="0" lang="en-US" sz="2500" spc="-1" strike="noStrike">
                <a:solidFill>
                  <a:srgbClr val="000000"/>
                </a:solidFill>
                <a:latin typeface="Roboto Mono"/>
                <a:ea typeface="Roboto Mono"/>
              </a:rPr>
              <a:t>    </a:t>
            </a:r>
            <a:r>
              <a:rPr b="0" lang="en-US" sz="2500" spc="-1" strike="noStrike">
                <a:solidFill>
                  <a:srgbClr val="000000"/>
                </a:solidFill>
                <a:latin typeface="Roboto Mono"/>
                <a:ea typeface="Roboto Mono"/>
              </a:rPr>
              <a:t>p { color: green; }</a:t>
            </a:r>
            <a:endParaRPr b="0" lang="en-US" sz="2500" spc="-1" strike="noStrike">
              <a:latin typeface="Arial"/>
            </a:endParaRPr>
          </a:p>
          <a:p>
            <a:pPr>
              <a:lnSpc>
                <a:spcPct val="100000"/>
              </a:lnSpc>
            </a:pPr>
            <a:r>
              <a:rPr b="0" lang="en-US" sz="2500" spc="-1" strike="noStrike">
                <a:solidFill>
                  <a:srgbClr val="000000"/>
                </a:solidFill>
                <a:latin typeface="Roboto Mono"/>
                <a:ea typeface="Roboto Mono"/>
              </a:rPr>
              <a:t>&lt;/style&gt;</a:t>
            </a:r>
            <a:endParaRPr b="0" lang="en-US" sz="2500" spc="-1" strike="noStrike">
              <a:latin typeface="Arial"/>
            </a:endParaRPr>
          </a:p>
          <a:p>
            <a:pPr>
              <a:lnSpc>
                <a:spcPct val="100000"/>
              </a:lnSpc>
            </a:pPr>
            <a:r>
              <a:rPr b="0" lang="en-US" sz="2500" spc="-1" strike="noStrike">
                <a:solidFill>
                  <a:srgbClr val="000000"/>
                </a:solidFill>
                <a:latin typeface="Roboto Mono"/>
                <a:ea typeface="Roboto Mono"/>
              </a:rPr>
              <a:t>&lt;/head&gt;</a:t>
            </a:r>
            <a:endParaRPr b="0" lang="en-US" sz="2500" spc="-1" strike="noStrike">
              <a:latin typeface="Arial"/>
            </a:endParaRPr>
          </a:p>
          <a:p>
            <a:pPr>
              <a:lnSpc>
                <a:spcPct val="100000"/>
              </a:lnSpc>
            </a:pPr>
            <a:r>
              <a:rPr b="0" lang="en-US" sz="2500" spc="-1" strike="noStrike">
                <a:solidFill>
                  <a:srgbClr val="000000"/>
                </a:solidFill>
                <a:latin typeface="Roboto Mono"/>
                <a:ea typeface="Roboto Mono"/>
              </a:rPr>
              <a:t>&lt;body&gt;</a:t>
            </a:r>
            <a:endParaRPr b="0" lang="en-US" sz="2500" spc="-1" strike="noStrike">
              <a:latin typeface="Arial"/>
            </a:endParaRPr>
          </a:p>
          <a:p>
            <a:pPr>
              <a:lnSpc>
                <a:spcPct val="100000"/>
              </a:lnSpc>
            </a:pPr>
            <a:r>
              <a:rPr b="0" lang="en-US" sz="2500" spc="-1" strike="noStrike">
                <a:solidFill>
                  <a:srgbClr val="000000"/>
                </a:solidFill>
                <a:latin typeface="Roboto Mono"/>
                <a:ea typeface="Roboto Mono"/>
              </a:rPr>
              <a:t>    </a:t>
            </a:r>
            <a:r>
              <a:rPr b="0" lang="en-US" sz="2500" spc="-1" strike="noStrike">
                <a:solidFill>
                  <a:srgbClr val="000000"/>
                </a:solidFill>
                <a:latin typeface="Roboto Mono"/>
                <a:ea typeface="Roboto Mono"/>
              </a:rPr>
              <a:t>&lt;p&gt;The first paragraph&lt;/p&gt;</a:t>
            </a:r>
            <a:endParaRPr b="0" lang="en-US" sz="2500" spc="-1" strike="noStrike">
              <a:latin typeface="Arial"/>
            </a:endParaRPr>
          </a:p>
          <a:p>
            <a:pPr>
              <a:lnSpc>
                <a:spcPct val="100000"/>
              </a:lnSpc>
            </a:pPr>
            <a:r>
              <a:rPr b="0" lang="en-US" sz="2500" spc="-1" strike="noStrike">
                <a:solidFill>
                  <a:srgbClr val="000000"/>
                </a:solidFill>
                <a:latin typeface="Roboto Mono"/>
                <a:ea typeface="Roboto Mono"/>
              </a:rPr>
              <a:t>    </a:t>
            </a:r>
            <a:r>
              <a:rPr b="0" lang="en-US" sz="2500" spc="-1" strike="noStrike">
                <a:solidFill>
                  <a:srgbClr val="000000"/>
                </a:solidFill>
                <a:latin typeface="Roboto Mono"/>
                <a:ea typeface="Roboto Mono"/>
              </a:rPr>
              <a:t>&lt;p&gt;The second paragraph&lt;/p&gt;</a:t>
            </a:r>
            <a:endParaRPr b="0" lang="en-US" sz="2500" spc="-1" strike="noStrike">
              <a:latin typeface="Arial"/>
            </a:endParaRPr>
          </a:p>
          <a:p>
            <a:pPr>
              <a:lnSpc>
                <a:spcPct val="100000"/>
              </a:lnSpc>
            </a:pPr>
            <a:r>
              <a:rPr b="0" lang="en-US" sz="2500" spc="-1" strike="noStrike">
                <a:solidFill>
                  <a:srgbClr val="000000"/>
                </a:solidFill>
                <a:latin typeface="Roboto Mono"/>
                <a:ea typeface="Roboto Mono"/>
              </a:rPr>
              <a:t>    </a:t>
            </a:r>
            <a:r>
              <a:rPr b="0" lang="en-US" sz="2500" spc="-1" strike="noStrike">
                <a:solidFill>
                  <a:srgbClr val="000000"/>
                </a:solidFill>
                <a:latin typeface="Roboto Mono"/>
                <a:ea typeface="Roboto Mono"/>
              </a:rPr>
              <a:t>&lt;p&gt;The third paragraph&lt;/p&gt;</a:t>
            </a:r>
            <a:endParaRPr b="0" lang="en-US" sz="2500" spc="-1" strike="noStrike">
              <a:latin typeface="Arial"/>
            </a:endParaRPr>
          </a:p>
          <a:p>
            <a:pPr>
              <a:lnSpc>
                <a:spcPct val="100000"/>
              </a:lnSpc>
            </a:pPr>
            <a:r>
              <a:rPr b="0" lang="en-US" sz="2500" spc="-1" strike="noStrike">
                <a:solidFill>
                  <a:srgbClr val="000000"/>
                </a:solidFill>
                <a:latin typeface="Roboto Mono"/>
                <a:ea typeface="Roboto Mono"/>
              </a:rPr>
              <a:t>&lt;/body&gt;</a:t>
            </a:r>
            <a:endParaRPr b="0" lang="en-US" sz="2500" spc="-1" strike="noStrike">
              <a:latin typeface="Arial"/>
            </a:endParaRPr>
          </a:p>
          <a:p>
            <a:pPr>
              <a:lnSpc>
                <a:spcPct val="100000"/>
              </a:lnSpc>
            </a:pPr>
            <a:r>
              <a:rPr b="0" lang="en-US" sz="2500" spc="-1" strike="noStrike">
                <a:solidFill>
                  <a:srgbClr val="000000"/>
                </a:solidFill>
                <a:latin typeface="Roboto Mono"/>
                <a:ea typeface="Roboto Mono"/>
              </a:rPr>
              <a:t>&lt;/html&gt;</a:t>
            </a:r>
            <a:endParaRPr b="0" lang="en-US" sz="2500" spc="-1" strike="noStrike">
              <a:latin typeface="Arial"/>
            </a:endParaRPr>
          </a:p>
        </p:txBody>
      </p:sp>
    </p:spTree>
  </p:cSld>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9" name="TextShape 1"/>
          <p:cNvSpPr txBox="1"/>
          <p:nvPr/>
        </p:nvSpPr>
        <p:spPr>
          <a:xfrm>
            <a:off x="94320" y="96480"/>
            <a:ext cx="10962720" cy="1023120"/>
          </a:xfrm>
          <a:prstGeom prst="rect">
            <a:avLst/>
          </a:prstGeom>
          <a:noFill/>
          <a:ln>
            <a:noFill/>
          </a:ln>
        </p:spPr>
        <p:txBody>
          <a:bodyPr anchor="ctr"/>
          <a:p>
            <a:pPr>
              <a:lnSpc>
                <a:spcPct val="90000"/>
              </a:lnSpc>
            </a:pPr>
            <a:r>
              <a:rPr b="0" lang="en-US" sz="4400" spc="-1" strike="noStrike">
                <a:solidFill>
                  <a:srgbClr val="ffffff"/>
                </a:solidFill>
                <a:latin typeface="Corbel"/>
                <a:ea typeface="Corbel"/>
              </a:rPr>
              <a:t>Going beyond tag selectors</a:t>
            </a:r>
            <a:endParaRPr b="0" lang="en-US" sz="4400" spc="-1" strike="noStrike">
              <a:solidFill>
                <a:srgbClr val="000000"/>
              </a:solidFill>
              <a:latin typeface="Arial"/>
            </a:endParaRPr>
          </a:p>
        </p:txBody>
      </p:sp>
      <p:sp>
        <p:nvSpPr>
          <p:cNvPr id="300" name="CustomShape 2"/>
          <p:cNvSpPr/>
          <p:nvPr/>
        </p:nvSpPr>
        <p:spPr>
          <a:xfrm>
            <a:off x="7866360" y="2257560"/>
            <a:ext cx="4077720" cy="3969720"/>
          </a:xfrm>
          <a:prstGeom prst="rect">
            <a:avLst/>
          </a:prstGeom>
          <a:noFill/>
          <a:ln>
            <a:noFill/>
          </a:ln>
        </p:spPr>
        <p:style>
          <a:lnRef idx="0"/>
          <a:fillRef idx="0"/>
          <a:effectRef idx="0"/>
          <a:fontRef idx="minor"/>
        </p:style>
        <p:txBody>
          <a:bodyPr/>
          <a:p>
            <a:pPr algn="ctr">
              <a:lnSpc>
                <a:spcPct val="100000"/>
              </a:lnSpc>
            </a:pPr>
            <a:r>
              <a:rPr b="0" lang="en-US" sz="3000" spc="-1" strike="noStrike">
                <a:solidFill>
                  <a:srgbClr val="000000"/>
                </a:solidFill>
                <a:latin typeface="Roboto"/>
                <a:ea typeface="Roboto"/>
              </a:rPr>
              <a:t>What if we want to make only the second paragraph green?</a:t>
            </a:r>
            <a:endParaRPr b="0" lang="en-US" sz="3000" spc="-1" strike="noStrike">
              <a:latin typeface="Arial"/>
            </a:endParaRPr>
          </a:p>
          <a:p>
            <a:pPr algn="ctr">
              <a:lnSpc>
                <a:spcPct val="100000"/>
              </a:lnSpc>
            </a:pPr>
            <a:endParaRPr b="0" lang="en-US" sz="3000" spc="-1" strike="noStrike">
              <a:latin typeface="Arial"/>
            </a:endParaRPr>
          </a:p>
          <a:p>
            <a:pPr algn="ctr">
              <a:lnSpc>
                <a:spcPct val="100000"/>
              </a:lnSpc>
            </a:pPr>
            <a:r>
              <a:rPr b="0" lang="en-US" sz="3000" spc="-1" strike="noStrike">
                <a:solidFill>
                  <a:srgbClr val="000000"/>
                </a:solidFill>
                <a:latin typeface="Roboto"/>
                <a:ea typeface="Roboto"/>
              </a:rPr>
              <a:t>What if we want to make the last two paragraphs green?</a:t>
            </a:r>
            <a:endParaRPr b="0" lang="en-US" sz="3000" spc="-1" strike="noStrike">
              <a:latin typeface="Arial"/>
            </a:endParaRPr>
          </a:p>
        </p:txBody>
      </p:sp>
      <p:sp>
        <p:nvSpPr>
          <p:cNvPr id="301" name="CustomShape 3"/>
          <p:cNvSpPr/>
          <p:nvPr/>
        </p:nvSpPr>
        <p:spPr>
          <a:xfrm>
            <a:off x="1136160" y="1831320"/>
            <a:ext cx="6564240" cy="4822200"/>
          </a:xfrm>
          <a:prstGeom prst="rect">
            <a:avLst/>
          </a:prstGeom>
          <a:noFill/>
          <a:ln w="19080">
            <a:solidFill>
              <a:srgbClr val="000000"/>
            </a:solidFill>
            <a:round/>
          </a:ln>
        </p:spPr>
        <p:style>
          <a:lnRef idx="0"/>
          <a:fillRef idx="0"/>
          <a:effectRef idx="0"/>
          <a:fontRef idx="minor"/>
        </p:style>
        <p:txBody>
          <a:bodyPr/>
          <a:p>
            <a:pPr>
              <a:lnSpc>
                <a:spcPct val="100000"/>
              </a:lnSpc>
            </a:pPr>
            <a:r>
              <a:rPr b="0" lang="en-US" sz="2500" spc="-1" strike="noStrike">
                <a:solidFill>
                  <a:srgbClr val="000000"/>
                </a:solidFill>
                <a:latin typeface="Roboto Mono"/>
                <a:ea typeface="Roboto Mono"/>
              </a:rPr>
              <a:t>&lt;html&gt;</a:t>
            </a:r>
            <a:endParaRPr b="0" lang="en-US" sz="2500" spc="-1" strike="noStrike">
              <a:latin typeface="Arial"/>
            </a:endParaRPr>
          </a:p>
          <a:p>
            <a:pPr>
              <a:lnSpc>
                <a:spcPct val="100000"/>
              </a:lnSpc>
            </a:pPr>
            <a:r>
              <a:rPr b="0" lang="en-US" sz="2500" spc="-1" strike="noStrike">
                <a:solidFill>
                  <a:srgbClr val="000000"/>
                </a:solidFill>
                <a:latin typeface="Roboto Mono"/>
                <a:ea typeface="Roboto Mono"/>
              </a:rPr>
              <a:t>&lt;head&gt;</a:t>
            </a:r>
            <a:endParaRPr b="0" lang="en-US" sz="2500" spc="-1" strike="noStrike">
              <a:latin typeface="Arial"/>
            </a:endParaRPr>
          </a:p>
          <a:p>
            <a:pPr>
              <a:lnSpc>
                <a:spcPct val="100000"/>
              </a:lnSpc>
            </a:pPr>
            <a:r>
              <a:rPr b="0" lang="en-US" sz="2500" spc="-1" strike="noStrike">
                <a:solidFill>
                  <a:srgbClr val="000000"/>
                </a:solidFill>
                <a:latin typeface="Roboto Mono"/>
                <a:ea typeface="Roboto Mono"/>
              </a:rPr>
              <a:t>&lt;style&gt;</a:t>
            </a:r>
            <a:endParaRPr b="0" lang="en-US" sz="2500" spc="-1" strike="noStrike">
              <a:latin typeface="Arial"/>
            </a:endParaRPr>
          </a:p>
          <a:p>
            <a:pPr>
              <a:lnSpc>
                <a:spcPct val="100000"/>
              </a:lnSpc>
            </a:pPr>
            <a:r>
              <a:rPr b="0" lang="en-US" sz="2500" spc="-1" strike="noStrike">
                <a:solidFill>
                  <a:srgbClr val="000000"/>
                </a:solidFill>
                <a:latin typeface="Roboto Mono"/>
                <a:ea typeface="Roboto Mono"/>
              </a:rPr>
              <a:t>    </a:t>
            </a:r>
            <a:r>
              <a:rPr b="0" lang="en-US" sz="2500" spc="-1" strike="noStrike">
                <a:solidFill>
                  <a:srgbClr val="000000"/>
                </a:solidFill>
                <a:latin typeface="Roboto Mono"/>
                <a:ea typeface="Roboto Mono"/>
              </a:rPr>
              <a:t>p { color: green; }</a:t>
            </a:r>
            <a:endParaRPr b="0" lang="en-US" sz="2500" spc="-1" strike="noStrike">
              <a:latin typeface="Arial"/>
            </a:endParaRPr>
          </a:p>
          <a:p>
            <a:pPr>
              <a:lnSpc>
                <a:spcPct val="100000"/>
              </a:lnSpc>
            </a:pPr>
            <a:r>
              <a:rPr b="0" lang="en-US" sz="2500" spc="-1" strike="noStrike">
                <a:solidFill>
                  <a:srgbClr val="000000"/>
                </a:solidFill>
                <a:latin typeface="Roboto Mono"/>
                <a:ea typeface="Roboto Mono"/>
              </a:rPr>
              <a:t>&lt;/style&gt;</a:t>
            </a:r>
            <a:endParaRPr b="0" lang="en-US" sz="2500" spc="-1" strike="noStrike">
              <a:latin typeface="Arial"/>
            </a:endParaRPr>
          </a:p>
          <a:p>
            <a:pPr>
              <a:lnSpc>
                <a:spcPct val="100000"/>
              </a:lnSpc>
            </a:pPr>
            <a:r>
              <a:rPr b="0" lang="en-US" sz="2500" spc="-1" strike="noStrike">
                <a:solidFill>
                  <a:srgbClr val="000000"/>
                </a:solidFill>
                <a:latin typeface="Roboto Mono"/>
                <a:ea typeface="Roboto Mono"/>
              </a:rPr>
              <a:t>&lt;/head&gt;</a:t>
            </a:r>
            <a:endParaRPr b="0" lang="en-US" sz="2500" spc="-1" strike="noStrike">
              <a:latin typeface="Arial"/>
            </a:endParaRPr>
          </a:p>
          <a:p>
            <a:pPr>
              <a:lnSpc>
                <a:spcPct val="100000"/>
              </a:lnSpc>
            </a:pPr>
            <a:r>
              <a:rPr b="0" lang="en-US" sz="2500" spc="-1" strike="noStrike">
                <a:solidFill>
                  <a:srgbClr val="000000"/>
                </a:solidFill>
                <a:latin typeface="Roboto Mono"/>
                <a:ea typeface="Roboto Mono"/>
              </a:rPr>
              <a:t>&lt;body&gt;</a:t>
            </a:r>
            <a:endParaRPr b="0" lang="en-US" sz="2500" spc="-1" strike="noStrike">
              <a:latin typeface="Arial"/>
            </a:endParaRPr>
          </a:p>
          <a:p>
            <a:pPr>
              <a:lnSpc>
                <a:spcPct val="100000"/>
              </a:lnSpc>
            </a:pPr>
            <a:r>
              <a:rPr b="0" lang="en-US" sz="2500" spc="-1" strike="noStrike">
                <a:solidFill>
                  <a:srgbClr val="000000"/>
                </a:solidFill>
                <a:latin typeface="Roboto Mono"/>
                <a:ea typeface="Roboto Mono"/>
              </a:rPr>
              <a:t>    </a:t>
            </a:r>
            <a:r>
              <a:rPr b="0" lang="en-US" sz="2500" spc="-1" strike="noStrike">
                <a:solidFill>
                  <a:srgbClr val="000000"/>
                </a:solidFill>
                <a:latin typeface="Roboto Mono"/>
                <a:ea typeface="Roboto Mono"/>
              </a:rPr>
              <a:t>&lt;p&gt;The first paragraph&lt;/p&gt;</a:t>
            </a:r>
            <a:endParaRPr b="0" lang="en-US" sz="2500" spc="-1" strike="noStrike">
              <a:latin typeface="Arial"/>
            </a:endParaRPr>
          </a:p>
          <a:p>
            <a:pPr>
              <a:lnSpc>
                <a:spcPct val="100000"/>
              </a:lnSpc>
            </a:pPr>
            <a:r>
              <a:rPr b="0" lang="en-US" sz="2500" spc="-1" strike="noStrike">
                <a:solidFill>
                  <a:srgbClr val="000000"/>
                </a:solidFill>
                <a:latin typeface="Roboto Mono"/>
                <a:ea typeface="Roboto Mono"/>
              </a:rPr>
              <a:t>    </a:t>
            </a:r>
            <a:r>
              <a:rPr b="0" lang="en-US" sz="2500" spc="-1" strike="noStrike">
                <a:solidFill>
                  <a:srgbClr val="000000"/>
                </a:solidFill>
                <a:latin typeface="Roboto Mono"/>
                <a:ea typeface="Roboto Mono"/>
              </a:rPr>
              <a:t>&lt;p&gt;The second paragraph&lt;/p&gt;</a:t>
            </a:r>
            <a:endParaRPr b="0" lang="en-US" sz="2500" spc="-1" strike="noStrike">
              <a:latin typeface="Arial"/>
            </a:endParaRPr>
          </a:p>
          <a:p>
            <a:pPr>
              <a:lnSpc>
                <a:spcPct val="100000"/>
              </a:lnSpc>
            </a:pPr>
            <a:r>
              <a:rPr b="0" lang="en-US" sz="2500" spc="-1" strike="noStrike">
                <a:solidFill>
                  <a:srgbClr val="000000"/>
                </a:solidFill>
                <a:latin typeface="Roboto Mono"/>
                <a:ea typeface="Roboto Mono"/>
              </a:rPr>
              <a:t>    </a:t>
            </a:r>
            <a:r>
              <a:rPr b="0" lang="en-US" sz="2500" spc="-1" strike="noStrike">
                <a:solidFill>
                  <a:srgbClr val="000000"/>
                </a:solidFill>
                <a:latin typeface="Roboto Mono"/>
                <a:ea typeface="Roboto Mono"/>
              </a:rPr>
              <a:t>&lt;p&gt;The third paragraph&lt;/p&gt;</a:t>
            </a:r>
            <a:endParaRPr b="0" lang="en-US" sz="2500" spc="-1" strike="noStrike">
              <a:latin typeface="Arial"/>
            </a:endParaRPr>
          </a:p>
          <a:p>
            <a:pPr>
              <a:lnSpc>
                <a:spcPct val="100000"/>
              </a:lnSpc>
            </a:pPr>
            <a:r>
              <a:rPr b="0" lang="en-US" sz="2500" spc="-1" strike="noStrike">
                <a:solidFill>
                  <a:srgbClr val="000000"/>
                </a:solidFill>
                <a:latin typeface="Roboto Mono"/>
                <a:ea typeface="Roboto Mono"/>
              </a:rPr>
              <a:t>&lt;/body&gt;</a:t>
            </a:r>
            <a:endParaRPr b="0" lang="en-US" sz="2500" spc="-1" strike="noStrike">
              <a:latin typeface="Arial"/>
            </a:endParaRPr>
          </a:p>
          <a:p>
            <a:pPr>
              <a:lnSpc>
                <a:spcPct val="100000"/>
              </a:lnSpc>
            </a:pPr>
            <a:r>
              <a:rPr b="0" lang="en-US" sz="2500" spc="-1" strike="noStrike">
                <a:solidFill>
                  <a:srgbClr val="000000"/>
                </a:solidFill>
                <a:latin typeface="Roboto Mono"/>
                <a:ea typeface="Roboto Mono"/>
              </a:rPr>
              <a:t>&lt;/html&gt;</a:t>
            </a:r>
            <a:endParaRPr b="0" lang="en-US" sz="2500" spc="-1" strike="noStrike">
              <a:latin typeface="Arial"/>
            </a:endParaRPr>
          </a:p>
        </p:txBody>
      </p:sp>
    </p:spTree>
  </p:cSld>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1" name="TextShape 1"/>
          <p:cNvSpPr txBox="1"/>
          <p:nvPr/>
        </p:nvSpPr>
        <p:spPr>
          <a:xfrm>
            <a:off x="301320" y="477000"/>
            <a:ext cx="3743640" cy="1270800"/>
          </a:xfrm>
          <a:prstGeom prst="rect">
            <a:avLst/>
          </a:prstGeom>
          <a:noFill/>
          <a:ln>
            <a:noFill/>
          </a:ln>
        </p:spPr>
        <p:txBody>
          <a:bodyPr lIns="122040" rIns="122040" tIns="122040" bIns="122040"/>
          <a:p>
            <a:pPr>
              <a:lnSpc>
                <a:spcPct val="100000"/>
              </a:lnSpc>
            </a:pPr>
            <a:r>
              <a:rPr b="0" lang="en-US" sz="6000" spc="-1" strike="noStrike">
                <a:solidFill>
                  <a:srgbClr val="ffffff"/>
                </a:solidFill>
                <a:latin typeface="Roboto"/>
                <a:ea typeface="Roboto"/>
              </a:rPr>
              <a:t>Overview</a:t>
            </a:r>
            <a:endParaRPr b="0" lang="en-US" sz="6000" spc="-1" strike="noStrike">
              <a:solidFill>
                <a:srgbClr val="000000"/>
              </a:solidFill>
              <a:latin typeface="Arial"/>
            </a:endParaRPr>
          </a:p>
        </p:txBody>
      </p:sp>
      <p:sp>
        <p:nvSpPr>
          <p:cNvPr id="252" name="TextShape 2"/>
          <p:cNvSpPr txBox="1"/>
          <p:nvPr/>
        </p:nvSpPr>
        <p:spPr>
          <a:xfrm>
            <a:off x="4513680" y="581400"/>
            <a:ext cx="6850800" cy="5694840"/>
          </a:xfrm>
          <a:prstGeom prst="rect">
            <a:avLst/>
          </a:prstGeom>
          <a:noFill/>
          <a:ln>
            <a:noFill/>
          </a:ln>
        </p:spPr>
        <p:txBody>
          <a:bodyPr lIns="122040" rIns="122040" tIns="122040" bIns="122040" anchor="ctr"/>
          <a:p>
            <a:pPr marL="457200" indent="-380520">
              <a:lnSpc>
                <a:spcPct val="150000"/>
              </a:lnSpc>
              <a:buClr>
                <a:srgbClr val="424242"/>
              </a:buClr>
              <a:buFont typeface="Roboto"/>
              <a:buChar char="●"/>
            </a:pPr>
            <a:r>
              <a:rPr b="0" lang="en-US" sz="2400" spc="-1" strike="noStrike">
                <a:solidFill>
                  <a:srgbClr val="424242"/>
                </a:solidFill>
                <a:latin typeface="Roboto"/>
                <a:ea typeface="Roboto"/>
              </a:rPr>
              <a:t>User interfaces: why are they important?</a:t>
            </a:r>
            <a:endParaRPr b="0" lang="en-US" sz="2400" spc="-1" strike="noStrike">
              <a:solidFill>
                <a:srgbClr val="000000"/>
              </a:solidFill>
              <a:latin typeface="Arial"/>
            </a:endParaRPr>
          </a:p>
          <a:p>
            <a:pPr marL="457200" indent="-380520">
              <a:lnSpc>
                <a:spcPct val="150000"/>
              </a:lnSpc>
              <a:buClr>
                <a:srgbClr val="424242"/>
              </a:buClr>
              <a:buFont typeface="Roboto"/>
              <a:buChar char="●"/>
            </a:pPr>
            <a:r>
              <a:rPr b="0" lang="en-US" sz="2400" spc="-1" strike="noStrike">
                <a:solidFill>
                  <a:srgbClr val="424242"/>
                </a:solidFill>
                <a:latin typeface="Roboto"/>
                <a:ea typeface="Roboto"/>
              </a:rPr>
              <a:t>Intro to CSS</a:t>
            </a:r>
            <a:endParaRPr b="0" lang="en-US" sz="2400" spc="-1" strike="noStrike">
              <a:solidFill>
                <a:srgbClr val="000000"/>
              </a:solidFill>
              <a:latin typeface="Arial"/>
            </a:endParaRPr>
          </a:p>
          <a:p>
            <a:pPr marL="457200" indent="-380520">
              <a:lnSpc>
                <a:spcPct val="150000"/>
              </a:lnSpc>
              <a:buClr>
                <a:srgbClr val="424242"/>
              </a:buClr>
              <a:buFont typeface="Roboto"/>
              <a:buChar char="●"/>
            </a:pPr>
            <a:r>
              <a:rPr b="0" lang="en-US" sz="2400" spc="-1" strike="noStrike">
                <a:solidFill>
                  <a:srgbClr val="424242"/>
                </a:solidFill>
                <a:latin typeface="Roboto"/>
                <a:ea typeface="Roboto"/>
              </a:rPr>
              <a:t>How to use CSS in your webpage</a:t>
            </a:r>
            <a:endParaRPr b="0" lang="en-US" sz="2400" spc="-1" strike="noStrike">
              <a:solidFill>
                <a:srgbClr val="000000"/>
              </a:solidFill>
              <a:latin typeface="Arial"/>
            </a:endParaRPr>
          </a:p>
          <a:p>
            <a:pPr marL="457200" indent="-380520">
              <a:lnSpc>
                <a:spcPct val="150000"/>
              </a:lnSpc>
              <a:buClr>
                <a:srgbClr val="424242"/>
              </a:buClr>
              <a:buFont typeface="Roboto"/>
              <a:buChar char="●"/>
            </a:pPr>
            <a:r>
              <a:rPr b="1" lang="en-US" sz="2400" spc="-1" strike="noStrike">
                <a:solidFill>
                  <a:srgbClr val="424242"/>
                </a:solidFill>
                <a:latin typeface="Roboto"/>
                <a:ea typeface="Roboto"/>
              </a:rPr>
              <a:t>Lab # 1</a:t>
            </a:r>
            <a:endParaRPr b="0" lang="en-US" sz="2400" spc="-1" strike="noStrike">
              <a:solidFill>
                <a:srgbClr val="000000"/>
              </a:solidFill>
              <a:latin typeface="Arial"/>
            </a:endParaRPr>
          </a:p>
          <a:p>
            <a:pPr marL="457200" indent="-380520">
              <a:lnSpc>
                <a:spcPct val="150000"/>
              </a:lnSpc>
              <a:buClr>
                <a:srgbClr val="424242"/>
              </a:buClr>
              <a:buFont typeface="Roboto"/>
              <a:buChar char="●"/>
            </a:pPr>
            <a:r>
              <a:rPr b="0" lang="en-US" sz="2400" spc="-1" strike="noStrike">
                <a:solidFill>
                  <a:srgbClr val="424242"/>
                </a:solidFill>
                <a:latin typeface="Roboto"/>
                <a:ea typeface="Roboto"/>
              </a:rPr>
              <a:t>Selectors</a:t>
            </a:r>
            <a:endParaRPr b="0" lang="en-US" sz="2400" spc="-1" strike="noStrike">
              <a:solidFill>
                <a:srgbClr val="000000"/>
              </a:solidFill>
              <a:latin typeface="Arial"/>
            </a:endParaRPr>
          </a:p>
          <a:p>
            <a:pPr marL="457200" indent="-380520">
              <a:lnSpc>
                <a:spcPct val="150000"/>
              </a:lnSpc>
              <a:buClr>
                <a:srgbClr val="424242"/>
              </a:buClr>
              <a:buFont typeface="Roboto"/>
              <a:buChar char="●"/>
            </a:pPr>
            <a:r>
              <a:rPr b="0" lang="en-US" sz="2400" spc="-1" strike="noStrike">
                <a:solidFill>
                  <a:srgbClr val="424242"/>
                </a:solidFill>
                <a:latin typeface="Roboto"/>
                <a:ea typeface="Roboto"/>
              </a:rPr>
              <a:t>id and class attributes</a:t>
            </a:r>
            <a:endParaRPr b="0" lang="en-US" sz="2400" spc="-1" strike="noStrike">
              <a:solidFill>
                <a:srgbClr val="000000"/>
              </a:solidFill>
              <a:latin typeface="Arial"/>
            </a:endParaRPr>
          </a:p>
          <a:p>
            <a:pPr marL="457200" indent="-380520">
              <a:lnSpc>
                <a:spcPct val="150000"/>
              </a:lnSpc>
              <a:buClr>
                <a:srgbClr val="424242"/>
              </a:buClr>
              <a:buFont typeface="Roboto"/>
              <a:buChar char="●"/>
            </a:pPr>
            <a:r>
              <a:rPr b="1" lang="en-US" sz="2400" spc="-1" strike="noStrike">
                <a:solidFill>
                  <a:srgbClr val="424242"/>
                </a:solidFill>
                <a:latin typeface="Roboto"/>
                <a:ea typeface="Roboto"/>
              </a:rPr>
              <a:t>Lab # 2</a:t>
            </a:r>
            <a:endParaRPr b="0" lang="en-US" sz="2400" spc="-1" strike="noStrike">
              <a:solidFill>
                <a:srgbClr val="000000"/>
              </a:solidFill>
              <a:latin typeface="Arial"/>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2" name="TextShape 1"/>
          <p:cNvSpPr txBox="1"/>
          <p:nvPr/>
        </p:nvSpPr>
        <p:spPr>
          <a:xfrm>
            <a:off x="94320" y="96480"/>
            <a:ext cx="10962720" cy="1023120"/>
          </a:xfrm>
          <a:prstGeom prst="rect">
            <a:avLst/>
          </a:prstGeom>
          <a:noFill/>
          <a:ln>
            <a:noFill/>
          </a:ln>
        </p:spPr>
        <p:txBody>
          <a:bodyPr anchor="ctr"/>
          <a:p>
            <a:pPr>
              <a:lnSpc>
                <a:spcPct val="90000"/>
              </a:lnSpc>
            </a:pPr>
            <a:r>
              <a:rPr b="0" lang="en-US" sz="4400" spc="-1" strike="noStrike">
                <a:solidFill>
                  <a:srgbClr val="ffffff"/>
                </a:solidFill>
                <a:latin typeface="Corbel"/>
                <a:ea typeface="Corbel"/>
              </a:rPr>
              <a:t>Back to HTML: </a:t>
            </a:r>
            <a:r>
              <a:rPr b="0" lang="en-US" sz="4400" spc="-1" strike="noStrike">
                <a:solidFill>
                  <a:srgbClr val="ff0000"/>
                </a:solidFill>
                <a:latin typeface="Inconsolata"/>
                <a:ea typeface="Inconsolata"/>
              </a:rPr>
              <a:t>id</a:t>
            </a:r>
            <a:r>
              <a:rPr b="0" lang="en-US" sz="4400" spc="-1" strike="noStrike">
                <a:solidFill>
                  <a:srgbClr val="ffffff"/>
                </a:solidFill>
                <a:latin typeface="Corbel"/>
                <a:ea typeface="Corbel"/>
              </a:rPr>
              <a:t> and </a:t>
            </a:r>
            <a:r>
              <a:rPr b="0" lang="en-US" sz="4400" spc="-1" strike="noStrike">
                <a:solidFill>
                  <a:srgbClr val="9900ff"/>
                </a:solidFill>
                <a:latin typeface="Inconsolata"/>
                <a:ea typeface="Inconsolata"/>
              </a:rPr>
              <a:t>class</a:t>
            </a:r>
            <a:r>
              <a:rPr b="0" lang="en-US" sz="4400" spc="-1" strike="noStrike">
                <a:solidFill>
                  <a:srgbClr val="ffffff"/>
                </a:solidFill>
                <a:latin typeface="Corbel"/>
                <a:ea typeface="Corbel"/>
              </a:rPr>
              <a:t> attributes</a:t>
            </a:r>
            <a:endParaRPr b="0" lang="en-US" sz="4400" spc="-1" strike="noStrike">
              <a:solidFill>
                <a:srgbClr val="000000"/>
              </a:solidFill>
              <a:latin typeface="Arial"/>
            </a:endParaRPr>
          </a:p>
        </p:txBody>
      </p:sp>
      <p:sp>
        <p:nvSpPr>
          <p:cNvPr id="303" name="TextShape 2"/>
          <p:cNvSpPr txBox="1"/>
          <p:nvPr/>
        </p:nvSpPr>
        <p:spPr>
          <a:xfrm>
            <a:off x="614520" y="1622160"/>
            <a:ext cx="10962720" cy="4638600"/>
          </a:xfrm>
          <a:prstGeom prst="rect">
            <a:avLst/>
          </a:prstGeom>
          <a:noFill/>
          <a:ln>
            <a:noFill/>
          </a:ln>
        </p:spPr>
        <p:txBody>
          <a:bodyPr/>
          <a:p>
            <a:pPr marL="457200" indent="-387000">
              <a:lnSpc>
                <a:spcPct val="150000"/>
              </a:lnSpc>
              <a:spcBef>
                <a:spcPts val="1400"/>
              </a:spcBef>
              <a:buClr>
                <a:srgbClr val="000000"/>
              </a:buClr>
              <a:buFont typeface="Roboto"/>
              <a:buChar char="●"/>
            </a:pPr>
            <a:r>
              <a:rPr b="0" lang="en-US" sz="2500" spc="-1" strike="noStrike">
                <a:solidFill>
                  <a:srgbClr val="000000"/>
                </a:solidFill>
                <a:latin typeface="Roboto"/>
                <a:ea typeface="Roboto"/>
              </a:rPr>
              <a:t>These are for categorizing your elements</a:t>
            </a:r>
            <a:endParaRPr b="0" lang="en-US" sz="2500" spc="-1" strike="noStrike">
              <a:solidFill>
                <a:srgbClr val="000000"/>
              </a:solidFill>
              <a:latin typeface="Arial"/>
            </a:endParaRPr>
          </a:p>
          <a:p>
            <a:pPr marL="457200" indent="-387000">
              <a:lnSpc>
                <a:spcPct val="150000"/>
              </a:lnSpc>
              <a:buClr>
                <a:srgbClr val="000000"/>
              </a:buClr>
              <a:buFont typeface="Roboto"/>
              <a:buChar char="●"/>
            </a:pPr>
            <a:r>
              <a:rPr b="0" lang="en-US" sz="2500" spc="-1" strike="noStrike">
                <a:solidFill>
                  <a:srgbClr val="000000"/>
                </a:solidFill>
                <a:latin typeface="Roboto"/>
                <a:ea typeface="Roboto"/>
              </a:rPr>
              <a:t>The </a:t>
            </a:r>
            <a:r>
              <a:rPr b="0" lang="en-US" sz="2500" spc="-1" strike="noStrike">
                <a:solidFill>
                  <a:srgbClr val="ff0000"/>
                </a:solidFill>
                <a:latin typeface="Roboto"/>
                <a:ea typeface="Roboto"/>
              </a:rPr>
              <a:t>id</a:t>
            </a:r>
            <a:r>
              <a:rPr b="0" lang="en-US" sz="2500" spc="-1" strike="noStrike">
                <a:solidFill>
                  <a:srgbClr val="000000"/>
                </a:solidFill>
                <a:latin typeface="Roboto"/>
                <a:ea typeface="Roboto"/>
              </a:rPr>
              <a:t> attribute is for giving a name to a </a:t>
            </a:r>
            <a:r>
              <a:rPr b="1" lang="en-US" sz="2500" spc="-1" strike="noStrike">
                <a:solidFill>
                  <a:srgbClr val="ff0000"/>
                </a:solidFill>
                <a:latin typeface="Roboto"/>
                <a:ea typeface="Roboto"/>
              </a:rPr>
              <a:t>single</a:t>
            </a:r>
            <a:r>
              <a:rPr b="0" lang="en-US" sz="2500" spc="-1" strike="noStrike">
                <a:solidFill>
                  <a:srgbClr val="000000"/>
                </a:solidFill>
                <a:latin typeface="Roboto"/>
                <a:ea typeface="Roboto"/>
              </a:rPr>
              <a:t> element on your page</a:t>
            </a:r>
            <a:endParaRPr b="0" lang="en-US" sz="2500" spc="-1" strike="noStrike">
              <a:solidFill>
                <a:srgbClr val="000000"/>
              </a:solidFill>
              <a:latin typeface="Arial"/>
            </a:endParaRPr>
          </a:p>
          <a:p>
            <a:pPr lvl="1" marL="914400" indent="-387000">
              <a:lnSpc>
                <a:spcPct val="150000"/>
              </a:lnSpc>
              <a:buClr>
                <a:srgbClr val="000000"/>
              </a:buClr>
              <a:buFont typeface="Roboto"/>
              <a:buChar char="○"/>
            </a:pPr>
            <a:r>
              <a:rPr b="0" lang="en-US" sz="2500" spc="-1" strike="noStrike">
                <a:solidFill>
                  <a:srgbClr val="000000"/>
                </a:solidFill>
                <a:latin typeface="Roboto"/>
                <a:ea typeface="Roboto"/>
              </a:rPr>
              <a:t>You should never have more than one element with the same ID!</a:t>
            </a:r>
            <a:endParaRPr b="0" lang="en-US" sz="2500" spc="-1" strike="noStrike">
              <a:solidFill>
                <a:srgbClr val="000000"/>
              </a:solidFill>
              <a:latin typeface="Arial"/>
            </a:endParaRPr>
          </a:p>
          <a:p>
            <a:pPr marL="457200" indent="-387000">
              <a:lnSpc>
                <a:spcPct val="150000"/>
              </a:lnSpc>
              <a:buClr>
                <a:srgbClr val="000000"/>
              </a:buClr>
              <a:buFont typeface="Roboto"/>
              <a:buChar char="●"/>
            </a:pPr>
            <a:r>
              <a:rPr b="0" lang="en-US" sz="2500" spc="-1" strike="noStrike">
                <a:solidFill>
                  <a:srgbClr val="000000"/>
                </a:solidFill>
                <a:latin typeface="Roboto"/>
                <a:ea typeface="Roboto"/>
              </a:rPr>
              <a:t>The </a:t>
            </a:r>
            <a:r>
              <a:rPr b="0" lang="en-US" sz="2500" spc="-1" strike="noStrike">
                <a:solidFill>
                  <a:srgbClr val="9900ff"/>
                </a:solidFill>
                <a:latin typeface="Roboto"/>
                <a:ea typeface="Roboto"/>
              </a:rPr>
              <a:t>class</a:t>
            </a:r>
            <a:r>
              <a:rPr b="0" lang="en-US" sz="2500" spc="-1" strike="noStrike">
                <a:solidFill>
                  <a:srgbClr val="000000"/>
                </a:solidFill>
                <a:latin typeface="Roboto"/>
                <a:ea typeface="Roboto"/>
              </a:rPr>
              <a:t> attribute is for saying that many elements are in the same </a:t>
            </a:r>
            <a:r>
              <a:rPr b="0" lang="en-US" sz="2500" spc="-1" strike="noStrike">
                <a:solidFill>
                  <a:srgbClr val="9900ff"/>
                </a:solidFill>
                <a:latin typeface="Roboto"/>
                <a:ea typeface="Roboto"/>
              </a:rPr>
              <a:t>“family”</a:t>
            </a:r>
            <a:endParaRPr b="0" lang="en-US" sz="2500" spc="-1" strike="noStrike">
              <a:solidFill>
                <a:srgbClr val="000000"/>
              </a:solidFill>
              <a:latin typeface="Arial"/>
            </a:endParaRPr>
          </a:p>
        </p:txBody>
      </p:sp>
    </p:spTree>
  </p:cSld>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4" name="TextShape 1"/>
          <p:cNvSpPr txBox="1"/>
          <p:nvPr/>
        </p:nvSpPr>
        <p:spPr>
          <a:xfrm>
            <a:off x="94320" y="96480"/>
            <a:ext cx="10962720" cy="1023120"/>
          </a:xfrm>
          <a:prstGeom prst="rect">
            <a:avLst/>
          </a:prstGeom>
          <a:noFill/>
          <a:ln>
            <a:noFill/>
          </a:ln>
        </p:spPr>
        <p:txBody>
          <a:bodyPr anchor="ctr"/>
          <a:p>
            <a:pPr>
              <a:lnSpc>
                <a:spcPct val="90000"/>
              </a:lnSpc>
            </a:pPr>
            <a:r>
              <a:rPr b="0" lang="en-US" sz="4400" spc="-1" strike="noStrike">
                <a:solidFill>
                  <a:srgbClr val="ffffff"/>
                </a:solidFill>
                <a:latin typeface="Corbel"/>
                <a:ea typeface="Corbel"/>
              </a:rPr>
              <a:t>ID selectors</a:t>
            </a:r>
            <a:endParaRPr b="0" lang="en-US" sz="4400" spc="-1" strike="noStrike">
              <a:solidFill>
                <a:srgbClr val="000000"/>
              </a:solidFill>
              <a:latin typeface="Arial"/>
            </a:endParaRPr>
          </a:p>
        </p:txBody>
      </p:sp>
      <p:sp>
        <p:nvSpPr>
          <p:cNvPr id="305" name="TextShape 2"/>
          <p:cNvSpPr txBox="1"/>
          <p:nvPr/>
        </p:nvSpPr>
        <p:spPr>
          <a:xfrm>
            <a:off x="614520" y="1622160"/>
            <a:ext cx="10962720" cy="4638600"/>
          </a:xfrm>
          <a:prstGeom prst="rect">
            <a:avLst/>
          </a:prstGeom>
          <a:noFill/>
          <a:ln>
            <a:noFill/>
          </a:ln>
        </p:spPr>
        <p:txBody>
          <a:bodyPr/>
          <a:p>
            <a:pPr marL="228600" indent="-190080">
              <a:lnSpc>
                <a:spcPct val="90000"/>
              </a:lnSpc>
              <a:buClr>
                <a:srgbClr val="0277bd"/>
              </a:buClr>
              <a:buFont typeface="Corbel"/>
              <a:buChar char="•"/>
            </a:pPr>
            <a:r>
              <a:rPr b="0" lang="en-US" sz="2200" spc="-1" strike="noStrike">
                <a:solidFill>
                  <a:srgbClr val="000000"/>
                </a:solidFill>
                <a:latin typeface="Corbel"/>
                <a:ea typeface="Corbel"/>
              </a:rPr>
              <a:t>Use an </a:t>
            </a:r>
            <a:r>
              <a:rPr b="0" lang="en-US" sz="2200" spc="-1" strike="noStrike">
                <a:solidFill>
                  <a:srgbClr val="ff0000"/>
                </a:solidFill>
                <a:latin typeface="Corbel"/>
                <a:ea typeface="Corbel"/>
              </a:rPr>
              <a:t>ID selector</a:t>
            </a:r>
            <a:r>
              <a:rPr b="0" lang="en-US" sz="2200" spc="-1" strike="noStrike">
                <a:solidFill>
                  <a:srgbClr val="000000"/>
                </a:solidFill>
                <a:latin typeface="Corbel"/>
                <a:ea typeface="Corbel"/>
              </a:rPr>
              <a:t>:</a:t>
            </a:r>
            <a:endParaRPr b="0" lang="en-US" sz="2200" spc="-1" strike="noStrike">
              <a:solidFill>
                <a:srgbClr val="000000"/>
              </a:solidFill>
              <a:latin typeface="Arial"/>
            </a:endParaRPr>
          </a:p>
          <a:p>
            <a:pPr marL="228600" indent="-78480">
              <a:lnSpc>
                <a:spcPct val="90000"/>
              </a:lnSpc>
              <a:spcBef>
                <a:spcPts val="1400"/>
              </a:spcBef>
            </a:pPr>
            <a:endParaRPr b="0" lang="en-US" sz="2200" spc="-1" strike="noStrike">
              <a:solidFill>
                <a:srgbClr val="000000"/>
              </a:solidFill>
              <a:latin typeface="Arial"/>
            </a:endParaRPr>
          </a:p>
          <a:p>
            <a:pPr marL="228600" indent="-78480">
              <a:lnSpc>
                <a:spcPct val="90000"/>
              </a:lnSpc>
              <a:spcBef>
                <a:spcPts val="1400"/>
              </a:spcBef>
            </a:pPr>
            <a:endParaRPr b="0" lang="en-US" sz="2200" spc="-1" strike="noStrike">
              <a:solidFill>
                <a:srgbClr val="000000"/>
              </a:solidFill>
              <a:latin typeface="Arial"/>
            </a:endParaRPr>
          </a:p>
          <a:p>
            <a:pPr marL="228600" indent="-190080">
              <a:lnSpc>
                <a:spcPct val="90000"/>
              </a:lnSpc>
              <a:spcBef>
                <a:spcPts val="1400"/>
              </a:spcBef>
              <a:spcAft>
                <a:spcPts val="2100"/>
              </a:spcAft>
              <a:buClr>
                <a:srgbClr val="0277bd"/>
              </a:buClr>
              <a:buFont typeface="Corbel"/>
              <a:buChar char="•"/>
            </a:pPr>
            <a:r>
              <a:rPr b="0" lang="en-US" sz="2200" spc="-1" strike="noStrike">
                <a:solidFill>
                  <a:srgbClr val="000000"/>
                </a:solidFill>
                <a:latin typeface="Corbel"/>
                <a:ea typeface="Corbel"/>
              </a:rPr>
              <a:t>Hashtag sign, then the </a:t>
            </a:r>
            <a:r>
              <a:rPr b="0" lang="en-US" sz="2200" spc="-1" strike="noStrike">
                <a:solidFill>
                  <a:srgbClr val="ff0000"/>
                </a:solidFill>
                <a:latin typeface="Corbel"/>
                <a:ea typeface="Corbel"/>
              </a:rPr>
              <a:t>id</a:t>
            </a:r>
            <a:endParaRPr b="0" lang="en-US" sz="2200" spc="-1" strike="noStrike">
              <a:solidFill>
                <a:srgbClr val="000000"/>
              </a:solidFill>
              <a:latin typeface="Arial"/>
            </a:endParaRPr>
          </a:p>
        </p:txBody>
      </p:sp>
      <p:sp>
        <p:nvSpPr>
          <p:cNvPr id="306" name="CustomShape 3"/>
          <p:cNvSpPr/>
          <p:nvPr/>
        </p:nvSpPr>
        <p:spPr>
          <a:xfrm>
            <a:off x="4223880" y="2966400"/>
            <a:ext cx="7005600" cy="3785400"/>
          </a:xfrm>
          <a:prstGeom prst="rect">
            <a:avLst/>
          </a:prstGeom>
          <a:noFill/>
          <a:ln w="19080">
            <a:solidFill>
              <a:srgbClr val="000000"/>
            </a:solidFill>
            <a:round/>
          </a:ln>
        </p:spPr>
        <p:style>
          <a:lnRef idx="0"/>
          <a:fillRef idx="0"/>
          <a:effectRef idx="0"/>
          <a:fontRef idx="minor"/>
        </p:style>
        <p:txBody>
          <a:bodyPr/>
          <a:p>
            <a:pPr>
              <a:lnSpc>
                <a:spcPct val="100000"/>
              </a:lnSpc>
            </a:pPr>
            <a:r>
              <a:rPr b="0" lang="en-US" sz="2000" spc="-1" strike="noStrike">
                <a:solidFill>
                  <a:srgbClr val="000000"/>
                </a:solidFill>
                <a:latin typeface="Roboto Mono"/>
                <a:ea typeface="Roboto Mono"/>
              </a:rPr>
              <a:t>&lt;html&gt;</a:t>
            </a:r>
            <a:endParaRPr b="0" lang="en-US" sz="2000" spc="-1" strike="noStrike">
              <a:latin typeface="Arial"/>
            </a:endParaRPr>
          </a:p>
          <a:p>
            <a:pPr>
              <a:lnSpc>
                <a:spcPct val="100000"/>
              </a:lnSpc>
            </a:pPr>
            <a:r>
              <a:rPr b="0" lang="en-US" sz="2000" spc="-1" strike="noStrike">
                <a:solidFill>
                  <a:srgbClr val="000000"/>
                </a:solidFill>
                <a:latin typeface="Roboto Mono"/>
                <a:ea typeface="Roboto Mono"/>
              </a:rPr>
              <a:t>&lt;head&gt;</a:t>
            </a:r>
            <a:endParaRPr b="0" lang="en-US" sz="2000" spc="-1" strike="noStrike">
              <a:latin typeface="Arial"/>
            </a:endParaRPr>
          </a:p>
          <a:p>
            <a:pPr>
              <a:lnSpc>
                <a:spcPct val="100000"/>
              </a:lnSpc>
            </a:pPr>
            <a:r>
              <a:rPr b="0" lang="en-US" sz="2000" spc="-1" strike="noStrike">
                <a:solidFill>
                  <a:srgbClr val="000000"/>
                </a:solidFill>
                <a:latin typeface="Roboto Mono"/>
                <a:ea typeface="Roboto Mono"/>
              </a:rPr>
              <a:t>&lt;style&gt;</a:t>
            </a:r>
            <a:endParaRPr b="0" lang="en-US" sz="2000" spc="-1" strike="noStrike">
              <a:latin typeface="Arial"/>
            </a:endParaRPr>
          </a:p>
          <a:p>
            <a:pPr>
              <a:lnSpc>
                <a:spcPct val="100000"/>
              </a:lnSpc>
            </a:pPr>
            <a:r>
              <a:rPr b="0" lang="en-US" sz="2000" spc="-1" strike="noStrike">
                <a:solidFill>
                  <a:srgbClr val="000000"/>
                </a:solidFill>
                <a:latin typeface="Roboto Mono"/>
                <a:ea typeface="Roboto Mono"/>
              </a:rPr>
              <a:t>    </a:t>
            </a:r>
            <a:r>
              <a:rPr b="0" lang="en-US" sz="2000" spc="-1" strike="noStrike">
                <a:solidFill>
                  <a:srgbClr val="000000"/>
                </a:solidFill>
                <a:latin typeface="Roboto Mono"/>
                <a:ea typeface="Roboto Mono"/>
              </a:rPr>
              <a:t>#coolest { color: green; }</a:t>
            </a:r>
            <a:endParaRPr b="0" lang="en-US" sz="2000" spc="-1" strike="noStrike">
              <a:latin typeface="Arial"/>
            </a:endParaRPr>
          </a:p>
          <a:p>
            <a:pPr>
              <a:lnSpc>
                <a:spcPct val="100000"/>
              </a:lnSpc>
            </a:pPr>
            <a:r>
              <a:rPr b="0" lang="en-US" sz="2000" spc="-1" strike="noStrike">
                <a:solidFill>
                  <a:srgbClr val="000000"/>
                </a:solidFill>
                <a:latin typeface="Roboto Mono"/>
                <a:ea typeface="Roboto Mono"/>
              </a:rPr>
              <a:t>&lt;/style&gt;</a:t>
            </a:r>
            <a:endParaRPr b="0" lang="en-US" sz="2000" spc="-1" strike="noStrike">
              <a:latin typeface="Arial"/>
            </a:endParaRPr>
          </a:p>
          <a:p>
            <a:pPr>
              <a:lnSpc>
                <a:spcPct val="100000"/>
              </a:lnSpc>
            </a:pPr>
            <a:r>
              <a:rPr b="0" lang="en-US" sz="2000" spc="-1" strike="noStrike">
                <a:solidFill>
                  <a:srgbClr val="000000"/>
                </a:solidFill>
                <a:latin typeface="Roboto Mono"/>
                <a:ea typeface="Roboto Mono"/>
              </a:rPr>
              <a:t>&lt;/head&gt;</a:t>
            </a:r>
            <a:endParaRPr b="0" lang="en-US" sz="2000" spc="-1" strike="noStrike">
              <a:latin typeface="Arial"/>
            </a:endParaRPr>
          </a:p>
          <a:p>
            <a:pPr>
              <a:lnSpc>
                <a:spcPct val="100000"/>
              </a:lnSpc>
            </a:pPr>
            <a:r>
              <a:rPr b="0" lang="en-US" sz="2000" spc="-1" strike="noStrike">
                <a:solidFill>
                  <a:srgbClr val="000000"/>
                </a:solidFill>
                <a:latin typeface="Roboto Mono"/>
                <a:ea typeface="Roboto Mono"/>
              </a:rPr>
              <a:t>&lt;body&gt;</a:t>
            </a:r>
            <a:endParaRPr b="0" lang="en-US" sz="2000" spc="-1" strike="noStrike">
              <a:latin typeface="Arial"/>
            </a:endParaRPr>
          </a:p>
          <a:p>
            <a:pPr>
              <a:lnSpc>
                <a:spcPct val="100000"/>
              </a:lnSpc>
            </a:pPr>
            <a:r>
              <a:rPr b="0" lang="en-US" sz="2000" spc="-1" strike="noStrike">
                <a:solidFill>
                  <a:srgbClr val="000000"/>
                </a:solidFill>
                <a:latin typeface="Roboto Mono"/>
                <a:ea typeface="Roboto Mono"/>
              </a:rPr>
              <a:t>    </a:t>
            </a:r>
            <a:r>
              <a:rPr b="0" lang="en-US" sz="2000" spc="-1" strike="noStrike">
                <a:solidFill>
                  <a:srgbClr val="000000"/>
                </a:solidFill>
                <a:latin typeface="Roboto Mono"/>
                <a:ea typeface="Roboto Mono"/>
              </a:rPr>
              <a:t>&lt;p&gt;The first paragraph&lt;/p&gt;</a:t>
            </a:r>
            <a:endParaRPr b="0" lang="en-US" sz="2000" spc="-1" strike="noStrike">
              <a:latin typeface="Arial"/>
            </a:endParaRPr>
          </a:p>
          <a:p>
            <a:pPr>
              <a:lnSpc>
                <a:spcPct val="100000"/>
              </a:lnSpc>
            </a:pPr>
            <a:r>
              <a:rPr b="0" lang="en-US" sz="2000" spc="-1" strike="noStrike">
                <a:solidFill>
                  <a:srgbClr val="000000"/>
                </a:solidFill>
                <a:latin typeface="Roboto Mono"/>
                <a:ea typeface="Roboto Mono"/>
              </a:rPr>
              <a:t>    </a:t>
            </a:r>
            <a:r>
              <a:rPr b="0" lang="en-US" sz="2000" spc="-1" strike="noStrike">
                <a:solidFill>
                  <a:srgbClr val="000000"/>
                </a:solidFill>
                <a:latin typeface="Roboto Mono"/>
                <a:ea typeface="Roboto Mono"/>
              </a:rPr>
              <a:t>&lt;p id=“coolest”&gt;The second paragraph&lt;/p&gt;</a:t>
            </a:r>
            <a:endParaRPr b="0" lang="en-US" sz="2000" spc="-1" strike="noStrike">
              <a:latin typeface="Arial"/>
            </a:endParaRPr>
          </a:p>
          <a:p>
            <a:pPr>
              <a:lnSpc>
                <a:spcPct val="100000"/>
              </a:lnSpc>
            </a:pPr>
            <a:r>
              <a:rPr b="0" lang="en-US" sz="2000" spc="-1" strike="noStrike">
                <a:solidFill>
                  <a:srgbClr val="000000"/>
                </a:solidFill>
                <a:latin typeface="Roboto Mono"/>
                <a:ea typeface="Roboto Mono"/>
              </a:rPr>
              <a:t>    </a:t>
            </a:r>
            <a:r>
              <a:rPr b="0" lang="en-US" sz="2000" spc="-1" strike="noStrike">
                <a:solidFill>
                  <a:srgbClr val="000000"/>
                </a:solidFill>
                <a:latin typeface="Roboto Mono"/>
                <a:ea typeface="Roboto Mono"/>
              </a:rPr>
              <a:t>&lt;p&gt;The third paragraph&lt;/p&gt;</a:t>
            </a:r>
            <a:endParaRPr b="0" lang="en-US" sz="2000" spc="-1" strike="noStrike">
              <a:latin typeface="Arial"/>
            </a:endParaRPr>
          </a:p>
          <a:p>
            <a:pPr>
              <a:lnSpc>
                <a:spcPct val="100000"/>
              </a:lnSpc>
            </a:pPr>
            <a:r>
              <a:rPr b="0" lang="en-US" sz="2000" spc="-1" strike="noStrike">
                <a:solidFill>
                  <a:srgbClr val="000000"/>
                </a:solidFill>
                <a:latin typeface="Roboto Mono"/>
                <a:ea typeface="Roboto Mono"/>
              </a:rPr>
              <a:t>&lt;/body&gt;</a:t>
            </a:r>
            <a:endParaRPr b="0" lang="en-US" sz="2000" spc="-1" strike="noStrike">
              <a:latin typeface="Arial"/>
            </a:endParaRPr>
          </a:p>
          <a:p>
            <a:pPr>
              <a:lnSpc>
                <a:spcPct val="100000"/>
              </a:lnSpc>
            </a:pPr>
            <a:r>
              <a:rPr b="0" lang="en-US" sz="2000" spc="-1" strike="noStrike">
                <a:solidFill>
                  <a:srgbClr val="000000"/>
                </a:solidFill>
                <a:latin typeface="Roboto Mono"/>
                <a:ea typeface="Roboto Mono"/>
              </a:rPr>
              <a:t>&lt;/html&gt;</a:t>
            </a:r>
            <a:endParaRPr b="0" lang="en-US" sz="2000" spc="-1" strike="noStrike">
              <a:latin typeface="Arial"/>
            </a:endParaRPr>
          </a:p>
        </p:txBody>
      </p:sp>
      <p:sp>
        <p:nvSpPr>
          <p:cNvPr id="307" name="CustomShape 4"/>
          <p:cNvSpPr/>
          <p:nvPr/>
        </p:nvSpPr>
        <p:spPr>
          <a:xfrm>
            <a:off x="2816640" y="2192400"/>
            <a:ext cx="5443200" cy="461520"/>
          </a:xfrm>
          <a:prstGeom prst="rect">
            <a:avLst/>
          </a:prstGeom>
          <a:noFill/>
          <a:ln w="19080">
            <a:solidFill>
              <a:srgbClr val="000000"/>
            </a:solidFill>
            <a:round/>
          </a:ln>
        </p:spPr>
        <p:style>
          <a:lnRef idx="0"/>
          <a:fillRef idx="0"/>
          <a:effectRef idx="0"/>
          <a:fontRef idx="minor"/>
        </p:style>
        <p:txBody>
          <a:bodyPr/>
          <a:p>
            <a:pPr algn="ctr">
              <a:lnSpc>
                <a:spcPct val="100000"/>
              </a:lnSpc>
            </a:pPr>
            <a:r>
              <a:rPr b="0" lang="en-US" sz="2400" spc="-1" strike="noStrike">
                <a:solidFill>
                  <a:srgbClr val="000000"/>
                </a:solidFill>
                <a:latin typeface="Roboto Mono"/>
                <a:ea typeface="Roboto Mono"/>
              </a:rPr>
              <a:t>#coolest { color: green; }</a:t>
            </a:r>
            <a:endParaRPr b="0" lang="en-US" sz="2400" spc="-1" strike="noStrike">
              <a:latin typeface="Arial"/>
            </a:endParaRPr>
          </a:p>
        </p:txBody>
      </p:sp>
      <p:sp>
        <p:nvSpPr>
          <p:cNvPr id="308" name="CustomShape 5"/>
          <p:cNvSpPr/>
          <p:nvPr/>
        </p:nvSpPr>
        <p:spPr>
          <a:xfrm>
            <a:off x="4942440" y="4248360"/>
            <a:ext cx="1172160" cy="360"/>
          </a:xfrm>
          <a:custGeom>
            <a:avLst/>
            <a:gdLst/>
            <a:ahLst/>
            <a:rect l="l" t="t" r="r" b="b"/>
            <a:pathLst>
              <a:path w="21600" h="21600">
                <a:moveTo>
                  <a:pt x="0" y="0"/>
                </a:moveTo>
                <a:lnTo>
                  <a:pt x="21600" y="21600"/>
                </a:lnTo>
              </a:path>
            </a:pathLst>
          </a:custGeom>
          <a:noFill/>
          <a:ln w="28440">
            <a:solidFill>
              <a:schemeClr val="accent2"/>
            </a:solidFill>
            <a:round/>
          </a:ln>
        </p:spPr>
        <p:style>
          <a:lnRef idx="0"/>
          <a:fillRef idx="0"/>
          <a:effectRef idx="0"/>
          <a:fontRef idx="minor"/>
        </p:style>
      </p:sp>
      <p:sp>
        <p:nvSpPr>
          <p:cNvPr id="309" name="CustomShape 6"/>
          <p:cNvSpPr/>
          <p:nvPr/>
        </p:nvSpPr>
        <p:spPr>
          <a:xfrm flipH="1" rot="10800000">
            <a:off x="5367240" y="5751360"/>
            <a:ext cx="1713600" cy="2160"/>
          </a:xfrm>
          <a:custGeom>
            <a:avLst/>
            <a:gdLst/>
            <a:ahLst/>
            <a:rect l="l" t="t" r="r" b="b"/>
            <a:pathLst>
              <a:path w="21600" h="21600">
                <a:moveTo>
                  <a:pt x="0" y="0"/>
                </a:moveTo>
                <a:lnTo>
                  <a:pt x="21600" y="21600"/>
                </a:lnTo>
              </a:path>
            </a:pathLst>
          </a:custGeom>
          <a:noFill/>
          <a:ln w="28440">
            <a:solidFill>
              <a:schemeClr val="accent2"/>
            </a:solidFill>
            <a:round/>
          </a:ln>
        </p:spPr>
        <p:style>
          <a:lnRef idx="0"/>
          <a:fillRef idx="0"/>
          <a:effectRef idx="0"/>
          <a:fontRef idx="minor"/>
        </p:style>
      </p:sp>
    </p:spTree>
  </p:cSld>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0" name="TextShape 1"/>
          <p:cNvSpPr txBox="1"/>
          <p:nvPr/>
        </p:nvSpPr>
        <p:spPr>
          <a:xfrm>
            <a:off x="94320" y="96480"/>
            <a:ext cx="10962720" cy="1023120"/>
          </a:xfrm>
          <a:prstGeom prst="rect">
            <a:avLst/>
          </a:prstGeom>
          <a:noFill/>
          <a:ln>
            <a:noFill/>
          </a:ln>
        </p:spPr>
        <p:txBody>
          <a:bodyPr anchor="ctr"/>
          <a:p>
            <a:pPr>
              <a:lnSpc>
                <a:spcPct val="90000"/>
              </a:lnSpc>
            </a:pPr>
            <a:r>
              <a:rPr b="0" lang="en-US" sz="4400" spc="-1" strike="noStrike">
                <a:solidFill>
                  <a:srgbClr val="ffffff"/>
                </a:solidFill>
                <a:latin typeface="Corbel"/>
                <a:ea typeface="Corbel"/>
              </a:rPr>
              <a:t>Class selectors</a:t>
            </a:r>
            <a:endParaRPr b="0" lang="en-US" sz="4400" spc="-1" strike="noStrike">
              <a:solidFill>
                <a:srgbClr val="000000"/>
              </a:solidFill>
              <a:latin typeface="Arial"/>
            </a:endParaRPr>
          </a:p>
        </p:txBody>
      </p:sp>
      <p:sp>
        <p:nvSpPr>
          <p:cNvPr id="311" name="TextShape 2"/>
          <p:cNvSpPr txBox="1"/>
          <p:nvPr/>
        </p:nvSpPr>
        <p:spPr>
          <a:xfrm>
            <a:off x="614520" y="1622160"/>
            <a:ext cx="10962720" cy="4638600"/>
          </a:xfrm>
          <a:prstGeom prst="rect">
            <a:avLst/>
          </a:prstGeom>
          <a:noFill/>
          <a:ln>
            <a:noFill/>
          </a:ln>
        </p:spPr>
        <p:txBody>
          <a:bodyPr/>
          <a:p>
            <a:pPr marL="228600" indent="-190080">
              <a:lnSpc>
                <a:spcPct val="90000"/>
              </a:lnSpc>
              <a:buClr>
                <a:srgbClr val="9900ff"/>
              </a:buClr>
              <a:buFont typeface="Corbel"/>
              <a:buChar char="•"/>
            </a:pPr>
            <a:r>
              <a:rPr b="0" lang="en-US" sz="2200" spc="-1" strike="noStrike">
                <a:solidFill>
                  <a:srgbClr val="9900ff"/>
                </a:solidFill>
                <a:latin typeface="Corbel"/>
                <a:ea typeface="Corbel"/>
              </a:rPr>
              <a:t>Class selector</a:t>
            </a:r>
            <a:endParaRPr b="0" lang="en-US" sz="2200" spc="-1" strike="noStrike">
              <a:solidFill>
                <a:srgbClr val="000000"/>
              </a:solidFill>
              <a:latin typeface="Arial"/>
            </a:endParaRPr>
          </a:p>
          <a:p>
            <a:pPr marL="228600" indent="-78480">
              <a:lnSpc>
                <a:spcPct val="90000"/>
              </a:lnSpc>
              <a:spcBef>
                <a:spcPts val="1400"/>
              </a:spcBef>
            </a:pPr>
            <a:endParaRPr b="0" lang="en-US" sz="2200" spc="-1" strike="noStrike">
              <a:solidFill>
                <a:srgbClr val="000000"/>
              </a:solidFill>
              <a:latin typeface="Arial"/>
            </a:endParaRPr>
          </a:p>
          <a:p>
            <a:pPr marL="228600" indent="-78480">
              <a:lnSpc>
                <a:spcPct val="90000"/>
              </a:lnSpc>
              <a:spcBef>
                <a:spcPts val="1400"/>
              </a:spcBef>
            </a:pPr>
            <a:endParaRPr b="0" lang="en-US" sz="2200" spc="-1" strike="noStrike">
              <a:solidFill>
                <a:srgbClr val="000000"/>
              </a:solidFill>
              <a:latin typeface="Arial"/>
            </a:endParaRPr>
          </a:p>
          <a:p>
            <a:pPr marL="228600" indent="-190080">
              <a:lnSpc>
                <a:spcPct val="90000"/>
              </a:lnSpc>
              <a:spcBef>
                <a:spcPts val="1400"/>
              </a:spcBef>
              <a:spcAft>
                <a:spcPts val="2100"/>
              </a:spcAft>
              <a:buClr>
                <a:srgbClr val="0277bd"/>
              </a:buClr>
              <a:buFont typeface="Corbel"/>
              <a:buChar char="•"/>
            </a:pPr>
            <a:r>
              <a:rPr b="0" lang="en-US" sz="2200" spc="-1" strike="noStrike">
                <a:solidFill>
                  <a:srgbClr val="000000"/>
                </a:solidFill>
                <a:latin typeface="Corbel"/>
                <a:ea typeface="Corbel"/>
              </a:rPr>
              <a:t>Period, then the</a:t>
            </a:r>
            <a:r>
              <a:rPr b="0" lang="en-US" sz="2200" spc="-1" strike="noStrike">
                <a:solidFill>
                  <a:srgbClr val="9900ff"/>
                </a:solidFill>
                <a:latin typeface="Corbel"/>
                <a:ea typeface="Corbel"/>
              </a:rPr>
              <a:t> class name</a:t>
            </a:r>
            <a:endParaRPr b="0" lang="en-US" sz="2200" spc="-1" strike="noStrike">
              <a:solidFill>
                <a:srgbClr val="000000"/>
              </a:solidFill>
              <a:latin typeface="Arial"/>
            </a:endParaRPr>
          </a:p>
        </p:txBody>
      </p:sp>
      <p:sp>
        <p:nvSpPr>
          <p:cNvPr id="312" name="CustomShape 3"/>
          <p:cNvSpPr/>
          <p:nvPr/>
        </p:nvSpPr>
        <p:spPr>
          <a:xfrm>
            <a:off x="4316400" y="2442960"/>
            <a:ext cx="7490520" cy="4414680"/>
          </a:xfrm>
          <a:prstGeom prst="rect">
            <a:avLst/>
          </a:prstGeom>
          <a:noFill/>
          <a:ln w="19080">
            <a:solidFill>
              <a:srgbClr val="000000"/>
            </a:solidFill>
            <a:round/>
          </a:ln>
        </p:spPr>
        <p:style>
          <a:lnRef idx="0"/>
          <a:fillRef idx="0"/>
          <a:effectRef idx="0"/>
          <a:fontRef idx="minor"/>
        </p:style>
        <p:txBody>
          <a:bodyPr/>
          <a:p>
            <a:pPr>
              <a:lnSpc>
                <a:spcPct val="100000"/>
              </a:lnSpc>
            </a:pPr>
            <a:r>
              <a:rPr b="0" lang="en-US" sz="2000" spc="-1" strike="noStrike">
                <a:solidFill>
                  <a:srgbClr val="000000"/>
                </a:solidFill>
                <a:latin typeface="Roboto Mono"/>
                <a:ea typeface="Roboto Mono"/>
              </a:rPr>
              <a:t>&lt;html&gt;</a:t>
            </a:r>
            <a:endParaRPr b="0" lang="en-US" sz="2000" spc="-1" strike="noStrike">
              <a:latin typeface="Arial"/>
            </a:endParaRPr>
          </a:p>
          <a:p>
            <a:pPr>
              <a:lnSpc>
                <a:spcPct val="100000"/>
              </a:lnSpc>
            </a:pPr>
            <a:r>
              <a:rPr b="0" lang="en-US" sz="2000" spc="-1" strike="noStrike">
                <a:solidFill>
                  <a:srgbClr val="000000"/>
                </a:solidFill>
                <a:latin typeface="Roboto Mono"/>
                <a:ea typeface="Roboto Mono"/>
              </a:rPr>
              <a:t>&lt;head&gt;</a:t>
            </a:r>
            <a:endParaRPr b="0" lang="en-US" sz="2000" spc="-1" strike="noStrike">
              <a:latin typeface="Arial"/>
            </a:endParaRPr>
          </a:p>
          <a:p>
            <a:pPr>
              <a:lnSpc>
                <a:spcPct val="100000"/>
              </a:lnSpc>
            </a:pPr>
            <a:r>
              <a:rPr b="0" lang="en-US" sz="2000" spc="-1" strike="noStrike">
                <a:solidFill>
                  <a:srgbClr val="000000"/>
                </a:solidFill>
                <a:latin typeface="Roboto Mono"/>
                <a:ea typeface="Roboto Mono"/>
              </a:rPr>
              <a:t>&lt;style&gt;</a:t>
            </a:r>
            <a:endParaRPr b="0" lang="en-US" sz="2000" spc="-1" strike="noStrike">
              <a:latin typeface="Arial"/>
            </a:endParaRPr>
          </a:p>
          <a:p>
            <a:pPr>
              <a:lnSpc>
                <a:spcPct val="100000"/>
              </a:lnSpc>
            </a:pPr>
            <a:r>
              <a:rPr b="0" lang="en-US" sz="2000" spc="-1" strike="noStrike">
                <a:solidFill>
                  <a:srgbClr val="000000"/>
                </a:solidFill>
                <a:latin typeface="Roboto Mono"/>
                <a:ea typeface="Roboto Mono"/>
              </a:rPr>
              <a:t>    </a:t>
            </a:r>
            <a:r>
              <a:rPr b="0" lang="en-US" sz="2000" spc="-1" strike="noStrike">
                <a:solidFill>
                  <a:srgbClr val="000000"/>
                </a:solidFill>
                <a:latin typeface="Roboto Mono"/>
                <a:ea typeface="Roboto Mono"/>
              </a:rPr>
              <a:t>.important { color: yellow; }</a:t>
            </a:r>
            <a:endParaRPr b="0" lang="en-US" sz="2000" spc="-1" strike="noStrike">
              <a:latin typeface="Arial"/>
            </a:endParaRPr>
          </a:p>
          <a:p>
            <a:pPr>
              <a:lnSpc>
                <a:spcPct val="100000"/>
              </a:lnSpc>
            </a:pPr>
            <a:r>
              <a:rPr b="0" lang="en-US" sz="2000" spc="-1" strike="noStrike">
                <a:solidFill>
                  <a:srgbClr val="000000"/>
                </a:solidFill>
                <a:latin typeface="Roboto Mono"/>
                <a:ea typeface="Roboto Mono"/>
              </a:rPr>
              <a:t>&lt;/style&gt;</a:t>
            </a:r>
            <a:endParaRPr b="0" lang="en-US" sz="2000" spc="-1" strike="noStrike">
              <a:latin typeface="Arial"/>
            </a:endParaRPr>
          </a:p>
          <a:p>
            <a:pPr>
              <a:lnSpc>
                <a:spcPct val="100000"/>
              </a:lnSpc>
            </a:pPr>
            <a:r>
              <a:rPr b="0" lang="en-US" sz="2000" spc="-1" strike="noStrike">
                <a:solidFill>
                  <a:srgbClr val="000000"/>
                </a:solidFill>
                <a:latin typeface="Roboto Mono"/>
                <a:ea typeface="Roboto Mono"/>
              </a:rPr>
              <a:t>&lt;/head&gt;</a:t>
            </a:r>
            <a:endParaRPr b="0" lang="en-US" sz="2000" spc="-1" strike="noStrike">
              <a:latin typeface="Arial"/>
            </a:endParaRPr>
          </a:p>
          <a:p>
            <a:pPr>
              <a:lnSpc>
                <a:spcPct val="100000"/>
              </a:lnSpc>
            </a:pPr>
            <a:r>
              <a:rPr b="0" lang="en-US" sz="2000" spc="-1" strike="noStrike">
                <a:solidFill>
                  <a:srgbClr val="000000"/>
                </a:solidFill>
                <a:latin typeface="Roboto Mono"/>
                <a:ea typeface="Roboto Mono"/>
              </a:rPr>
              <a:t>&lt;body&gt;</a:t>
            </a:r>
            <a:endParaRPr b="0" lang="en-US" sz="2000" spc="-1" strike="noStrike">
              <a:latin typeface="Arial"/>
            </a:endParaRPr>
          </a:p>
          <a:p>
            <a:pPr>
              <a:lnSpc>
                <a:spcPct val="100000"/>
              </a:lnSpc>
            </a:pPr>
            <a:r>
              <a:rPr b="0" lang="en-US" sz="2000" spc="-1" strike="noStrike">
                <a:solidFill>
                  <a:srgbClr val="000000"/>
                </a:solidFill>
                <a:latin typeface="Roboto Mono"/>
                <a:ea typeface="Roboto Mono"/>
              </a:rPr>
              <a:t>    </a:t>
            </a:r>
            <a:r>
              <a:rPr b="0" lang="en-US" sz="2000" spc="-1" strike="noStrike">
                <a:solidFill>
                  <a:srgbClr val="000000"/>
                </a:solidFill>
                <a:latin typeface="Roboto Mono"/>
                <a:ea typeface="Roboto Mono"/>
              </a:rPr>
              <a:t>&lt;p&gt;The silly first paragraph&lt;/p&gt;</a:t>
            </a:r>
            <a:endParaRPr b="0" lang="en-US" sz="2000" spc="-1" strike="noStrike">
              <a:latin typeface="Arial"/>
            </a:endParaRPr>
          </a:p>
          <a:p>
            <a:pPr>
              <a:lnSpc>
                <a:spcPct val="100000"/>
              </a:lnSpc>
            </a:pPr>
            <a:r>
              <a:rPr b="0" lang="en-US" sz="2000" spc="-1" strike="noStrike">
                <a:solidFill>
                  <a:srgbClr val="000000"/>
                </a:solidFill>
                <a:latin typeface="Roboto Mono"/>
                <a:ea typeface="Roboto Mono"/>
              </a:rPr>
              <a:t>    </a:t>
            </a:r>
            <a:r>
              <a:rPr b="0" lang="en-US" sz="2000" spc="-1" strike="noStrike">
                <a:solidFill>
                  <a:srgbClr val="000000"/>
                </a:solidFill>
                <a:latin typeface="Roboto Mono"/>
                <a:ea typeface="Roboto Mono"/>
              </a:rPr>
              <a:t>&lt;p class=“important”&gt;The second paragraph&lt;/p&gt;</a:t>
            </a:r>
            <a:endParaRPr b="0" lang="en-US" sz="2000" spc="-1" strike="noStrike">
              <a:latin typeface="Arial"/>
            </a:endParaRPr>
          </a:p>
          <a:p>
            <a:pPr>
              <a:lnSpc>
                <a:spcPct val="100000"/>
              </a:lnSpc>
            </a:pPr>
            <a:r>
              <a:rPr b="0" lang="en-US" sz="2000" spc="-1" strike="noStrike">
                <a:solidFill>
                  <a:srgbClr val="000000"/>
                </a:solidFill>
                <a:latin typeface="Roboto Mono"/>
                <a:ea typeface="Roboto Mono"/>
              </a:rPr>
              <a:t>    </a:t>
            </a:r>
            <a:r>
              <a:rPr b="0" lang="en-US" sz="2000" spc="-1" strike="noStrike">
                <a:solidFill>
                  <a:srgbClr val="000000"/>
                </a:solidFill>
                <a:latin typeface="Roboto Mono"/>
                <a:ea typeface="Roboto Mono"/>
              </a:rPr>
              <a:t>&lt;p class=“important”&gt;The third paragraph&lt;/p&gt;</a:t>
            </a:r>
            <a:endParaRPr b="0" lang="en-US" sz="2000" spc="-1" strike="noStrike">
              <a:latin typeface="Arial"/>
            </a:endParaRPr>
          </a:p>
          <a:p>
            <a:pPr>
              <a:lnSpc>
                <a:spcPct val="100000"/>
              </a:lnSpc>
            </a:pPr>
            <a:r>
              <a:rPr b="0" lang="en-US" sz="2000" spc="-1" strike="noStrike">
                <a:solidFill>
                  <a:srgbClr val="000000"/>
                </a:solidFill>
                <a:latin typeface="Roboto Mono"/>
                <a:ea typeface="Roboto Mono"/>
              </a:rPr>
              <a:t>&lt;/body&gt;</a:t>
            </a:r>
            <a:endParaRPr b="0" lang="en-US" sz="2000" spc="-1" strike="noStrike">
              <a:latin typeface="Arial"/>
            </a:endParaRPr>
          </a:p>
          <a:p>
            <a:pPr>
              <a:lnSpc>
                <a:spcPct val="100000"/>
              </a:lnSpc>
            </a:pPr>
            <a:r>
              <a:rPr b="0" lang="en-US" sz="2000" spc="-1" strike="noStrike">
                <a:solidFill>
                  <a:srgbClr val="000000"/>
                </a:solidFill>
                <a:latin typeface="Roboto Mono"/>
                <a:ea typeface="Roboto Mono"/>
              </a:rPr>
              <a:t>&lt;/html&gt;</a:t>
            </a:r>
            <a:endParaRPr b="0" lang="en-US" sz="2000" spc="-1" strike="noStrike">
              <a:latin typeface="Arial"/>
            </a:endParaRPr>
          </a:p>
        </p:txBody>
      </p:sp>
      <p:sp>
        <p:nvSpPr>
          <p:cNvPr id="313" name="CustomShape 4"/>
          <p:cNvSpPr/>
          <p:nvPr/>
        </p:nvSpPr>
        <p:spPr>
          <a:xfrm>
            <a:off x="2669040" y="1622160"/>
            <a:ext cx="5602680" cy="461520"/>
          </a:xfrm>
          <a:prstGeom prst="rect">
            <a:avLst/>
          </a:prstGeom>
          <a:noFill/>
          <a:ln w="19080">
            <a:solidFill>
              <a:srgbClr val="000000"/>
            </a:solidFill>
            <a:round/>
          </a:ln>
        </p:spPr>
        <p:style>
          <a:lnRef idx="0"/>
          <a:fillRef idx="0"/>
          <a:effectRef idx="0"/>
          <a:fontRef idx="minor"/>
        </p:style>
        <p:txBody>
          <a:bodyPr/>
          <a:p>
            <a:pPr>
              <a:lnSpc>
                <a:spcPct val="100000"/>
              </a:lnSpc>
            </a:pPr>
            <a:r>
              <a:rPr b="0" lang="en-US" sz="2400" spc="-1" strike="noStrike">
                <a:solidFill>
                  <a:srgbClr val="000000"/>
                </a:solidFill>
                <a:latin typeface="Roboto Mono"/>
                <a:ea typeface="Roboto Mono"/>
              </a:rPr>
              <a:t>.important { color: yellow; }</a:t>
            </a:r>
            <a:endParaRPr b="0" lang="en-US" sz="2400" spc="-1" strike="noStrike">
              <a:latin typeface="Arial"/>
            </a:endParaRPr>
          </a:p>
        </p:txBody>
      </p:sp>
      <p:sp>
        <p:nvSpPr>
          <p:cNvPr id="314" name="CustomShape 5"/>
          <p:cNvSpPr/>
          <p:nvPr/>
        </p:nvSpPr>
        <p:spPr>
          <a:xfrm>
            <a:off x="5083200" y="3732480"/>
            <a:ext cx="1462680" cy="9000"/>
          </a:xfrm>
          <a:custGeom>
            <a:avLst/>
            <a:gdLst/>
            <a:ahLst/>
            <a:rect l="l" t="t" r="r" b="b"/>
            <a:pathLst>
              <a:path w="21600" h="21600">
                <a:moveTo>
                  <a:pt x="0" y="0"/>
                </a:moveTo>
                <a:lnTo>
                  <a:pt x="21600" y="21600"/>
                </a:lnTo>
              </a:path>
            </a:pathLst>
          </a:custGeom>
          <a:noFill/>
          <a:ln w="38160">
            <a:solidFill>
              <a:schemeClr val="accent6"/>
            </a:solidFill>
            <a:round/>
          </a:ln>
        </p:spPr>
        <p:style>
          <a:lnRef idx="0"/>
          <a:fillRef idx="0"/>
          <a:effectRef idx="0"/>
          <a:fontRef idx="minor"/>
        </p:style>
      </p:sp>
      <p:sp>
        <p:nvSpPr>
          <p:cNvPr id="315" name="CustomShape 6"/>
          <p:cNvSpPr/>
          <p:nvPr/>
        </p:nvSpPr>
        <p:spPr>
          <a:xfrm>
            <a:off x="6614280" y="5254200"/>
            <a:ext cx="1462680" cy="9000"/>
          </a:xfrm>
          <a:custGeom>
            <a:avLst/>
            <a:gdLst/>
            <a:ahLst/>
            <a:rect l="l" t="t" r="r" b="b"/>
            <a:pathLst>
              <a:path w="21600" h="21600">
                <a:moveTo>
                  <a:pt x="0" y="0"/>
                </a:moveTo>
                <a:lnTo>
                  <a:pt x="21600" y="21600"/>
                </a:lnTo>
              </a:path>
            </a:pathLst>
          </a:custGeom>
          <a:noFill/>
          <a:ln w="38160">
            <a:solidFill>
              <a:schemeClr val="accent6"/>
            </a:solidFill>
            <a:round/>
          </a:ln>
        </p:spPr>
        <p:style>
          <a:lnRef idx="0"/>
          <a:fillRef idx="0"/>
          <a:effectRef idx="0"/>
          <a:fontRef idx="minor"/>
        </p:style>
      </p:sp>
      <p:sp>
        <p:nvSpPr>
          <p:cNvPr id="316" name="CustomShape 7"/>
          <p:cNvSpPr/>
          <p:nvPr/>
        </p:nvSpPr>
        <p:spPr>
          <a:xfrm>
            <a:off x="6546240" y="5856840"/>
            <a:ext cx="1462680" cy="9000"/>
          </a:xfrm>
          <a:custGeom>
            <a:avLst/>
            <a:gdLst/>
            <a:ahLst/>
            <a:rect l="l" t="t" r="r" b="b"/>
            <a:pathLst>
              <a:path w="21600" h="21600">
                <a:moveTo>
                  <a:pt x="0" y="0"/>
                </a:moveTo>
                <a:lnTo>
                  <a:pt x="21600" y="21600"/>
                </a:lnTo>
              </a:path>
            </a:pathLst>
          </a:custGeom>
          <a:noFill/>
          <a:ln w="38160">
            <a:solidFill>
              <a:schemeClr val="accent6"/>
            </a:solidFill>
            <a:round/>
          </a:ln>
        </p:spPr>
        <p:style>
          <a:lnRef idx="0"/>
          <a:fillRef idx="0"/>
          <a:effectRef idx="0"/>
          <a:fontRef idx="minor"/>
        </p:style>
      </p:sp>
    </p:spTree>
  </p:cSld>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7" name="TextShape 1"/>
          <p:cNvSpPr txBox="1"/>
          <p:nvPr/>
        </p:nvSpPr>
        <p:spPr>
          <a:xfrm>
            <a:off x="614520" y="2906280"/>
            <a:ext cx="10962720" cy="1350000"/>
          </a:xfrm>
          <a:prstGeom prst="rect">
            <a:avLst/>
          </a:prstGeom>
          <a:noFill/>
          <a:ln>
            <a:noFill/>
          </a:ln>
        </p:spPr>
        <p:txBody>
          <a:bodyPr lIns="122040" rIns="122040" tIns="122040" bIns="122040" anchor="ctr"/>
          <a:p>
            <a:pPr>
              <a:lnSpc>
                <a:spcPct val="115000"/>
              </a:lnSpc>
            </a:pPr>
            <a:r>
              <a:rPr b="0" lang="en-US" sz="5600" spc="-1" strike="noStrike">
                <a:solidFill>
                  <a:srgbClr val="ffffff"/>
                </a:solidFill>
                <a:latin typeface="Roboto"/>
                <a:ea typeface="Roboto"/>
              </a:rPr>
              <a:t>CSS Lab 2</a:t>
            </a:r>
            <a:br/>
            <a:r>
              <a:rPr b="0" lang="en-US" sz="3800" spc="-1" strike="noStrike">
                <a:solidFill>
                  <a:srgbClr val="ffffff"/>
                </a:solidFill>
                <a:latin typeface="Roboto"/>
                <a:ea typeface="Roboto"/>
              </a:rPr>
              <a:t>Lab: </a:t>
            </a:r>
            <a:r>
              <a:rPr b="0" lang="en-US" sz="3800" spc="-1" strike="noStrike" u="sng">
                <a:solidFill>
                  <a:srgbClr val="ffffff"/>
                </a:solidFill>
                <a:uFillTx/>
                <a:latin typeface="Roboto"/>
                <a:ea typeface="Roboto"/>
              </a:rPr>
              <a:t>go.meet.sh/</a:t>
            </a:r>
            <a:r>
              <a:rPr b="0" lang="en-US" sz="3800" spc="-1" strike="noStrike" u="sng">
                <a:solidFill>
                  <a:srgbClr val="ffe599"/>
                </a:solidFill>
                <a:uFillTx/>
                <a:latin typeface="Roboto"/>
                <a:ea typeface="Roboto"/>
              </a:rPr>
              <a:t>css-lab</a:t>
            </a:r>
            <a:br/>
            <a:r>
              <a:rPr b="0" lang="en-US" sz="3800" spc="-1" strike="noStrike">
                <a:solidFill>
                  <a:srgbClr val="ffffff"/>
                </a:solidFill>
                <a:latin typeface="Roboto"/>
                <a:ea typeface="Roboto"/>
              </a:rPr>
              <a:t>Slides: </a:t>
            </a:r>
            <a:r>
              <a:rPr b="0" lang="en-US" sz="3800" spc="-1" strike="noStrike" u="sng">
                <a:solidFill>
                  <a:srgbClr val="ffffff"/>
                </a:solidFill>
                <a:uFillTx/>
                <a:latin typeface="Roboto"/>
                <a:ea typeface="Roboto"/>
              </a:rPr>
              <a:t>go.meet.sh/</a:t>
            </a:r>
            <a:r>
              <a:rPr b="0" lang="en-US" sz="3800" spc="-1" strike="noStrike" u="sng">
                <a:solidFill>
                  <a:srgbClr val="ffe599"/>
                </a:solidFill>
                <a:uFillTx/>
                <a:latin typeface="Roboto"/>
                <a:ea typeface="Roboto"/>
              </a:rPr>
              <a:t>css-lecture</a:t>
            </a:r>
            <a:br/>
            <a:r>
              <a:rPr b="0" lang="en-US" sz="3800" spc="-1" strike="noStrike">
                <a:solidFill>
                  <a:srgbClr val="ffffff"/>
                </a:solidFill>
                <a:latin typeface="Roboto"/>
                <a:ea typeface="Roboto"/>
              </a:rPr>
              <a:t>Cheatsheet: </a:t>
            </a:r>
            <a:r>
              <a:rPr b="0" lang="en-US" sz="3800" spc="-1" strike="noStrike" u="sng">
                <a:solidFill>
                  <a:srgbClr val="ffffff"/>
                </a:solidFill>
                <a:uFillTx/>
                <a:latin typeface="Roboto"/>
                <a:ea typeface="Roboto"/>
              </a:rPr>
              <a:t>go.meet.sh/</a:t>
            </a:r>
            <a:r>
              <a:rPr b="0" lang="en-US" sz="3800" spc="-1" strike="noStrike" u="sng">
                <a:solidFill>
                  <a:srgbClr val="ffe599"/>
                </a:solidFill>
                <a:uFillTx/>
                <a:latin typeface="Roboto"/>
                <a:ea typeface="Roboto"/>
              </a:rPr>
              <a:t>css-cheat</a:t>
            </a:r>
            <a:br/>
            <a:endParaRPr b="0" lang="en-US" sz="3800" spc="-1" strike="noStrike">
              <a:solidFill>
                <a:srgbClr val="000000"/>
              </a:solidFill>
              <a:latin typeface="Arial"/>
            </a:endParaRPr>
          </a:p>
        </p:txBody>
      </p:sp>
    </p:spTree>
  </p:cSld>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8" name="TextShape 1"/>
          <p:cNvSpPr txBox="1"/>
          <p:nvPr/>
        </p:nvSpPr>
        <p:spPr>
          <a:xfrm>
            <a:off x="94320" y="96480"/>
            <a:ext cx="10962720" cy="1023120"/>
          </a:xfrm>
          <a:prstGeom prst="rect">
            <a:avLst/>
          </a:prstGeom>
          <a:noFill/>
          <a:ln>
            <a:noFill/>
          </a:ln>
        </p:spPr>
        <p:txBody>
          <a:bodyPr anchor="ctr"/>
          <a:p>
            <a:pPr>
              <a:lnSpc>
                <a:spcPct val="90000"/>
              </a:lnSpc>
            </a:pPr>
            <a:r>
              <a:rPr b="0" lang="en-US" sz="4400" spc="-1" strike="noStrike">
                <a:solidFill>
                  <a:srgbClr val="ffffff"/>
                </a:solidFill>
                <a:latin typeface="Roboto"/>
                <a:ea typeface="Roboto"/>
              </a:rPr>
              <a:t>CSS Lab 2: selectors</a:t>
            </a:r>
            <a:endParaRPr b="0" lang="en-US" sz="4400" spc="-1" strike="noStrike">
              <a:solidFill>
                <a:srgbClr val="000000"/>
              </a:solidFill>
              <a:latin typeface="Arial"/>
            </a:endParaRPr>
          </a:p>
        </p:txBody>
      </p:sp>
      <p:sp>
        <p:nvSpPr>
          <p:cNvPr id="319" name="TextShape 2"/>
          <p:cNvSpPr txBox="1"/>
          <p:nvPr/>
        </p:nvSpPr>
        <p:spPr>
          <a:xfrm>
            <a:off x="614520" y="1622160"/>
            <a:ext cx="10962720" cy="4638600"/>
          </a:xfrm>
          <a:prstGeom prst="rect">
            <a:avLst/>
          </a:prstGeom>
          <a:noFill/>
          <a:ln>
            <a:noFill/>
          </a:ln>
        </p:spPr>
        <p:txBody>
          <a:bodyPr/>
          <a:p>
            <a:pPr marL="457200" indent="-367920">
              <a:lnSpc>
                <a:spcPct val="115000"/>
              </a:lnSpc>
              <a:buClr>
                <a:srgbClr val="000000"/>
              </a:buClr>
              <a:buFont typeface="Roboto"/>
              <a:buChar char="●"/>
            </a:pPr>
            <a:r>
              <a:rPr b="0" lang="en-US" sz="2200" spc="-1" strike="noStrike">
                <a:solidFill>
                  <a:srgbClr val="000000"/>
                </a:solidFill>
                <a:latin typeface="Roboto"/>
                <a:ea typeface="Roboto"/>
              </a:rPr>
              <a:t>To get checked off, make sure you’re using a good color scheme for all the colors!</a:t>
            </a:r>
            <a:endParaRPr b="0" lang="en-US" sz="2200" spc="-1" strike="noStrike">
              <a:solidFill>
                <a:srgbClr val="000000"/>
              </a:solidFill>
              <a:latin typeface="Arial"/>
            </a:endParaRPr>
          </a:p>
          <a:p>
            <a:pPr marL="457200" indent="-367920">
              <a:lnSpc>
                <a:spcPct val="115000"/>
              </a:lnSpc>
              <a:buClr>
                <a:srgbClr val="000000"/>
              </a:buClr>
              <a:buFont typeface="Roboto"/>
              <a:buChar char="●"/>
            </a:pPr>
            <a:r>
              <a:rPr b="0" lang="en-US" sz="2200" spc="-1" strike="noStrike">
                <a:solidFill>
                  <a:srgbClr val="000000"/>
                </a:solidFill>
                <a:latin typeface="Roboto"/>
                <a:ea typeface="Roboto"/>
              </a:rPr>
              <a:t>Use a CSS </a:t>
            </a:r>
            <a:r>
              <a:rPr b="1" lang="en-US" sz="2200" spc="-1" strike="noStrike" u="sng">
                <a:solidFill>
                  <a:srgbClr val="000000"/>
                </a:solidFill>
                <a:uFillTx/>
                <a:latin typeface="Roboto"/>
                <a:ea typeface="Roboto"/>
              </a:rPr>
              <a:t>tag selector</a:t>
            </a:r>
            <a:r>
              <a:rPr b="1" lang="en-US" sz="2200" spc="-1" strike="noStrike">
                <a:solidFill>
                  <a:srgbClr val="000000"/>
                </a:solidFill>
                <a:latin typeface="Roboto"/>
                <a:ea typeface="Roboto"/>
              </a:rPr>
              <a:t> </a:t>
            </a:r>
            <a:r>
              <a:rPr b="0" lang="en-US" sz="2200" spc="-1" strike="noStrike">
                <a:solidFill>
                  <a:srgbClr val="000000"/>
                </a:solidFill>
                <a:latin typeface="Roboto"/>
                <a:ea typeface="Roboto"/>
              </a:rPr>
              <a:t>to change the color of all links.</a:t>
            </a:r>
            <a:endParaRPr b="0" lang="en-US" sz="2200" spc="-1" strike="noStrike">
              <a:solidFill>
                <a:srgbClr val="000000"/>
              </a:solidFill>
              <a:latin typeface="Arial"/>
            </a:endParaRPr>
          </a:p>
          <a:p>
            <a:pPr marL="457200" indent="-367920">
              <a:lnSpc>
                <a:spcPct val="115000"/>
              </a:lnSpc>
              <a:buClr>
                <a:srgbClr val="000000"/>
              </a:buClr>
              <a:buFont typeface="Roboto"/>
              <a:buChar char="●"/>
            </a:pPr>
            <a:r>
              <a:rPr b="0" lang="en-US" sz="2200" spc="-1" strike="noStrike">
                <a:solidFill>
                  <a:srgbClr val="000000"/>
                </a:solidFill>
                <a:latin typeface="Roboto"/>
                <a:ea typeface="Roboto"/>
              </a:rPr>
              <a:t>Add a list of six favorite foods to your website. Use CSS </a:t>
            </a:r>
            <a:r>
              <a:rPr b="1" lang="en-US" sz="2200" spc="-1" strike="noStrike" u="sng">
                <a:solidFill>
                  <a:srgbClr val="000000"/>
                </a:solidFill>
                <a:uFillTx/>
                <a:latin typeface="Roboto"/>
                <a:ea typeface="Roboto"/>
              </a:rPr>
              <a:t>class selectors</a:t>
            </a:r>
            <a:r>
              <a:rPr b="1" lang="en-US" sz="2200" spc="-1" strike="noStrike">
                <a:solidFill>
                  <a:srgbClr val="000000"/>
                </a:solidFill>
                <a:latin typeface="Roboto"/>
                <a:ea typeface="Roboto"/>
              </a:rPr>
              <a:t> </a:t>
            </a:r>
            <a:r>
              <a:rPr b="0" lang="en-US" sz="2200" spc="-1" strike="noStrike">
                <a:solidFill>
                  <a:srgbClr val="000000"/>
                </a:solidFill>
                <a:latin typeface="Roboto"/>
                <a:ea typeface="Roboto"/>
              </a:rPr>
              <a:t>to make vegetarian foods one color and non-vegetarian foods a different color.</a:t>
            </a:r>
            <a:endParaRPr b="0" lang="en-US" sz="2200" spc="-1" strike="noStrike">
              <a:solidFill>
                <a:srgbClr val="000000"/>
              </a:solidFill>
              <a:latin typeface="Arial"/>
            </a:endParaRPr>
          </a:p>
          <a:p>
            <a:pPr marL="457200" indent="-367920">
              <a:lnSpc>
                <a:spcPct val="115000"/>
              </a:lnSpc>
              <a:buClr>
                <a:srgbClr val="000000"/>
              </a:buClr>
              <a:buFont typeface="Roboto"/>
              <a:buChar char="●"/>
            </a:pPr>
            <a:r>
              <a:rPr b="0" lang="en-US" sz="2200" spc="-1" strike="noStrike">
                <a:solidFill>
                  <a:srgbClr val="000000"/>
                </a:solidFill>
                <a:latin typeface="Roboto"/>
                <a:ea typeface="Roboto"/>
              </a:rPr>
              <a:t>Use a CSS </a:t>
            </a:r>
            <a:r>
              <a:rPr b="1" lang="en-US" sz="2200" spc="-1" strike="noStrike" u="sng">
                <a:solidFill>
                  <a:srgbClr val="000000"/>
                </a:solidFill>
                <a:uFillTx/>
                <a:latin typeface="Roboto"/>
                <a:ea typeface="Roboto"/>
              </a:rPr>
              <a:t>id selector</a:t>
            </a:r>
            <a:r>
              <a:rPr b="0" lang="en-US" sz="2200" spc="-1" strike="noStrike">
                <a:solidFill>
                  <a:srgbClr val="000000"/>
                </a:solidFill>
                <a:latin typeface="Roboto"/>
                <a:ea typeface="Roboto"/>
              </a:rPr>
              <a:t> to give one element on your page a different background color.</a:t>
            </a:r>
            <a:endParaRPr b="0" lang="en-US" sz="2200" spc="-1" strike="noStrike">
              <a:solidFill>
                <a:srgbClr val="000000"/>
              </a:solidFill>
              <a:latin typeface="Arial"/>
            </a:endParaRPr>
          </a:p>
          <a:p>
            <a:pPr marL="457200" indent="-367920">
              <a:lnSpc>
                <a:spcPct val="115000"/>
              </a:lnSpc>
              <a:buClr>
                <a:srgbClr val="000000"/>
              </a:buClr>
              <a:buFont typeface="Roboto"/>
              <a:buChar char="●"/>
            </a:pPr>
            <a:r>
              <a:rPr b="0" lang="en-US" sz="2200" spc="-1" strike="noStrike">
                <a:solidFill>
                  <a:srgbClr val="000000"/>
                </a:solidFill>
                <a:latin typeface="Roboto"/>
                <a:ea typeface="Roboto"/>
              </a:rPr>
              <a:t>Using Google and/or w3schools, find out what the following </a:t>
            </a:r>
            <a:r>
              <a:rPr b="0" i="1" lang="en-US" sz="2200" spc="-1" strike="noStrike">
                <a:solidFill>
                  <a:srgbClr val="000000"/>
                </a:solidFill>
                <a:latin typeface="Roboto"/>
                <a:ea typeface="Roboto"/>
              </a:rPr>
              <a:t>properties</a:t>
            </a:r>
            <a:r>
              <a:rPr b="1" i="1" lang="en-US" sz="2200" spc="-1" strike="noStrike">
                <a:solidFill>
                  <a:srgbClr val="000000"/>
                </a:solidFill>
                <a:latin typeface="Roboto"/>
                <a:ea typeface="Roboto"/>
              </a:rPr>
              <a:t> </a:t>
            </a:r>
            <a:r>
              <a:rPr b="0" lang="en-US" sz="2200" spc="-1" strike="noStrike">
                <a:solidFill>
                  <a:srgbClr val="000000"/>
                </a:solidFill>
                <a:latin typeface="Roboto"/>
                <a:ea typeface="Roboto"/>
              </a:rPr>
              <a:t>do. To get checked off, show each of them off on your website and explain them to your TA.</a:t>
            </a:r>
            <a:endParaRPr b="0" lang="en-US" sz="2200" spc="-1" strike="noStrike">
              <a:solidFill>
                <a:srgbClr val="000000"/>
              </a:solidFill>
              <a:latin typeface="Arial"/>
            </a:endParaRPr>
          </a:p>
          <a:p>
            <a:pPr lvl="1" marL="914400" indent="-367920">
              <a:lnSpc>
                <a:spcPct val="115000"/>
              </a:lnSpc>
              <a:buClr>
                <a:srgbClr val="000000"/>
              </a:buClr>
              <a:buFont typeface="Roboto"/>
              <a:buChar char="○"/>
            </a:pPr>
            <a:r>
              <a:rPr b="0" lang="en-US" sz="2200" spc="-1" strike="noStrike">
                <a:solidFill>
                  <a:srgbClr val="000000"/>
                </a:solidFill>
                <a:latin typeface="Roboto"/>
                <a:ea typeface="Roboto"/>
              </a:rPr>
              <a:t>font-family</a:t>
            </a:r>
            <a:endParaRPr b="0" lang="en-US" sz="2200" spc="-1" strike="noStrike">
              <a:solidFill>
                <a:srgbClr val="000000"/>
              </a:solidFill>
              <a:latin typeface="Arial"/>
            </a:endParaRPr>
          </a:p>
          <a:p>
            <a:pPr lvl="1" marL="914400" indent="-367920">
              <a:lnSpc>
                <a:spcPct val="115000"/>
              </a:lnSpc>
              <a:buClr>
                <a:srgbClr val="000000"/>
              </a:buClr>
              <a:buFont typeface="Roboto"/>
              <a:buChar char="○"/>
            </a:pPr>
            <a:r>
              <a:rPr b="0" lang="en-US" sz="2200" spc="-1" strike="noStrike">
                <a:solidFill>
                  <a:srgbClr val="000000"/>
                </a:solidFill>
                <a:latin typeface="Roboto"/>
                <a:ea typeface="Roboto"/>
              </a:rPr>
              <a:t>font-size</a:t>
            </a:r>
            <a:endParaRPr b="0" lang="en-US" sz="2200" spc="-1" strike="noStrike">
              <a:solidFill>
                <a:srgbClr val="000000"/>
              </a:solidFill>
              <a:latin typeface="Arial"/>
            </a:endParaRPr>
          </a:p>
          <a:p>
            <a:pPr marL="457200" indent="-111240">
              <a:lnSpc>
                <a:spcPct val="115000"/>
              </a:lnSpc>
              <a:spcBef>
                <a:spcPts val="601"/>
              </a:spcBef>
            </a:pPr>
            <a:endParaRPr b="0" lang="en-US" sz="2200" spc="-1" strike="noStrike">
              <a:solidFill>
                <a:srgbClr val="000000"/>
              </a:solidFill>
              <a:latin typeface="Arial"/>
            </a:endParaRPr>
          </a:p>
        </p:txBody>
      </p:sp>
    </p:spTree>
  </p:cSld>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0" name="TextShape 1"/>
          <p:cNvSpPr txBox="1"/>
          <p:nvPr/>
        </p:nvSpPr>
        <p:spPr>
          <a:xfrm>
            <a:off x="94320" y="96480"/>
            <a:ext cx="10962720" cy="1023120"/>
          </a:xfrm>
          <a:prstGeom prst="rect">
            <a:avLst/>
          </a:prstGeom>
          <a:noFill/>
          <a:ln>
            <a:noFill/>
          </a:ln>
        </p:spPr>
        <p:txBody>
          <a:bodyPr anchor="ctr"/>
          <a:p>
            <a:pPr>
              <a:lnSpc>
                <a:spcPct val="90000"/>
              </a:lnSpc>
            </a:pPr>
            <a:r>
              <a:rPr b="0" lang="en-US" sz="4400" spc="-1" strike="noStrike">
                <a:solidFill>
                  <a:srgbClr val="ffffff"/>
                </a:solidFill>
                <a:latin typeface="Roboto"/>
                <a:ea typeface="Roboto"/>
              </a:rPr>
              <a:t>CSS Lab 2: Selectors - Extras</a:t>
            </a:r>
            <a:endParaRPr b="0" lang="en-US" sz="4400" spc="-1" strike="noStrike">
              <a:solidFill>
                <a:srgbClr val="000000"/>
              </a:solidFill>
              <a:latin typeface="Arial"/>
            </a:endParaRPr>
          </a:p>
        </p:txBody>
      </p:sp>
      <p:sp>
        <p:nvSpPr>
          <p:cNvPr id="321" name="TextShape 2"/>
          <p:cNvSpPr txBox="1"/>
          <p:nvPr/>
        </p:nvSpPr>
        <p:spPr>
          <a:xfrm>
            <a:off x="614520" y="1622160"/>
            <a:ext cx="10962720" cy="4638600"/>
          </a:xfrm>
          <a:prstGeom prst="rect">
            <a:avLst/>
          </a:prstGeom>
          <a:noFill/>
          <a:ln>
            <a:noFill/>
          </a:ln>
        </p:spPr>
        <p:txBody>
          <a:bodyPr/>
          <a:p>
            <a:pPr marL="228600" indent="-226440">
              <a:lnSpc>
                <a:spcPct val="130000"/>
              </a:lnSpc>
              <a:buClr>
                <a:srgbClr val="0277bd"/>
              </a:buClr>
              <a:buFont typeface="Roboto"/>
              <a:buChar char="•"/>
            </a:pPr>
            <a:r>
              <a:rPr b="0" lang="en-US" sz="2200" spc="-1" strike="noStrike">
                <a:solidFill>
                  <a:srgbClr val="000000"/>
                </a:solidFill>
                <a:latin typeface="Roboto"/>
                <a:ea typeface="Roboto"/>
              </a:rPr>
              <a:t>Pick one element in your page and give it a class and an ID. Then, add three CSS rules to style that element: one with a tag selector, one with a class selector, and one with an ID selector. Which one gets used? What happens if you have only two rules?</a:t>
            </a:r>
            <a:endParaRPr b="0" lang="en-US" sz="2200" spc="-1" strike="noStrike">
              <a:solidFill>
                <a:srgbClr val="000000"/>
              </a:solidFill>
              <a:latin typeface="Arial"/>
            </a:endParaRPr>
          </a:p>
          <a:p>
            <a:pPr marL="228600" indent="-226440">
              <a:lnSpc>
                <a:spcPct val="130000"/>
              </a:lnSpc>
              <a:spcBef>
                <a:spcPts val="1400"/>
              </a:spcBef>
              <a:buClr>
                <a:srgbClr val="0277bd"/>
              </a:buClr>
              <a:buFont typeface="Roboto"/>
              <a:buChar char="•"/>
            </a:pPr>
            <a:r>
              <a:rPr b="0" lang="en-US" sz="2200" spc="-1" strike="noStrike">
                <a:solidFill>
                  <a:srgbClr val="000000"/>
                </a:solidFill>
                <a:latin typeface="Roboto"/>
                <a:ea typeface="Roboto"/>
              </a:rPr>
              <a:t>Find or add two &lt;p&gt; and two &lt;a&gt; elements on your webpage and give all four of them the same class “muggle”. What happens if you use the selector “p.muggle”? How about “a.muggle”? Explain these selectors to your TA to get checked off.</a:t>
            </a:r>
            <a:endParaRPr b="0" lang="en-US" sz="2200" spc="-1" strike="noStrike">
              <a:solidFill>
                <a:srgbClr val="000000"/>
              </a:solidFill>
              <a:latin typeface="Arial"/>
            </a:endParaRPr>
          </a:p>
          <a:p>
            <a:pPr marL="228600" indent="-226440">
              <a:lnSpc>
                <a:spcPct val="130000"/>
              </a:lnSpc>
              <a:spcBef>
                <a:spcPts val="1400"/>
              </a:spcBef>
              <a:spcAft>
                <a:spcPts val="2100"/>
              </a:spcAft>
              <a:buClr>
                <a:srgbClr val="0277bd"/>
              </a:buClr>
              <a:buFont typeface="Roboto"/>
              <a:buChar char="•"/>
            </a:pPr>
            <a:r>
              <a:rPr b="0" lang="en-US" sz="2200" spc="-1" strike="noStrike">
                <a:solidFill>
                  <a:srgbClr val="000000"/>
                </a:solidFill>
                <a:latin typeface="Roboto"/>
                <a:ea typeface="Roboto"/>
              </a:rPr>
              <a:t>Add a form to your website. You should have at least three checkboxes and one radio button. Add a CSS rule that makes selected checkboxes turn blue.</a:t>
            </a:r>
            <a:endParaRPr b="0" lang="en-US" sz="2200" spc="-1" strike="noStrike">
              <a:solidFill>
                <a:srgbClr val="000000"/>
              </a:solidFill>
              <a:latin typeface="Arial"/>
            </a:endParaRPr>
          </a:p>
        </p:txBody>
      </p:sp>
    </p:spTree>
  </p:cSld>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2" name="TextShape 1"/>
          <p:cNvSpPr txBox="1"/>
          <p:nvPr/>
        </p:nvSpPr>
        <p:spPr>
          <a:xfrm>
            <a:off x="614520" y="2753640"/>
            <a:ext cx="10962720" cy="1350000"/>
          </a:xfrm>
          <a:prstGeom prst="rect">
            <a:avLst/>
          </a:prstGeom>
          <a:noFill/>
          <a:ln>
            <a:noFill/>
          </a:ln>
        </p:spPr>
        <p:txBody>
          <a:bodyPr lIns="122040" rIns="122040" tIns="122040" bIns="122040" anchor="ctr"/>
          <a:p>
            <a:pPr>
              <a:lnSpc>
                <a:spcPct val="100000"/>
              </a:lnSpc>
            </a:pPr>
            <a:r>
              <a:rPr b="0" lang="en-US" sz="5600" spc="-1" strike="noStrike">
                <a:solidFill>
                  <a:srgbClr val="ffffff"/>
                </a:solidFill>
                <a:latin typeface="Roboto"/>
                <a:ea typeface="Roboto"/>
              </a:rPr>
              <a:t>Positioning</a:t>
            </a:r>
            <a:endParaRPr b="0" lang="en-US" sz="5600" spc="-1" strike="noStrike">
              <a:solidFill>
                <a:srgbClr val="000000"/>
              </a:solidFill>
              <a:latin typeface="Arial"/>
            </a:endParaRPr>
          </a:p>
        </p:txBody>
      </p:sp>
    </p:spTree>
  </p:cSld>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3" name="TextShape 1"/>
          <p:cNvSpPr txBox="1"/>
          <p:nvPr/>
        </p:nvSpPr>
        <p:spPr>
          <a:xfrm>
            <a:off x="94320" y="96480"/>
            <a:ext cx="10962720" cy="1023120"/>
          </a:xfrm>
          <a:prstGeom prst="rect">
            <a:avLst/>
          </a:prstGeom>
          <a:noFill/>
          <a:ln>
            <a:noFill/>
          </a:ln>
        </p:spPr>
        <p:txBody>
          <a:bodyPr lIns="122040" rIns="122040" tIns="122040" bIns="122040" anchor="ctr"/>
          <a:p>
            <a:pPr>
              <a:lnSpc>
                <a:spcPct val="100000"/>
              </a:lnSpc>
            </a:pPr>
            <a:r>
              <a:rPr b="0" lang="en-US" sz="4300" spc="-1" strike="noStrike">
                <a:solidFill>
                  <a:srgbClr val="ffffff"/>
                </a:solidFill>
                <a:latin typeface="Roboto"/>
                <a:ea typeface="Roboto"/>
              </a:rPr>
              <a:t>Positioning</a:t>
            </a:r>
            <a:endParaRPr b="0" lang="en-US" sz="4300" spc="-1" strike="noStrike">
              <a:solidFill>
                <a:srgbClr val="000000"/>
              </a:solidFill>
              <a:latin typeface="Arial"/>
            </a:endParaRPr>
          </a:p>
        </p:txBody>
      </p:sp>
      <p:sp>
        <p:nvSpPr>
          <p:cNvPr id="324" name="TextShape 2"/>
          <p:cNvSpPr txBox="1"/>
          <p:nvPr/>
        </p:nvSpPr>
        <p:spPr>
          <a:xfrm>
            <a:off x="331200" y="1484280"/>
            <a:ext cx="4291920" cy="4638600"/>
          </a:xfrm>
          <a:prstGeom prst="rect">
            <a:avLst/>
          </a:prstGeom>
          <a:noFill/>
          <a:ln>
            <a:noFill/>
          </a:ln>
        </p:spPr>
        <p:txBody>
          <a:bodyPr tIns="109800" bIns="91440" anchor="ctr"/>
          <a:p>
            <a:pPr>
              <a:lnSpc>
                <a:spcPct val="150000"/>
              </a:lnSpc>
            </a:pPr>
            <a:r>
              <a:rPr b="0" lang="en-US" sz="2400" spc="-1" strike="noStrike">
                <a:solidFill>
                  <a:srgbClr val="000000"/>
                </a:solidFill>
                <a:latin typeface="Roboto"/>
                <a:ea typeface="Roboto"/>
              </a:rPr>
              <a:t>So you want to move the items on your page around…</a:t>
            </a:r>
            <a:endParaRPr b="0" lang="en-US" sz="2400" spc="-1" strike="noStrike">
              <a:solidFill>
                <a:srgbClr val="000000"/>
              </a:solidFill>
              <a:latin typeface="Arial"/>
            </a:endParaRPr>
          </a:p>
          <a:p>
            <a:pPr>
              <a:lnSpc>
                <a:spcPct val="150000"/>
              </a:lnSpc>
              <a:spcBef>
                <a:spcPts val="2100"/>
              </a:spcBef>
            </a:pPr>
            <a:r>
              <a:rPr b="0" lang="en-US" sz="2400" spc="-1" strike="noStrike">
                <a:solidFill>
                  <a:srgbClr val="000000"/>
                </a:solidFill>
                <a:latin typeface="Roboto"/>
                <a:ea typeface="Roboto"/>
              </a:rPr>
              <a:t>Like having the sidebar to the right of your main content.</a:t>
            </a:r>
            <a:endParaRPr b="0" lang="en-US" sz="2400" spc="-1" strike="noStrike">
              <a:solidFill>
                <a:srgbClr val="000000"/>
              </a:solidFill>
              <a:latin typeface="Arial"/>
            </a:endParaRPr>
          </a:p>
          <a:p>
            <a:pPr>
              <a:lnSpc>
                <a:spcPct val="150000"/>
              </a:lnSpc>
              <a:spcBef>
                <a:spcPts val="2100"/>
              </a:spcBef>
              <a:spcAft>
                <a:spcPts val="2100"/>
              </a:spcAft>
            </a:pPr>
            <a:r>
              <a:rPr b="0" lang="en-US" sz="2400" spc="-1" strike="noStrike">
                <a:solidFill>
                  <a:srgbClr val="000000"/>
                </a:solidFill>
                <a:latin typeface="Roboto"/>
                <a:ea typeface="Roboto"/>
              </a:rPr>
              <a:t>CSS can help!</a:t>
            </a:r>
            <a:endParaRPr b="0" lang="en-US" sz="2400" spc="-1" strike="noStrike">
              <a:solidFill>
                <a:srgbClr val="000000"/>
              </a:solidFill>
              <a:latin typeface="Arial"/>
            </a:endParaRPr>
          </a:p>
        </p:txBody>
      </p:sp>
      <p:pic>
        <p:nvPicPr>
          <p:cNvPr id="325" name="Google Shape;265;p40" descr=""/>
          <p:cNvPicPr/>
          <p:nvPr/>
        </p:nvPicPr>
        <p:blipFill>
          <a:blip r:embed="rId1"/>
          <a:stretch/>
        </p:blipFill>
        <p:spPr>
          <a:xfrm>
            <a:off x="4799160" y="1484280"/>
            <a:ext cx="7087680" cy="4195080"/>
          </a:xfrm>
          <a:prstGeom prst="rect">
            <a:avLst/>
          </a:prstGeom>
          <a:ln>
            <a:noFill/>
          </a:ln>
        </p:spPr>
      </p:pic>
      <p:sp>
        <p:nvSpPr>
          <p:cNvPr id="326" name="CustomShape 3"/>
          <p:cNvSpPr/>
          <p:nvPr/>
        </p:nvSpPr>
        <p:spPr>
          <a:xfrm>
            <a:off x="4799160" y="1514520"/>
            <a:ext cx="7087680" cy="1225800"/>
          </a:xfrm>
          <a:prstGeom prst="rect">
            <a:avLst/>
          </a:prstGeom>
          <a:noFill/>
          <a:ln w="38160">
            <a:solidFill>
              <a:srgbClr val="db4437"/>
            </a:solidFill>
            <a:round/>
          </a:ln>
        </p:spPr>
        <p:style>
          <a:lnRef idx="0"/>
          <a:fillRef idx="0"/>
          <a:effectRef idx="0"/>
          <a:fontRef idx="minor"/>
        </p:style>
      </p:sp>
      <p:sp>
        <p:nvSpPr>
          <p:cNvPr id="327" name="CustomShape 4"/>
          <p:cNvSpPr/>
          <p:nvPr/>
        </p:nvSpPr>
        <p:spPr>
          <a:xfrm>
            <a:off x="10640160" y="2193480"/>
            <a:ext cx="1240560" cy="516960"/>
          </a:xfrm>
          <a:prstGeom prst="rect">
            <a:avLst/>
          </a:prstGeom>
          <a:noFill/>
          <a:ln>
            <a:noFill/>
          </a:ln>
        </p:spPr>
        <p:style>
          <a:lnRef idx="0"/>
          <a:fillRef idx="0"/>
          <a:effectRef idx="0"/>
          <a:fontRef idx="minor"/>
        </p:style>
        <p:txBody>
          <a:bodyPr tIns="91440" bIns="91440" anchor="ctr"/>
          <a:p>
            <a:pPr algn="ctr">
              <a:lnSpc>
                <a:spcPct val="100000"/>
              </a:lnSpc>
            </a:pPr>
            <a:r>
              <a:rPr b="1" lang="en-US" sz="2400" spc="-1" strike="noStrike">
                <a:solidFill>
                  <a:srgbClr val="db4437"/>
                </a:solidFill>
                <a:latin typeface="Corbel"/>
                <a:ea typeface="Corbel"/>
              </a:rPr>
              <a:t>Header</a:t>
            </a:r>
            <a:endParaRPr b="0" lang="en-US" sz="2400" spc="-1" strike="noStrike">
              <a:latin typeface="Arial"/>
            </a:endParaRPr>
          </a:p>
        </p:txBody>
      </p:sp>
      <p:sp>
        <p:nvSpPr>
          <p:cNvPr id="328" name="CustomShape 5"/>
          <p:cNvSpPr/>
          <p:nvPr/>
        </p:nvSpPr>
        <p:spPr>
          <a:xfrm>
            <a:off x="4805640" y="2710440"/>
            <a:ext cx="7087680" cy="2968920"/>
          </a:xfrm>
          <a:prstGeom prst="rect">
            <a:avLst/>
          </a:prstGeom>
          <a:noFill/>
          <a:ln w="38160">
            <a:solidFill>
              <a:srgbClr val="4285f4"/>
            </a:solidFill>
            <a:round/>
          </a:ln>
        </p:spPr>
        <p:style>
          <a:lnRef idx="0"/>
          <a:fillRef idx="0"/>
          <a:effectRef idx="0"/>
          <a:fontRef idx="minor"/>
        </p:style>
      </p:sp>
      <p:sp>
        <p:nvSpPr>
          <p:cNvPr id="329" name="CustomShape 6"/>
          <p:cNvSpPr/>
          <p:nvPr/>
        </p:nvSpPr>
        <p:spPr>
          <a:xfrm>
            <a:off x="10640160" y="5162400"/>
            <a:ext cx="1240560" cy="516960"/>
          </a:xfrm>
          <a:prstGeom prst="rect">
            <a:avLst/>
          </a:prstGeom>
          <a:noFill/>
          <a:ln>
            <a:noFill/>
          </a:ln>
        </p:spPr>
        <p:style>
          <a:lnRef idx="0"/>
          <a:fillRef idx="0"/>
          <a:effectRef idx="0"/>
          <a:fontRef idx="minor"/>
        </p:style>
        <p:txBody>
          <a:bodyPr tIns="91440" bIns="91440" anchor="ctr"/>
          <a:p>
            <a:pPr algn="ctr">
              <a:lnSpc>
                <a:spcPct val="100000"/>
              </a:lnSpc>
            </a:pPr>
            <a:r>
              <a:rPr b="1" lang="en-US" sz="2400" spc="-1" strike="noStrike">
                <a:solidFill>
                  <a:srgbClr val="4285f4"/>
                </a:solidFill>
                <a:latin typeface="Corbel"/>
                <a:ea typeface="Corbel"/>
              </a:rPr>
              <a:t>Body</a:t>
            </a:r>
            <a:endParaRPr b="0" lang="en-US" sz="2400" spc="-1" strike="noStrike">
              <a:latin typeface="Arial"/>
            </a:endParaRPr>
          </a:p>
        </p:txBody>
      </p:sp>
      <p:sp>
        <p:nvSpPr>
          <p:cNvPr id="330" name="CustomShape 7"/>
          <p:cNvSpPr/>
          <p:nvPr/>
        </p:nvSpPr>
        <p:spPr>
          <a:xfrm>
            <a:off x="9460440" y="2968920"/>
            <a:ext cx="1240560" cy="1964880"/>
          </a:xfrm>
          <a:prstGeom prst="rect">
            <a:avLst/>
          </a:prstGeom>
          <a:noFill/>
          <a:ln w="38160">
            <a:solidFill>
              <a:srgbClr val="f4b400"/>
            </a:solidFill>
            <a:round/>
          </a:ln>
        </p:spPr>
        <p:style>
          <a:lnRef idx="0"/>
          <a:fillRef idx="0"/>
          <a:effectRef idx="0"/>
          <a:fontRef idx="minor"/>
        </p:style>
      </p:sp>
      <p:sp>
        <p:nvSpPr>
          <p:cNvPr id="331" name="CustomShape 8"/>
          <p:cNvSpPr/>
          <p:nvPr/>
        </p:nvSpPr>
        <p:spPr>
          <a:xfrm>
            <a:off x="5762880" y="2834640"/>
            <a:ext cx="3501720" cy="2844360"/>
          </a:xfrm>
          <a:prstGeom prst="rect">
            <a:avLst/>
          </a:prstGeom>
          <a:noFill/>
          <a:ln w="38160">
            <a:solidFill>
              <a:srgbClr val="0f9d58"/>
            </a:solidFill>
            <a:round/>
          </a:ln>
        </p:spPr>
        <p:style>
          <a:lnRef idx="0"/>
          <a:fillRef idx="0"/>
          <a:effectRef idx="0"/>
          <a:fontRef idx="minor"/>
        </p:style>
      </p:sp>
      <p:sp>
        <p:nvSpPr>
          <p:cNvPr id="332" name="CustomShape 9"/>
          <p:cNvSpPr/>
          <p:nvPr/>
        </p:nvSpPr>
        <p:spPr>
          <a:xfrm>
            <a:off x="10760400" y="3202920"/>
            <a:ext cx="1240560" cy="768240"/>
          </a:xfrm>
          <a:prstGeom prst="rect">
            <a:avLst/>
          </a:prstGeom>
          <a:noFill/>
          <a:ln>
            <a:noFill/>
          </a:ln>
        </p:spPr>
        <p:style>
          <a:lnRef idx="0"/>
          <a:fillRef idx="0"/>
          <a:effectRef idx="0"/>
          <a:fontRef idx="minor"/>
        </p:style>
        <p:txBody>
          <a:bodyPr tIns="91440" bIns="91440" anchor="ctr"/>
          <a:p>
            <a:pPr algn="ctr">
              <a:lnSpc>
                <a:spcPct val="100000"/>
              </a:lnSpc>
            </a:pPr>
            <a:r>
              <a:rPr b="1" lang="en-US" sz="2400" spc="-1" strike="noStrike">
                <a:solidFill>
                  <a:srgbClr val="f4b400"/>
                </a:solidFill>
                <a:latin typeface="Corbel"/>
                <a:ea typeface="Corbel"/>
              </a:rPr>
              <a:t>Sidebar</a:t>
            </a:r>
            <a:endParaRPr b="0" lang="en-US" sz="2400" spc="-1" strike="noStrike">
              <a:latin typeface="Arial"/>
            </a:endParaRPr>
          </a:p>
        </p:txBody>
      </p:sp>
      <p:sp>
        <p:nvSpPr>
          <p:cNvPr id="333" name="CustomShape 10"/>
          <p:cNvSpPr/>
          <p:nvPr/>
        </p:nvSpPr>
        <p:spPr>
          <a:xfrm>
            <a:off x="9264960" y="4795920"/>
            <a:ext cx="1567440" cy="1023120"/>
          </a:xfrm>
          <a:prstGeom prst="rect">
            <a:avLst/>
          </a:prstGeom>
          <a:noFill/>
          <a:ln>
            <a:noFill/>
          </a:ln>
        </p:spPr>
        <p:style>
          <a:lnRef idx="0"/>
          <a:fillRef idx="0"/>
          <a:effectRef idx="0"/>
          <a:fontRef idx="minor"/>
        </p:style>
        <p:txBody>
          <a:bodyPr tIns="91440" bIns="91440" anchor="ctr"/>
          <a:p>
            <a:pPr algn="ctr">
              <a:lnSpc>
                <a:spcPct val="100000"/>
              </a:lnSpc>
            </a:pPr>
            <a:r>
              <a:rPr b="1" lang="en-US" sz="2400" spc="-1" strike="noStrike">
                <a:solidFill>
                  <a:srgbClr val="0f9d58"/>
                </a:solidFill>
                <a:latin typeface="Corbel"/>
                <a:ea typeface="Corbel"/>
              </a:rPr>
              <a:t>Main Content</a:t>
            </a:r>
            <a:endParaRPr b="0" lang="en-US" sz="2400" spc="-1" strike="noStrike">
              <a:latin typeface="Arial"/>
            </a:endParaRPr>
          </a:p>
        </p:txBody>
      </p:sp>
    </p:spTree>
  </p:cSld>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4" name="TextShape 1"/>
          <p:cNvSpPr txBox="1"/>
          <p:nvPr/>
        </p:nvSpPr>
        <p:spPr>
          <a:xfrm>
            <a:off x="94320" y="96480"/>
            <a:ext cx="10962720" cy="1023120"/>
          </a:xfrm>
          <a:prstGeom prst="rect">
            <a:avLst/>
          </a:prstGeom>
          <a:noFill/>
          <a:ln>
            <a:noFill/>
          </a:ln>
        </p:spPr>
        <p:txBody>
          <a:bodyPr lIns="122040" rIns="122040" tIns="122040" bIns="122040" anchor="ctr"/>
          <a:p>
            <a:pPr>
              <a:lnSpc>
                <a:spcPct val="100000"/>
              </a:lnSpc>
            </a:pPr>
            <a:r>
              <a:rPr b="0" lang="en-US" sz="4300" spc="-1" strike="noStrike">
                <a:solidFill>
                  <a:srgbClr val="ffffff"/>
                </a:solidFill>
                <a:latin typeface="Roboto"/>
                <a:ea typeface="Roboto"/>
              </a:rPr>
              <a:t>The </a:t>
            </a:r>
            <a:r>
              <a:rPr b="0" lang="en-US" sz="4300" spc="-1" strike="noStrike">
                <a:solidFill>
                  <a:srgbClr val="ffffff"/>
                </a:solidFill>
                <a:latin typeface="Roboto Mono"/>
                <a:ea typeface="Roboto Mono"/>
              </a:rPr>
              <a:t>position </a:t>
            </a:r>
            <a:r>
              <a:rPr b="0" lang="en-US" sz="4300" spc="-1" strike="noStrike">
                <a:solidFill>
                  <a:srgbClr val="ffffff"/>
                </a:solidFill>
                <a:latin typeface="Roboto"/>
                <a:ea typeface="Roboto"/>
              </a:rPr>
              <a:t>property</a:t>
            </a:r>
            <a:endParaRPr b="0" lang="en-US" sz="4300" spc="-1" strike="noStrike">
              <a:solidFill>
                <a:srgbClr val="000000"/>
              </a:solidFill>
              <a:latin typeface="Arial"/>
            </a:endParaRPr>
          </a:p>
        </p:txBody>
      </p:sp>
      <p:sp>
        <p:nvSpPr>
          <p:cNvPr id="335" name="CustomShape 2"/>
          <p:cNvSpPr/>
          <p:nvPr/>
        </p:nvSpPr>
        <p:spPr>
          <a:xfrm>
            <a:off x="717120" y="1604520"/>
            <a:ext cx="11133720" cy="4732920"/>
          </a:xfrm>
          <a:prstGeom prst="rect">
            <a:avLst/>
          </a:prstGeom>
          <a:noFill/>
          <a:ln>
            <a:noFill/>
          </a:ln>
        </p:spPr>
        <p:style>
          <a:lnRef idx="0"/>
          <a:fillRef idx="0"/>
          <a:effectRef idx="0"/>
          <a:fontRef idx="minor"/>
        </p:style>
        <p:txBody>
          <a:bodyPr tIns="91440" bIns="91440"/>
          <a:p>
            <a:pPr>
              <a:lnSpc>
                <a:spcPct val="100000"/>
              </a:lnSpc>
            </a:pPr>
            <a:r>
              <a:rPr b="0" lang="en-US" sz="2400" spc="-1" strike="noStrike">
                <a:solidFill>
                  <a:srgbClr val="000000"/>
                </a:solidFill>
                <a:latin typeface="Roboto"/>
                <a:ea typeface="Roboto"/>
              </a:rPr>
              <a:t>This property tells the element where to go on the page. There are a few values it can take:</a:t>
            </a:r>
            <a:endParaRPr b="0" lang="en-US" sz="2400" spc="-1" strike="noStrike">
              <a:latin typeface="Arial"/>
            </a:endParaRPr>
          </a:p>
          <a:p>
            <a:pPr marL="457200" indent="-380520">
              <a:lnSpc>
                <a:spcPct val="100000"/>
              </a:lnSpc>
              <a:spcBef>
                <a:spcPts val="1001"/>
              </a:spcBef>
              <a:buClr>
                <a:srgbClr val="000000"/>
              </a:buClr>
              <a:buFont typeface="Roboto Mono"/>
              <a:buChar char="-"/>
            </a:pPr>
            <a:r>
              <a:rPr b="0" lang="en-US" sz="2400" spc="-1" strike="noStrike">
                <a:solidFill>
                  <a:srgbClr val="000000"/>
                </a:solidFill>
                <a:latin typeface="Roboto Mono"/>
                <a:ea typeface="Roboto Mono"/>
              </a:rPr>
              <a:t>static:</a:t>
            </a:r>
            <a:r>
              <a:rPr b="0" lang="en-US" sz="2400" spc="-1" strike="noStrike">
                <a:solidFill>
                  <a:srgbClr val="000000"/>
                </a:solidFill>
                <a:latin typeface="Roboto"/>
                <a:ea typeface="Roboto"/>
              </a:rPr>
              <a:t> default; leaves element in its normal position</a:t>
            </a:r>
            <a:endParaRPr b="0" lang="en-US" sz="2400" spc="-1" strike="noStrike">
              <a:latin typeface="Arial"/>
            </a:endParaRPr>
          </a:p>
          <a:p>
            <a:pPr marL="457200">
              <a:lnSpc>
                <a:spcPct val="100000"/>
              </a:lnSpc>
            </a:pPr>
            <a:endParaRPr b="0" lang="en-US" sz="2400" spc="-1" strike="noStrike">
              <a:latin typeface="Arial"/>
            </a:endParaRPr>
          </a:p>
          <a:p>
            <a:pPr marL="457200" indent="-380520">
              <a:lnSpc>
                <a:spcPct val="100000"/>
              </a:lnSpc>
              <a:buClr>
                <a:srgbClr val="000000"/>
              </a:buClr>
              <a:buFont typeface="Roboto Mono"/>
              <a:buChar char="-"/>
            </a:pPr>
            <a:r>
              <a:rPr b="0" lang="en-US" sz="2400" spc="-1" strike="noStrike">
                <a:solidFill>
                  <a:srgbClr val="000000"/>
                </a:solidFill>
                <a:latin typeface="Roboto Mono"/>
                <a:ea typeface="Roboto Mono"/>
              </a:rPr>
              <a:t>relative:</a:t>
            </a:r>
            <a:r>
              <a:rPr b="0" lang="en-US" sz="2400" spc="-1" strike="noStrike">
                <a:solidFill>
                  <a:srgbClr val="000000"/>
                </a:solidFill>
                <a:latin typeface="Roboto"/>
                <a:ea typeface="Roboto"/>
              </a:rPr>
              <a:t> positions it relative to its </a:t>
            </a:r>
            <a:r>
              <a:rPr b="1" lang="en-US" sz="2400" spc="-1" strike="noStrike">
                <a:solidFill>
                  <a:srgbClr val="000000"/>
                </a:solidFill>
                <a:latin typeface="Roboto"/>
                <a:ea typeface="Roboto"/>
              </a:rPr>
              <a:t>normal position</a:t>
            </a:r>
            <a:endParaRPr b="0" lang="en-US" sz="2400" spc="-1" strike="noStrike">
              <a:latin typeface="Arial"/>
            </a:endParaRPr>
          </a:p>
          <a:p>
            <a:pPr marL="457200">
              <a:lnSpc>
                <a:spcPct val="100000"/>
              </a:lnSpc>
            </a:pPr>
            <a:endParaRPr b="0" lang="en-US" sz="2400" spc="-1" strike="noStrike">
              <a:latin typeface="Arial"/>
            </a:endParaRPr>
          </a:p>
          <a:p>
            <a:pPr marL="457200" indent="-380520">
              <a:lnSpc>
                <a:spcPct val="115000"/>
              </a:lnSpc>
              <a:buClr>
                <a:srgbClr val="000000"/>
              </a:buClr>
              <a:buFont typeface="Roboto Mono"/>
              <a:buChar char="-"/>
            </a:pPr>
            <a:r>
              <a:rPr b="0" lang="en-US" sz="2400" spc="-1" strike="noStrike">
                <a:solidFill>
                  <a:srgbClr val="000000"/>
                </a:solidFill>
                <a:latin typeface="Roboto Mono"/>
                <a:ea typeface="Roboto Mono"/>
              </a:rPr>
              <a:t>absolute: </a:t>
            </a:r>
            <a:r>
              <a:rPr b="0" lang="en-US" sz="2400" spc="-1" strike="noStrike">
                <a:solidFill>
                  <a:srgbClr val="000000"/>
                </a:solidFill>
                <a:latin typeface="Roboto"/>
                <a:ea typeface="Roboto"/>
              </a:rPr>
              <a:t>positions it relative to its </a:t>
            </a:r>
            <a:r>
              <a:rPr b="1" lang="en-US" sz="2400" spc="-1" strike="noStrike">
                <a:solidFill>
                  <a:srgbClr val="000000"/>
                </a:solidFill>
                <a:latin typeface="Roboto"/>
                <a:ea typeface="Roboto"/>
              </a:rPr>
              <a:t>first positioned parent</a:t>
            </a:r>
            <a:endParaRPr b="0" lang="en-US" sz="2400" spc="-1" strike="noStrike">
              <a:latin typeface="Arial"/>
            </a:endParaRPr>
          </a:p>
          <a:p>
            <a:pPr lvl="1" marL="914400" indent="-380520">
              <a:lnSpc>
                <a:spcPct val="115000"/>
              </a:lnSpc>
              <a:buClr>
                <a:srgbClr val="000000"/>
              </a:buClr>
              <a:buFont typeface="Roboto"/>
              <a:buChar char="-"/>
            </a:pPr>
            <a:r>
              <a:rPr b="0" lang="en-US" sz="2400" spc="-1" strike="noStrike">
                <a:solidFill>
                  <a:srgbClr val="000000"/>
                </a:solidFill>
                <a:latin typeface="Roboto"/>
                <a:ea typeface="Roboto"/>
              </a:rPr>
              <a:t>Has to be inside an element with a </a:t>
            </a:r>
            <a:r>
              <a:rPr b="0" lang="en-US" sz="2400" spc="-1" strike="noStrike">
                <a:solidFill>
                  <a:srgbClr val="000000"/>
                </a:solidFill>
                <a:latin typeface="Roboto Mono"/>
                <a:ea typeface="Roboto Mono"/>
              </a:rPr>
              <a:t>position</a:t>
            </a:r>
            <a:r>
              <a:rPr b="0" lang="en-US" sz="2400" spc="-1" strike="noStrike">
                <a:solidFill>
                  <a:srgbClr val="000000"/>
                </a:solidFill>
                <a:latin typeface="Roboto"/>
                <a:ea typeface="Roboto"/>
              </a:rPr>
              <a:t> that is </a:t>
            </a:r>
            <a:r>
              <a:rPr b="1" lang="en-US" sz="2400" spc="-1" strike="noStrike">
                <a:solidFill>
                  <a:srgbClr val="000000"/>
                </a:solidFill>
                <a:latin typeface="Roboto"/>
                <a:ea typeface="Roboto"/>
              </a:rPr>
              <a:t>not</a:t>
            </a:r>
            <a:r>
              <a:rPr b="0" lang="en-US" sz="2400" spc="-1" strike="noStrike">
                <a:solidFill>
                  <a:srgbClr val="000000"/>
                </a:solidFill>
                <a:latin typeface="Roboto"/>
                <a:ea typeface="Roboto"/>
              </a:rPr>
              <a:t> </a:t>
            </a:r>
            <a:r>
              <a:rPr b="0" lang="en-US" sz="2400" spc="-1" strike="noStrike">
                <a:solidFill>
                  <a:srgbClr val="000000"/>
                </a:solidFill>
                <a:latin typeface="Roboto Mono"/>
                <a:ea typeface="Roboto Mono"/>
              </a:rPr>
              <a:t>static</a:t>
            </a:r>
            <a:endParaRPr b="0" lang="en-US" sz="2400" spc="-1" strike="noStrike">
              <a:latin typeface="Arial"/>
            </a:endParaRPr>
          </a:p>
          <a:p>
            <a:pPr marL="457200">
              <a:lnSpc>
                <a:spcPct val="100000"/>
              </a:lnSpc>
            </a:pPr>
            <a:endParaRPr b="0" lang="en-US" sz="2400" spc="-1" strike="noStrike">
              <a:latin typeface="Arial"/>
            </a:endParaRPr>
          </a:p>
          <a:p>
            <a:pPr marL="457200" indent="-380520">
              <a:lnSpc>
                <a:spcPct val="100000"/>
              </a:lnSpc>
              <a:buClr>
                <a:srgbClr val="000000"/>
              </a:buClr>
              <a:buFont typeface="Roboto Mono"/>
              <a:buChar char="-"/>
            </a:pPr>
            <a:r>
              <a:rPr b="0" lang="en-US" sz="2400" spc="-1" strike="noStrike">
                <a:solidFill>
                  <a:srgbClr val="000000"/>
                </a:solidFill>
                <a:latin typeface="Roboto Mono"/>
                <a:ea typeface="Roboto Mono"/>
              </a:rPr>
              <a:t>fixed: </a:t>
            </a:r>
            <a:r>
              <a:rPr b="0" lang="en-US" sz="2400" spc="-1" strike="noStrike">
                <a:solidFill>
                  <a:srgbClr val="000000"/>
                </a:solidFill>
                <a:latin typeface="Roboto"/>
                <a:ea typeface="Roboto"/>
              </a:rPr>
              <a:t>positions it relative to the </a:t>
            </a:r>
            <a:r>
              <a:rPr b="1" lang="en-US" sz="2400" spc="-1" strike="noStrike">
                <a:solidFill>
                  <a:srgbClr val="000000"/>
                </a:solidFill>
                <a:latin typeface="Roboto"/>
                <a:ea typeface="Roboto"/>
              </a:rPr>
              <a:t>browser window</a:t>
            </a:r>
            <a:r>
              <a:rPr b="0" lang="en-US" sz="2400" spc="-1" strike="noStrike">
                <a:solidFill>
                  <a:srgbClr val="000000"/>
                </a:solidFill>
                <a:latin typeface="Roboto"/>
                <a:ea typeface="Roboto"/>
              </a:rPr>
              <a:t> (follows when you scroll)</a:t>
            </a:r>
            <a:endParaRPr b="0" lang="en-US" sz="2400" spc="-1" strike="noStrike">
              <a:latin typeface="Arial"/>
            </a:endParaRPr>
          </a:p>
        </p:txBody>
      </p:sp>
    </p:spTree>
  </p:cSld>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6" name="TextShape 1"/>
          <p:cNvSpPr txBox="1"/>
          <p:nvPr/>
        </p:nvSpPr>
        <p:spPr>
          <a:xfrm>
            <a:off x="94320" y="96480"/>
            <a:ext cx="10962720" cy="1023120"/>
          </a:xfrm>
          <a:prstGeom prst="rect">
            <a:avLst/>
          </a:prstGeom>
          <a:noFill/>
          <a:ln>
            <a:noFill/>
          </a:ln>
        </p:spPr>
        <p:txBody>
          <a:bodyPr lIns="122040" rIns="122040" tIns="122040" bIns="122040" anchor="ctr"/>
          <a:p>
            <a:pPr>
              <a:lnSpc>
                <a:spcPct val="100000"/>
              </a:lnSpc>
            </a:pPr>
            <a:r>
              <a:rPr b="0" lang="en-US" sz="4300" spc="-1" strike="noStrike">
                <a:solidFill>
                  <a:srgbClr val="ffffff"/>
                </a:solidFill>
                <a:latin typeface="Roboto"/>
                <a:ea typeface="Roboto"/>
              </a:rPr>
              <a:t>Directions</a:t>
            </a:r>
            <a:endParaRPr b="0" lang="en-US" sz="4300" spc="-1" strike="noStrike">
              <a:solidFill>
                <a:srgbClr val="000000"/>
              </a:solidFill>
              <a:latin typeface="Arial"/>
            </a:endParaRPr>
          </a:p>
        </p:txBody>
      </p:sp>
      <p:sp>
        <p:nvSpPr>
          <p:cNvPr id="337" name="TextShape 2"/>
          <p:cNvSpPr txBox="1"/>
          <p:nvPr/>
        </p:nvSpPr>
        <p:spPr>
          <a:xfrm>
            <a:off x="614520" y="1622160"/>
            <a:ext cx="10962720" cy="4638600"/>
          </a:xfrm>
          <a:prstGeom prst="rect">
            <a:avLst/>
          </a:prstGeom>
          <a:noFill/>
          <a:ln>
            <a:noFill/>
          </a:ln>
        </p:spPr>
        <p:txBody>
          <a:bodyPr lIns="122040" rIns="122040" tIns="122040" bIns="122040" anchor="ctr"/>
          <a:p>
            <a:pPr>
              <a:lnSpc>
                <a:spcPct val="150000"/>
              </a:lnSpc>
            </a:pPr>
            <a:r>
              <a:rPr b="0" lang="en-US" sz="2400" spc="-1" strike="noStrike">
                <a:solidFill>
                  <a:srgbClr val="000000"/>
                </a:solidFill>
                <a:latin typeface="Roboto"/>
                <a:ea typeface="Roboto"/>
              </a:rPr>
              <a:t>If the position isn’t </a:t>
            </a:r>
            <a:r>
              <a:rPr b="0" lang="en-US" sz="2400" spc="-1" strike="noStrike">
                <a:solidFill>
                  <a:srgbClr val="000000"/>
                </a:solidFill>
                <a:latin typeface="Roboto Mono"/>
                <a:ea typeface="Roboto Mono"/>
              </a:rPr>
              <a:t>static </a:t>
            </a:r>
            <a:r>
              <a:rPr b="0" lang="en-US" sz="2400" spc="-1" strike="noStrike">
                <a:solidFill>
                  <a:srgbClr val="000000"/>
                </a:solidFill>
                <a:latin typeface="Roboto"/>
                <a:ea typeface="Roboto"/>
              </a:rPr>
              <a:t>(we’ll assume it isn’t from now on):</a:t>
            </a:r>
            <a:endParaRPr b="0" lang="en-US" sz="2400" spc="-1" strike="noStrike">
              <a:solidFill>
                <a:srgbClr val="000000"/>
              </a:solidFill>
              <a:latin typeface="Arial"/>
            </a:endParaRPr>
          </a:p>
          <a:p>
            <a:pPr>
              <a:lnSpc>
                <a:spcPct val="150000"/>
              </a:lnSpc>
              <a:spcBef>
                <a:spcPts val="2100"/>
              </a:spcBef>
            </a:pPr>
            <a:r>
              <a:rPr b="0" lang="en-US" sz="2400" spc="-1" strike="noStrike">
                <a:solidFill>
                  <a:srgbClr val="000000"/>
                </a:solidFill>
                <a:latin typeface="Roboto"/>
                <a:ea typeface="Roboto"/>
              </a:rPr>
              <a:t>You need to set:</a:t>
            </a:r>
            <a:endParaRPr b="0" lang="en-US" sz="2400" spc="-1" strike="noStrike">
              <a:solidFill>
                <a:srgbClr val="000000"/>
              </a:solidFill>
              <a:latin typeface="Arial"/>
            </a:endParaRPr>
          </a:p>
          <a:p>
            <a:pPr marL="457200" indent="-380520">
              <a:lnSpc>
                <a:spcPct val="150000"/>
              </a:lnSpc>
              <a:spcBef>
                <a:spcPts val="2100"/>
              </a:spcBef>
              <a:buClr>
                <a:srgbClr val="000000"/>
              </a:buClr>
              <a:buFont typeface="Roboto Mono"/>
              <a:buChar char="-"/>
            </a:pPr>
            <a:r>
              <a:rPr b="0" lang="en-US" sz="2400" spc="-1" strike="noStrike">
                <a:solidFill>
                  <a:srgbClr val="000000"/>
                </a:solidFill>
                <a:latin typeface="Roboto Mono"/>
                <a:ea typeface="Roboto Mono"/>
              </a:rPr>
              <a:t>top </a:t>
            </a:r>
            <a:r>
              <a:rPr b="1" lang="en-US" sz="2400" spc="-1" strike="noStrike">
                <a:solidFill>
                  <a:srgbClr val="000000"/>
                </a:solidFill>
                <a:latin typeface="Roboto"/>
                <a:ea typeface="Roboto"/>
              </a:rPr>
              <a:t>or</a:t>
            </a:r>
            <a:r>
              <a:rPr b="0" lang="en-US" sz="2400" spc="-1" strike="noStrike">
                <a:solidFill>
                  <a:srgbClr val="000000"/>
                </a:solidFill>
                <a:latin typeface="Roboto Mono"/>
                <a:ea typeface="Roboto Mono"/>
              </a:rPr>
              <a:t> bottom</a:t>
            </a:r>
            <a:endParaRPr b="0" lang="en-US" sz="2400" spc="-1" strike="noStrike">
              <a:solidFill>
                <a:srgbClr val="000000"/>
              </a:solidFill>
              <a:latin typeface="Arial"/>
            </a:endParaRPr>
          </a:p>
          <a:p>
            <a:pPr marL="914400">
              <a:lnSpc>
                <a:spcPct val="150000"/>
              </a:lnSpc>
            </a:pPr>
            <a:r>
              <a:rPr b="1" lang="en-US" sz="2400" spc="-1" strike="noStrike">
                <a:solidFill>
                  <a:srgbClr val="000000"/>
                </a:solidFill>
                <a:latin typeface="Roboto"/>
                <a:ea typeface="Roboto"/>
              </a:rPr>
              <a:t>and</a:t>
            </a:r>
            <a:endParaRPr b="0" lang="en-US" sz="2400" spc="-1" strike="noStrike">
              <a:solidFill>
                <a:srgbClr val="000000"/>
              </a:solidFill>
              <a:latin typeface="Arial"/>
            </a:endParaRPr>
          </a:p>
          <a:p>
            <a:pPr marL="457200" indent="-380520">
              <a:lnSpc>
                <a:spcPct val="150000"/>
              </a:lnSpc>
              <a:buClr>
                <a:srgbClr val="000000"/>
              </a:buClr>
              <a:buFont typeface="Roboto Mono"/>
              <a:buChar char="-"/>
            </a:pPr>
            <a:r>
              <a:rPr b="0" lang="en-US" sz="2400" spc="-1" strike="noStrike">
                <a:solidFill>
                  <a:srgbClr val="000000"/>
                </a:solidFill>
                <a:latin typeface="Roboto Mono"/>
                <a:ea typeface="Roboto Mono"/>
              </a:rPr>
              <a:t>left </a:t>
            </a:r>
            <a:r>
              <a:rPr b="1" lang="en-US" sz="2400" spc="-1" strike="noStrike">
                <a:solidFill>
                  <a:srgbClr val="000000"/>
                </a:solidFill>
                <a:latin typeface="Roboto"/>
                <a:ea typeface="Roboto"/>
              </a:rPr>
              <a:t>or</a:t>
            </a:r>
            <a:r>
              <a:rPr b="0" lang="en-US" sz="2400" spc="-1" strike="noStrike">
                <a:solidFill>
                  <a:srgbClr val="000000"/>
                </a:solidFill>
                <a:latin typeface="Roboto Mono"/>
                <a:ea typeface="Roboto Mono"/>
              </a:rPr>
              <a:t> right</a:t>
            </a:r>
            <a:endParaRPr b="0" lang="en-US" sz="2400" spc="-1" strike="noStrike">
              <a:solidFill>
                <a:srgbClr val="000000"/>
              </a:solidFill>
              <a:latin typeface="Arial"/>
            </a:endParaRPr>
          </a:p>
          <a:p>
            <a:pPr>
              <a:lnSpc>
                <a:spcPct val="150000"/>
              </a:lnSpc>
              <a:spcBef>
                <a:spcPts val="1001"/>
              </a:spcBef>
            </a:pPr>
            <a:r>
              <a:rPr b="0" lang="en-US" sz="2400" spc="-1" strike="noStrike">
                <a:solidFill>
                  <a:srgbClr val="000000"/>
                </a:solidFill>
                <a:latin typeface="Roboto"/>
                <a:ea typeface="Roboto"/>
              </a:rPr>
              <a:t>Basically, pick one direction like this:      and one like this:</a:t>
            </a:r>
            <a:endParaRPr b="0" lang="en-US" sz="2400" spc="-1" strike="noStrike">
              <a:solidFill>
                <a:srgbClr val="000000"/>
              </a:solidFill>
              <a:latin typeface="Arial"/>
            </a:endParaRPr>
          </a:p>
        </p:txBody>
      </p:sp>
      <p:sp>
        <p:nvSpPr>
          <p:cNvPr id="338" name="CustomShape 3"/>
          <p:cNvSpPr/>
          <p:nvPr/>
        </p:nvSpPr>
        <p:spPr>
          <a:xfrm rot="10800000">
            <a:off x="5872320" y="5047560"/>
            <a:ext cx="8640" cy="923040"/>
          </a:xfrm>
          <a:custGeom>
            <a:avLst/>
            <a:gdLst/>
            <a:ahLst/>
            <a:rect l="l" t="t" r="r" b="b"/>
            <a:pathLst>
              <a:path w="21600" h="21600">
                <a:moveTo>
                  <a:pt x="0" y="0"/>
                </a:moveTo>
                <a:lnTo>
                  <a:pt x="21600" y="21600"/>
                </a:lnTo>
              </a:path>
            </a:pathLst>
          </a:custGeom>
          <a:noFill/>
          <a:ln w="28440">
            <a:solidFill>
              <a:schemeClr val="dk2"/>
            </a:solidFill>
            <a:round/>
            <a:headEnd len="med" type="triangle" w="med"/>
            <a:tailEnd len="med" type="triangle" w="med"/>
          </a:ln>
        </p:spPr>
        <p:style>
          <a:lnRef idx="0"/>
          <a:fillRef idx="0"/>
          <a:effectRef idx="0"/>
          <a:fontRef idx="minor"/>
        </p:style>
      </p:sp>
      <p:sp>
        <p:nvSpPr>
          <p:cNvPr id="339" name="CustomShape 4"/>
          <p:cNvSpPr/>
          <p:nvPr/>
        </p:nvSpPr>
        <p:spPr>
          <a:xfrm>
            <a:off x="8624160" y="5558040"/>
            <a:ext cx="1012680" cy="360"/>
          </a:xfrm>
          <a:custGeom>
            <a:avLst/>
            <a:gdLst/>
            <a:ahLst/>
            <a:rect l="l" t="t" r="r" b="b"/>
            <a:pathLst>
              <a:path w="21600" h="21600">
                <a:moveTo>
                  <a:pt x="0" y="0"/>
                </a:moveTo>
                <a:lnTo>
                  <a:pt x="21600" y="21600"/>
                </a:lnTo>
              </a:path>
            </a:pathLst>
          </a:custGeom>
          <a:noFill/>
          <a:ln w="28440">
            <a:solidFill>
              <a:schemeClr val="dk2"/>
            </a:solidFill>
            <a:round/>
            <a:headEnd len="med" type="triangle" w="med"/>
            <a:tailEnd len="med" type="triangle" w="med"/>
          </a:ln>
        </p:spPr>
        <p:style>
          <a:lnRef idx="0"/>
          <a:fillRef idx="0"/>
          <a:effectRef idx="0"/>
          <a:fontRef idx="minor"/>
        </p:style>
      </p:sp>
    </p:spTree>
  </p:cSld>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3" name="TextShape 1"/>
          <p:cNvSpPr txBox="1"/>
          <p:nvPr/>
        </p:nvSpPr>
        <p:spPr>
          <a:xfrm>
            <a:off x="76320" y="6262560"/>
            <a:ext cx="11175480" cy="595080"/>
          </a:xfrm>
          <a:prstGeom prst="rect">
            <a:avLst/>
          </a:prstGeom>
          <a:noFill/>
          <a:ln>
            <a:noFill/>
          </a:ln>
        </p:spPr>
        <p:txBody>
          <a:bodyPr lIns="122040" rIns="122040" tIns="122040" bIns="122040" anchor="ctr"/>
          <a:p>
            <a:endParaRPr b="0" lang="en-US" sz="1400" spc="-1" strike="noStrike">
              <a:solidFill>
                <a:srgbClr val="000000"/>
              </a:solidFill>
              <a:latin typeface="Arial"/>
            </a:endParaRPr>
          </a:p>
        </p:txBody>
      </p:sp>
      <p:pic>
        <p:nvPicPr>
          <p:cNvPr id="254" name="Google Shape;92;p16" descr=""/>
          <p:cNvPicPr/>
          <p:nvPr/>
        </p:nvPicPr>
        <p:blipFill>
          <a:blip r:embed="rId1"/>
          <a:stretch/>
        </p:blipFill>
        <p:spPr>
          <a:xfrm>
            <a:off x="0" y="0"/>
            <a:ext cx="12191760" cy="6857640"/>
          </a:xfrm>
          <a:prstGeom prst="rect">
            <a:avLst/>
          </a:prstGeom>
          <a:ln>
            <a:noFill/>
          </a:ln>
        </p:spPr>
      </p:pic>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0" name="TextShape 1"/>
          <p:cNvSpPr txBox="1"/>
          <p:nvPr/>
        </p:nvSpPr>
        <p:spPr>
          <a:xfrm>
            <a:off x="94320" y="96480"/>
            <a:ext cx="10962720" cy="1023120"/>
          </a:xfrm>
          <a:prstGeom prst="rect">
            <a:avLst/>
          </a:prstGeom>
          <a:noFill/>
          <a:ln>
            <a:noFill/>
          </a:ln>
        </p:spPr>
        <p:txBody>
          <a:bodyPr lIns="122040" rIns="122040" tIns="122040" bIns="122040" anchor="ctr"/>
          <a:p>
            <a:pPr>
              <a:lnSpc>
                <a:spcPct val="100000"/>
              </a:lnSpc>
            </a:pPr>
            <a:r>
              <a:rPr b="0" lang="en-US" sz="4300" spc="-1" strike="noStrike">
                <a:solidFill>
                  <a:srgbClr val="ffffff"/>
                </a:solidFill>
                <a:latin typeface="Roboto"/>
                <a:ea typeface="Roboto"/>
              </a:rPr>
              <a:t>Position</a:t>
            </a:r>
            <a:endParaRPr b="0" lang="en-US" sz="4300" spc="-1" strike="noStrike">
              <a:solidFill>
                <a:srgbClr val="000000"/>
              </a:solidFill>
              <a:latin typeface="Arial"/>
            </a:endParaRPr>
          </a:p>
        </p:txBody>
      </p:sp>
      <p:sp>
        <p:nvSpPr>
          <p:cNvPr id="341" name="CustomShape 2"/>
          <p:cNvSpPr/>
          <p:nvPr/>
        </p:nvSpPr>
        <p:spPr>
          <a:xfrm>
            <a:off x="645480" y="1483560"/>
            <a:ext cx="10900800" cy="4410360"/>
          </a:xfrm>
          <a:prstGeom prst="rect">
            <a:avLst/>
          </a:prstGeom>
          <a:noFill/>
          <a:ln>
            <a:noFill/>
          </a:ln>
        </p:spPr>
        <p:style>
          <a:lnRef idx="0"/>
          <a:fillRef idx="0"/>
          <a:effectRef idx="0"/>
          <a:fontRef idx="minor"/>
        </p:style>
        <p:txBody>
          <a:bodyPr tIns="91440" bIns="91440"/>
          <a:p>
            <a:pPr>
              <a:lnSpc>
                <a:spcPct val="115000"/>
              </a:lnSpc>
            </a:pPr>
            <a:r>
              <a:rPr b="0" lang="en-US" sz="2400" spc="-1" strike="noStrike">
                <a:solidFill>
                  <a:srgbClr val="000000"/>
                </a:solidFill>
                <a:latin typeface="Roboto"/>
                <a:ea typeface="Roboto"/>
              </a:rPr>
              <a:t>The positions you give using </a:t>
            </a:r>
            <a:r>
              <a:rPr b="0" lang="en-US" sz="2400" spc="-1" strike="noStrike">
                <a:solidFill>
                  <a:srgbClr val="000000"/>
                </a:solidFill>
                <a:latin typeface="Roboto Mono"/>
                <a:ea typeface="Roboto Mono"/>
              </a:rPr>
              <a:t>top, bottom, left, right </a:t>
            </a:r>
            <a:r>
              <a:rPr b="0" lang="en-US" sz="2400" spc="-1" strike="noStrike">
                <a:solidFill>
                  <a:srgbClr val="000000"/>
                </a:solidFill>
                <a:latin typeface="Roboto"/>
                <a:ea typeface="Roboto"/>
              </a:rPr>
              <a:t>affect the element differently depending on its </a:t>
            </a:r>
            <a:r>
              <a:rPr b="0" lang="en-US" sz="2400" spc="-1" strike="noStrike">
                <a:solidFill>
                  <a:srgbClr val="000000"/>
                </a:solidFill>
                <a:latin typeface="Roboto Mono"/>
                <a:ea typeface="Roboto Mono"/>
              </a:rPr>
              <a:t>position </a:t>
            </a:r>
            <a:r>
              <a:rPr b="0" lang="en-US" sz="2400" spc="-1" strike="noStrike">
                <a:solidFill>
                  <a:srgbClr val="000000"/>
                </a:solidFill>
                <a:latin typeface="Roboto"/>
                <a:ea typeface="Roboto"/>
              </a:rPr>
              <a:t>value:</a:t>
            </a:r>
            <a:endParaRPr b="0" lang="en-US" sz="2400" spc="-1" strike="noStrike">
              <a:latin typeface="Arial"/>
            </a:endParaRPr>
          </a:p>
          <a:p>
            <a:pPr marL="457200" indent="-380520">
              <a:lnSpc>
                <a:spcPct val="115000"/>
              </a:lnSpc>
              <a:spcBef>
                <a:spcPts val="1001"/>
              </a:spcBef>
              <a:buClr>
                <a:srgbClr val="000000"/>
              </a:buClr>
              <a:buFont typeface="Roboto Mono"/>
              <a:buChar char="-"/>
            </a:pPr>
            <a:r>
              <a:rPr b="0" lang="en-US" sz="2400" spc="-1" strike="noStrike">
                <a:solidFill>
                  <a:srgbClr val="000000"/>
                </a:solidFill>
                <a:latin typeface="Roboto Mono"/>
                <a:ea typeface="Roboto Mono"/>
              </a:rPr>
              <a:t>relative: </a:t>
            </a:r>
            <a:r>
              <a:rPr b="0" lang="en-US" sz="2400" spc="-1" strike="noStrike">
                <a:solidFill>
                  <a:srgbClr val="000000"/>
                </a:solidFill>
                <a:latin typeface="Roboto"/>
                <a:ea typeface="Roboto"/>
              </a:rPr>
              <a:t>the element is offset from its normal position</a:t>
            </a:r>
            <a:endParaRPr b="0" lang="en-US" sz="2400" spc="-1" strike="noStrike">
              <a:latin typeface="Arial"/>
            </a:endParaRPr>
          </a:p>
          <a:p>
            <a:pPr>
              <a:lnSpc>
                <a:spcPct val="115000"/>
              </a:lnSpc>
            </a:pPr>
            <a:endParaRPr b="0" lang="en-US" sz="2400" spc="-1" strike="noStrike">
              <a:latin typeface="Arial"/>
            </a:endParaRPr>
          </a:p>
        </p:txBody>
      </p:sp>
      <p:sp>
        <p:nvSpPr>
          <p:cNvPr id="342" name="CustomShape 3"/>
          <p:cNvSpPr/>
          <p:nvPr/>
        </p:nvSpPr>
        <p:spPr>
          <a:xfrm>
            <a:off x="681120" y="3070440"/>
            <a:ext cx="9717120" cy="2509920"/>
          </a:xfrm>
          <a:prstGeom prst="rect">
            <a:avLst/>
          </a:prstGeom>
          <a:noFill/>
          <a:ln w="19080">
            <a:solidFill>
              <a:schemeClr val="dk2"/>
            </a:solidFill>
            <a:round/>
          </a:ln>
        </p:spPr>
        <p:style>
          <a:lnRef idx="0"/>
          <a:fillRef idx="0"/>
          <a:effectRef idx="0"/>
          <a:fontRef idx="minor"/>
        </p:style>
      </p:sp>
      <p:sp>
        <p:nvSpPr>
          <p:cNvPr id="343" name="CustomShape 4"/>
          <p:cNvSpPr/>
          <p:nvPr/>
        </p:nvSpPr>
        <p:spPr>
          <a:xfrm>
            <a:off x="4061160" y="3505320"/>
            <a:ext cx="1003680" cy="905040"/>
          </a:xfrm>
          <a:prstGeom prst="rect">
            <a:avLst/>
          </a:prstGeom>
          <a:solidFill>
            <a:srgbClr val="ea9999"/>
          </a:solidFill>
          <a:ln>
            <a:noFill/>
          </a:ln>
        </p:spPr>
        <p:style>
          <a:lnRef idx="0"/>
          <a:fillRef idx="0"/>
          <a:effectRef idx="0"/>
          <a:fontRef idx="minor"/>
        </p:style>
      </p:sp>
      <p:sp>
        <p:nvSpPr>
          <p:cNvPr id="344" name="CustomShape 5"/>
          <p:cNvSpPr/>
          <p:nvPr/>
        </p:nvSpPr>
        <p:spPr>
          <a:xfrm>
            <a:off x="5271120" y="3370680"/>
            <a:ext cx="2572560" cy="438840"/>
          </a:xfrm>
          <a:prstGeom prst="rect">
            <a:avLst/>
          </a:prstGeom>
          <a:noFill/>
          <a:ln>
            <a:noFill/>
          </a:ln>
        </p:spPr>
        <p:style>
          <a:lnRef idx="0"/>
          <a:fillRef idx="0"/>
          <a:effectRef idx="0"/>
          <a:fontRef idx="minor"/>
        </p:style>
        <p:txBody>
          <a:bodyPr tIns="91440" bIns="91440"/>
          <a:p>
            <a:pPr>
              <a:lnSpc>
                <a:spcPct val="100000"/>
              </a:lnSpc>
            </a:pPr>
            <a:r>
              <a:rPr b="0" lang="en-US" sz="1400" spc="-1" strike="noStrike">
                <a:solidFill>
                  <a:srgbClr val="000000"/>
                </a:solidFill>
                <a:latin typeface="Arial"/>
                <a:ea typeface="Arial"/>
              </a:rPr>
              <a:t>Original position (</a:t>
            </a:r>
            <a:r>
              <a:rPr b="0" lang="en-US" sz="1400" spc="-1" strike="noStrike">
                <a:solidFill>
                  <a:srgbClr val="000000"/>
                </a:solidFill>
                <a:latin typeface="Roboto Mono"/>
                <a:ea typeface="Roboto Mono"/>
              </a:rPr>
              <a:t>static)</a:t>
            </a:r>
            <a:endParaRPr b="0" lang="en-US" sz="1400" spc="-1" strike="noStrike">
              <a:latin typeface="Arial"/>
            </a:endParaRPr>
          </a:p>
        </p:txBody>
      </p:sp>
      <p:sp>
        <p:nvSpPr>
          <p:cNvPr id="345" name="CustomShape 6"/>
          <p:cNvSpPr/>
          <p:nvPr/>
        </p:nvSpPr>
        <p:spPr>
          <a:xfrm>
            <a:off x="4061160" y="3496320"/>
            <a:ext cx="1003680" cy="905040"/>
          </a:xfrm>
          <a:prstGeom prst="rect">
            <a:avLst/>
          </a:prstGeom>
          <a:noFill/>
          <a:ln w="19080">
            <a:solidFill>
              <a:srgbClr val="990000"/>
            </a:solidFill>
            <a:round/>
          </a:ln>
        </p:spPr>
        <p:style>
          <a:lnRef idx="0"/>
          <a:fillRef idx="0"/>
          <a:effectRef idx="0"/>
          <a:fontRef idx="minor"/>
        </p:style>
      </p:sp>
    </p:spTree>
  </p:cSld>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6" name="TextShape 1"/>
          <p:cNvSpPr txBox="1"/>
          <p:nvPr/>
        </p:nvSpPr>
        <p:spPr>
          <a:xfrm>
            <a:off x="94320" y="96480"/>
            <a:ext cx="10962720" cy="1023120"/>
          </a:xfrm>
          <a:prstGeom prst="rect">
            <a:avLst/>
          </a:prstGeom>
          <a:noFill/>
          <a:ln>
            <a:noFill/>
          </a:ln>
        </p:spPr>
        <p:txBody>
          <a:bodyPr lIns="122040" rIns="122040" tIns="122040" bIns="122040" anchor="ctr"/>
          <a:p>
            <a:pPr>
              <a:lnSpc>
                <a:spcPct val="100000"/>
              </a:lnSpc>
            </a:pPr>
            <a:r>
              <a:rPr b="0" lang="en-US" sz="4300" spc="-1" strike="noStrike">
                <a:solidFill>
                  <a:srgbClr val="ffffff"/>
                </a:solidFill>
                <a:latin typeface="Roboto"/>
                <a:ea typeface="Roboto"/>
              </a:rPr>
              <a:t>Position</a:t>
            </a:r>
            <a:endParaRPr b="0" lang="en-US" sz="4300" spc="-1" strike="noStrike">
              <a:solidFill>
                <a:srgbClr val="000000"/>
              </a:solidFill>
              <a:latin typeface="Arial"/>
            </a:endParaRPr>
          </a:p>
        </p:txBody>
      </p:sp>
      <p:sp>
        <p:nvSpPr>
          <p:cNvPr id="347" name="CustomShape 2"/>
          <p:cNvSpPr/>
          <p:nvPr/>
        </p:nvSpPr>
        <p:spPr>
          <a:xfrm>
            <a:off x="645480" y="1483560"/>
            <a:ext cx="10900800" cy="4410360"/>
          </a:xfrm>
          <a:prstGeom prst="rect">
            <a:avLst/>
          </a:prstGeom>
          <a:noFill/>
          <a:ln>
            <a:noFill/>
          </a:ln>
        </p:spPr>
        <p:style>
          <a:lnRef idx="0"/>
          <a:fillRef idx="0"/>
          <a:effectRef idx="0"/>
          <a:fontRef idx="minor"/>
        </p:style>
        <p:txBody>
          <a:bodyPr tIns="91440" bIns="91440"/>
          <a:p>
            <a:pPr>
              <a:lnSpc>
                <a:spcPct val="115000"/>
              </a:lnSpc>
            </a:pPr>
            <a:r>
              <a:rPr b="0" lang="en-US" sz="2400" spc="-1" strike="noStrike">
                <a:solidFill>
                  <a:srgbClr val="000000"/>
                </a:solidFill>
                <a:latin typeface="Roboto"/>
                <a:ea typeface="Roboto"/>
              </a:rPr>
              <a:t>The positions you give using </a:t>
            </a:r>
            <a:r>
              <a:rPr b="0" lang="en-US" sz="2400" spc="-1" strike="noStrike">
                <a:solidFill>
                  <a:srgbClr val="000000"/>
                </a:solidFill>
                <a:latin typeface="Roboto Mono"/>
                <a:ea typeface="Roboto Mono"/>
              </a:rPr>
              <a:t>top, bottom, left, right </a:t>
            </a:r>
            <a:r>
              <a:rPr b="0" lang="en-US" sz="2400" spc="-1" strike="noStrike">
                <a:solidFill>
                  <a:srgbClr val="000000"/>
                </a:solidFill>
                <a:latin typeface="Roboto"/>
                <a:ea typeface="Roboto"/>
              </a:rPr>
              <a:t>affect the element differently depending on its </a:t>
            </a:r>
            <a:r>
              <a:rPr b="0" lang="en-US" sz="2400" spc="-1" strike="noStrike">
                <a:solidFill>
                  <a:srgbClr val="000000"/>
                </a:solidFill>
                <a:latin typeface="Roboto Mono"/>
                <a:ea typeface="Roboto Mono"/>
              </a:rPr>
              <a:t>position </a:t>
            </a:r>
            <a:r>
              <a:rPr b="0" lang="en-US" sz="2400" spc="-1" strike="noStrike">
                <a:solidFill>
                  <a:srgbClr val="000000"/>
                </a:solidFill>
                <a:latin typeface="Roboto"/>
                <a:ea typeface="Roboto"/>
              </a:rPr>
              <a:t>value:</a:t>
            </a:r>
            <a:endParaRPr b="0" lang="en-US" sz="2400" spc="-1" strike="noStrike">
              <a:latin typeface="Arial"/>
            </a:endParaRPr>
          </a:p>
          <a:p>
            <a:pPr marL="457200" indent="-380520">
              <a:lnSpc>
                <a:spcPct val="115000"/>
              </a:lnSpc>
              <a:spcBef>
                <a:spcPts val="1001"/>
              </a:spcBef>
              <a:buClr>
                <a:srgbClr val="000000"/>
              </a:buClr>
              <a:buFont typeface="Roboto Mono"/>
              <a:buChar char="-"/>
            </a:pPr>
            <a:r>
              <a:rPr b="0" lang="en-US" sz="2400" spc="-1" strike="noStrike">
                <a:solidFill>
                  <a:srgbClr val="000000"/>
                </a:solidFill>
                <a:latin typeface="Roboto Mono"/>
                <a:ea typeface="Roboto Mono"/>
              </a:rPr>
              <a:t>relative: </a:t>
            </a:r>
            <a:r>
              <a:rPr b="0" lang="en-US" sz="2400" spc="-1" strike="noStrike">
                <a:solidFill>
                  <a:srgbClr val="000000"/>
                </a:solidFill>
                <a:latin typeface="Roboto"/>
                <a:ea typeface="Roboto"/>
              </a:rPr>
              <a:t>the element is offset from its normal position</a:t>
            </a:r>
            <a:endParaRPr b="0" lang="en-US" sz="2400" spc="-1" strike="noStrike">
              <a:latin typeface="Arial"/>
            </a:endParaRPr>
          </a:p>
          <a:p>
            <a:pPr>
              <a:lnSpc>
                <a:spcPct val="115000"/>
              </a:lnSpc>
            </a:pPr>
            <a:endParaRPr b="0" lang="en-US" sz="2400" spc="-1" strike="noStrike">
              <a:latin typeface="Arial"/>
            </a:endParaRPr>
          </a:p>
        </p:txBody>
      </p:sp>
      <p:sp>
        <p:nvSpPr>
          <p:cNvPr id="348" name="CustomShape 3"/>
          <p:cNvSpPr/>
          <p:nvPr/>
        </p:nvSpPr>
        <p:spPr>
          <a:xfrm>
            <a:off x="681120" y="3070440"/>
            <a:ext cx="9717120" cy="2509920"/>
          </a:xfrm>
          <a:prstGeom prst="rect">
            <a:avLst/>
          </a:prstGeom>
          <a:noFill/>
          <a:ln w="19080">
            <a:solidFill>
              <a:schemeClr val="dk2"/>
            </a:solidFill>
            <a:round/>
          </a:ln>
        </p:spPr>
        <p:style>
          <a:lnRef idx="0"/>
          <a:fillRef idx="0"/>
          <a:effectRef idx="0"/>
          <a:fontRef idx="minor"/>
        </p:style>
      </p:sp>
      <p:sp>
        <p:nvSpPr>
          <p:cNvPr id="349" name="CustomShape 4"/>
          <p:cNvSpPr/>
          <p:nvPr/>
        </p:nvSpPr>
        <p:spPr>
          <a:xfrm>
            <a:off x="4061160" y="3505320"/>
            <a:ext cx="1003680" cy="905040"/>
          </a:xfrm>
          <a:prstGeom prst="rect">
            <a:avLst/>
          </a:prstGeom>
          <a:solidFill>
            <a:srgbClr val="ea9999"/>
          </a:solidFill>
          <a:ln>
            <a:noFill/>
          </a:ln>
        </p:spPr>
        <p:style>
          <a:lnRef idx="0"/>
          <a:fillRef idx="0"/>
          <a:effectRef idx="0"/>
          <a:fontRef idx="minor"/>
        </p:style>
      </p:sp>
      <p:sp>
        <p:nvSpPr>
          <p:cNvPr id="350" name="CustomShape 5"/>
          <p:cNvSpPr/>
          <p:nvPr/>
        </p:nvSpPr>
        <p:spPr>
          <a:xfrm>
            <a:off x="4061160" y="3872880"/>
            <a:ext cx="1003680" cy="905040"/>
          </a:xfrm>
          <a:prstGeom prst="rect">
            <a:avLst/>
          </a:prstGeom>
          <a:solidFill>
            <a:srgbClr val="ff0000"/>
          </a:solidFill>
          <a:ln>
            <a:noFill/>
          </a:ln>
        </p:spPr>
        <p:style>
          <a:lnRef idx="0"/>
          <a:fillRef idx="0"/>
          <a:effectRef idx="0"/>
          <a:fontRef idx="minor"/>
        </p:style>
      </p:sp>
      <p:sp>
        <p:nvSpPr>
          <p:cNvPr id="351" name="CustomShape 6"/>
          <p:cNvSpPr/>
          <p:nvPr/>
        </p:nvSpPr>
        <p:spPr>
          <a:xfrm>
            <a:off x="5271120" y="3370680"/>
            <a:ext cx="2572560" cy="438840"/>
          </a:xfrm>
          <a:prstGeom prst="rect">
            <a:avLst/>
          </a:prstGeom>
          <a:noFill/>
          <a:ln>
            <a:noFill/>
          </a:ln>
        </p:spPr>
        <p:style>
          <a:lnRef idx="0"/>
          <a:fillRef idx="0"/>
          <a:effectRef idx="0"/>
          <a:fontRef idx="minor"/>
        </p:style>
        <p:txBody>
          <a:bodyPr tIns="91440" bIns="91440"/>
          <a:p>
            <a:pPr>
              <a:lnSpc>
                <a:spcPct val="100000"/>
              </a:lnSpc>
            </a:pPr>
            <a:r>
              <a:rPr b="0" lang="en-US" sz="1400" spc="-1" strike="noStrike">
                <a:solidFill>
                  <a:srgbClr val="000000"/>
                </a:solidFill>
                <a:latin typeface="Arial"/>
                <a:ea typeface="Arial"/>
              </a:rPr>
              <a:t>Original position (</a:t>
            </a:r>
            <a:r>
              <a:rPr b="0" lang="en-US" sz="1400" spc="-1" strike="noStrike">
                <a:solidFill>
                  <a:srgbClr val="000000"/>
                </a:solidFill>
                <a:latin typeface="Roboto Mono"/>
                <a:ea typeface="Roboto Mono"/>
              </a:rPr>
              <a:t>static)</a:t>
            </a:r>
            <a:endParaRPr b="0" lang="en-US" sz="1400" spc="-1" strike="noStrike">
              <a:latin typeface="Arial"/>
            </a:endParaRPr>
          </a:p>
        </p:txBody>
      </p:sp>
      <p:sp>
        <p:nvSpPr>
          <p:cNvPr id="352" name="CustomShape 7"/>
          <p:cNvSpPr/>
          <p:nvPr/>
        </p:nvSpPr>
        <p:spPr>
          <a:xfrm>
            <a:off x="5298120" y="4150800"/>
            <a:ext cx="2572560" cy="842400"/>
          </a:xfrm>
          <a:prstGeom prst="rect">
            <a:avLst/>
          </a:prstGeom>
          <a:noFill/>
          <a:ln>
            <a:noFill/>
          </a:ln>
        </p:spPr>
        <p:style>
          <a:lnRef idx="0"/>
          <a:fillRef idx="0"/>
          <a:effectRef idx="0"/>
          <a:fontRef idx="minor"/>
        </p:style>
        <p:txBody>
          <a:bodyPr tIns="91440" bIns="91440"/>
          <a:p>
            <a:pPr>
              <a:lnSpc>
                <a:spcPct val="100000"/>
              </a:lnSpc>
            </a:pPr>
            <a:r>
              <a:rPr b="0" lang="en-US" sz="1400" spc="-1" strike="noStrike">
                <a:solidFill>
                  <a:srgbClr val="000000"/>
                </a:solidFill>
                <a:latin typeface="Arial"/>
                <a:ea typeface="Arial"/>
              </a:rPr>
              <a:t>New position:</a:t>
            </a:r>
            <a:endParaRPr b="0" lang="en-US" sz="1400" spc="-1" strike="noStrike">
              <a:latin typeface="Arial"/>
            </a:endParaRPr>
          </a:p>
          <a:p>
            <a:pPr>
              <a:lnSpc>
                <a:spcPct val="100000"/>
              </a:lnSpc>
            </a:pPr>
            <a:r>
              <a:rPr b="0" lang="en-US" sz="1400" spc="-1" strike="noStrike">
                <a:solidFill>
                  <a:srgbClr val="000000"/>
                </a:solidFill>
                <a:latin typeface="Roboto Mono"/>
                <a:ea typeface="Roboto Mono"/>
              </a:rPr>
              <a:t>position: relative;</a:t>
            </a:r>
            <a:endParaRPr b="0" lang="en-US" sz="1400" spc="-1" strike="noStrike">
              <a:latin typeface="Arial"/>
            </a:endParaRPr>
          </a:p>
          <a:p>
            <a:pPr>
              <a:lnSpc>
                <a:spcPct val="100000"/>
              </a:lnSpc>
            </a:pPr>
            <a:r>
              <a:rPr b="0" lang="en-US" sz="1400" spc="-1" strike="noStrike">
                <a:solidFill>
                  <a:srgbClr val="000000"/>
                </a:solidFill>
                <a:latin typeface="Roboto Mono"/>
                <a:ea typeface="Roboto Mono"/>
              </a:rPr>
              <a:t>top: 40px;</a:t>
            </a:r>
            <a:endParaRPr b="0" lang="en-US" sz="1400" spc="-1" strike="noStrike">
              <a:latin typeface="Arial"/>
            </a:endParaRPr>
          </a:p>
        </p:txBody>
      </p:sp>
      <p:sp>
        <p:nvSpPr>
          <p:cNvPr id="353" name="CustomShape 8"/>
          <p:cNvSpPr/>
          <p:nvPr/>
        </p:nvSpPr>
        <p:spPr>
          <a:xfrm>
            <a:off x="4563000" y="3505320"/>
            <a:ext cx="360" cy="367200"/>
          </a:xfrm>
          <a:custGeom>
            <a:avLst/>
            <a:gdLst/>
            <a:ahLst/>
            <a:rect l="l" t="t" r="r" b="b"/>
            <a:pathLst>
              <a:path w="21600" h="21600">
                <a:moveTo>
                  <a:pt x="0" y="0"/>
                </a:moveTo>
                <a:lnTo>
                  <a:pt x="21600" y="21600"/>
                </a:lnTo>
              </a:path>
            </a:pathLst>
          </a:custGeom>
          <a:noFill/>
          <a:ln w="9360">
            <a:solidFill>
              <a:schemeClr val="dk2"/>
            </a:solidFill>
            <a:round/>
            <a:tailEnd len="med" type="triangle" w="med"/>
          </a:ln>
        </p:spPr>
        <p:style>
          <a:lnRef idx="0"/>
          <a:fillRef idx="0"/>
          <a:effectRef idx="0"/>
          <a:fontRef idx="minor"/>
        </p:style>
      </p:sp>
      <p:sp>
        <p:nvSpPr>
          <p:cNvPr id="354" name="CustomShape 9"/>
          <p:cNvSpPr/>
          <p:nvPr/>
        </p:nvSpPr>
        <p:spPr>
          <a:xfrm>
            <a:off x="4563000" y="3505320"/>
            <a:ext cx="681120" cy="277560"/>
          </a:xfrm>
          <a:prstGeom prst="rect">
            <a:avLst/>
          </a:prstGeom>
          <a:noFill/>
          <a:ln>
            <a:noFill/>
          </a:ln>
        </p:spPr>
        <p:style>
          <a:lnRef idx="0"/>
          <a:fillRef idx="0"/>
          <a:effectRef idx="0"/>
          <a:fontRef idx="minor"/>
        </p:style>
        <p:txBody>
          <a:bodyPr tIns="91440" bIns="91440"/>
          <a:p>
            <a:pPr>
              <a:lnSpc>
                <a:spcPct val="100000"/>
              </a:lnSpc>
            </a:pPr>
            <a:r>
              <a:rPr b="0" lang="en-US" sz="1400" spc="-1" strike="noStrike">
                <a:solidFill>
                  <a:srgbClr val="000000"/>
                </a:solidFill>
                <a:latin typeface="Arial"/>
                <a:ea typeface="Arial"/>
              </a:rPr>
              <a:t>40px</a:t>
            </a:r>
            <a:endParaRPr b="0" lang="en-US" sz="1400" spc="-1" strike="noStrike">
              <a:latin typeface="Arial"/>
            </a:endParaRPr>
          </a:p>
        </p:txBody>
      </p:sp>
      <p:sp>
        <p:nvSpPr>
          <p:cNvPr id="355" name="CustomShape 10"/>
          <p:cNvSpPr/>
          <p:nvPr/>
        </p:nvSpPr>
        <p:spPr>
          <a:xfrm>
            <a:off x="4061160" y="3496320"/>
            <a:ext cx="1003680" cy="905040"/>
          </a:xfrm>
          <a:prstGeom prst="rect">
            <a:avLst/>
          </a:prstGeom>
          <a:noFill/>
          <a:ln w="19080">
            <a:solidFill>
              <a:srgbClr val="980000"/>
            </a:solidFill>
            <a:round/>
          </a:ln>
        </p:spPr>
        <p:style>
          <a:lnRef idx="0"/>
          <a:fillRef idx="0"/>
          <a:effectRef idx="0"/>
          <a:fontRef idx="minor"/>
        </p:style>
      </p:sp>
      <p:sp>
        <p:nvSpPr>
          <p:cNvPr id="356" name="CustomShape 11"/>
          <p:cNvSpPr/>
          <p:nvPr/>
        </p:nvSpPr>
        <p:spPr>
          <a:xfrm>
            <a:off x="4061160" y="3872880"/>
            <a:ext cx="1003680" cy="905040"/>
          </a:xfrm>
          <a:prstGeom prst="rect">
            <a:avLst/>
          </a:prstGeom>
          <a:noFill/>
          <a:ln w="19080">
            <a:solidFill>
              <a:schemeClr val="dk2"/>
            </a:solidFill>
            <a:round/>
          </a:ln>
        </p:spPr>
        <p:style>
          <a:lnRef idx="0"/>
          <a:fillRef idx="0"/>
          <a:effectRef idx="0"/>
          <a:fontRef idx="minor"/>
        </p:style>
      </p:sp>
    </p:spTree>
  </p:cSld>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7" name="CustomShape 1"/>
          <p:cNvSpPr/>
          <p:nvPr/>
        </p:nvSpPr>
        <p:spPr>
          <a:xfrm>
            <a:off x="331560" y="2169360"/>
            <a:ext cx="10416600" cy="3146400"/>
          </a:xfrm>
          <a:prstGeom prst="rect">
            <a:avLst/>
          </a:prstGeom>
          <a:noFill/>
          <a:ln w="19080">
            <a:solidFill>
              <a:srgbClr val="b7b7b7"/>
            </a:solidFill>
            <a:round/>
          </a:ln>
        </p:spPr>
        <p:style>
          <a:lnRef idx="0"/>
          <a:fillRef idx="0"/>
          <a:effectRef idx="0"/>
          <a:fontRef idx="minor"/>
        </p:style>
      </p:sp>
      <p:sp>
        <p:nvSpPr>
          <p:cNvPr id="358" name="TextShape 2"/>
          <p:cNvSpPr txBox="1"/>
          <p:nvPr/>
        </p:nvSpPr>
        <p:spPr>
          <a:xfrm>
            <a:off x="94320" y="96480"/>
            <a:ext cx="10962720" cy="1023120"/>
          </a:xfrm>
          <a:prstGeom prst="rect">
            <a:avLst/>
          </a:prstGeom>
          <a:noFill/>
          <a:ln>
            <a:noFill/>
          </a:ln>
        </p:spPr>
        <p:txBody>
          <a:bodyPr lIns="122040" rIns="122040" tIns="122040" bIns="122040" anchor="ctr"/>
          <a:p>
            <a:pPr>
              <a:lnSpc>
                <a:spcPct val="100000"/>
              </a:lnSpc>
            </a:pPr>
            <a:r>
              <a:rPr b="0" lang="en-US" sz="4300" spc="-1" strike="noStrike">
                <a:solidFill>
                  <a:srgbClr val="ffffff"/>
                </a:solidFill>
                <a:latin typeface="Roboto"/>
                <a:ea typeface="Roboto"/>
              </a:rPr>
              <a:t>Directions</a:t>
            </a:r>
            <a:endParaRPr b="0" lang="en-US" sz="4300" spc="-1" strike="noStrike">
              <a:solidFill>
                <a:srgbClr val="000000"/>
              </a:solidFill>
              <a:latin typeface="Arial"/>
            </a:endParaRPr>
          </a:p>
        </p:txBody>
      </p:sp>
      <p:sp>
        <p:nvSpPr>
          <p:cNvPr id="359" name="CustomShape 3"/>
          <p:cNvSpPr/>
          <p:nvPr/>
        </p:nvSpPr>
        <p:spPr>
          <a:xfrm>
            <a:off x="654480" y="1595880"/>
            <a:ext cx="10900800" cy="3643920"/>
          </a:xfrm>
          <a:prstGeom prst="rect">
            <a:avLst/>
          </a:prstGeom>
          <a:noFill/>
          <a:ln>
            <a:noFill/>
          </a:ln>
        </p:spPr>
        <p:style>
          <a:lnRef idx="0"/>
          <a:fillRef idx="0"/>
          <a:effectRef idx="0"/>
          <a:fontRef idx="minor"/>
        </p:style>
        <p:txBody>
          <a:bodyPr tIns="91440" bIns="91440"/>
          <a:p>
            <a:pPr marL="457200" indent="-380520">
              <a:lnSpc>
                <a:spcPct val="115000"/>
              </a:lnSpc>
              <a:buClr>
                <a:srgbClr val="000000"/>
              </a:buClr>
              <a:buFont typeface="Roboto Mono"/>
              <a:buChar char="-"/>
            </a:pPr>
            <a:r>
              <a:rPr b="0" lang="en-US" sz="2400" spc="-1" strike="noStrike">
                <a:solidFill>
                  <a:srgbClr val="000000"/>
                </a:solidFill>
                <a:latin typeface="Roboto Mono"/>
                <a:ea typeface="Roboto Mono"/>
              </a:rPr>
              <a:t>absolute: </a:t>
            </a:r>
            <a:r>
              <a:rPr b="0" lang="en-US" sz="2400" spc="-1" strike="noStrike">
                <a:solidFill>
                  <a:srgbClr val="000000"/>
                </a:solidFill>
                <a:latin typeface="Roboto"/>
                <a:ea typeface="Roboto"/>
              </a:rPr>
              <a:t>the element is offset from its first positioned ancestor</a:t>
            </a:r>
            <a:endParaRPr b="0" lang="en-US" sz="2400" spc="-1" strike="noStrike">
              <a:latin typeface="Arial"/>
            </a:endParaRPr>
          </a:p>
          <a:p>
            <a:pPr>
              <a:lnSpc>
                <a:spcPct val="115000"/>
              </a:lnSpc>
            </a:pPr>
            <a:endParaRPr b="0" lang="en-US" sz="2400" spc="-1" strike="noStrike">
              <a:latin typeface="Arial"/>
            </a:endParaRPr>
          </a:p>
        </p:txBody>
      </p:sp>
      <p:sp>
        <p:nvSpPr>
          <p:cNvPr id="360" name="CustomShape 4"/>
          <p:cNvSpPr/>
          <p:nvPr/>
        </p:nvSpPr>
        <p:spPr>
          <a:xfrm>
            <a:off x="690120" y="2415960"/>
            <a:ext cx="9717120" cy="2509920"/>
          </a:xfrm>
          <a:prstGeom prst="rect">
            <a:avLst/>
          </a:prstGeom>
          <a:noFill/>
          <a:ln w="19080">
            <a:solidFill>
              <a:schemeClr val="dk2"/>
            </a:solidFill>
            <a:round/>
          </a:ln>
        </p:spPr>
        <p:style>
          <a:lnRef idx="0"/>
          <a:fillRef idx="0"/>
          <a:effectRef idx="0"/>
          <a:fontRef idx="minor"/>
        </p:style>
      </p:sp>
      <p:sp>
        <p:nvSpPr>
          <p:cNvPr id="361" name="CustomShape 5"/>
          <p:cNvSpPr/>
          <p:nvPr/>
        </p:nvSpPr>
        <p:spPr>
          <a:xfrm>
            <a:off x="887400" y="2716200"/>
            <a:ext cx="1003680" cy="905040"/>
          </a:xfrm>
          <a:prstGeom prst="rect">
            <a:avLst/>
          </a:prstGeom>
          <a:solidFill>
            <a:srgbClr val="ff0000"/>
          </a:solidFill>
          <a:ln>
            <a:noFill/>
          </a:ln>
        </p:spPr>
        <p:style>
          <a:lnRef idx="0"/>
          <a:fillRef idx="0"/>
          <a:effectRef idx="0"/>
          <a:fontRef idx="minor"/>
        </p:style>
      </p:sp>
      <p:sp>
        <p:nvSpPr>
          <p:cNvPr id="362" name="CustomShape 6"/>
          <p:cNvSpPr/>
          <p:nvPr/>
        </p:nvSpPr>
        <p:spPr>
          <a:xfrm>
            <a:off x="1084680" y="3729240"/>
            <a:ext cx="2572560" cy="1023120"/>
          </a:xfrm>
          <a:prstGeom prst="rect">
            <a:avLst/>
          </a:prstGeom>
          <a:noFill/>
          <a:ln>
            <a:noFill/>
          </a:ln>
        </p:spPr>
        <p:style>
          <a:lnRef idx="0"/>
          <a:fillRef idx="0"/>
          <a:effectRef idx="0"/>
          <a:fontRef idx="minor"/>
        </p:style>
        <p:txBody>
          <a:bodyPr tIns="91440" bIns="91440"/>
          <a:p>
            <a:pPr>
              <a:lnSpc>
                <a:spcPct val="100000"/>
              </a:lnSpc>
            </a:pPr>
            <a:r>
              <a:rPr b="0" lang="en-US" sz="1400" spc="-1" strike="noStrike">
                <a:solidFill>
                  <a:srgbClr val="000000"/>
                </a:solidFill>
                <a:latin typeface="Arial"/>
                <a:ea typeface="Arial"/>
              </a:rPr>
              <a:t>New position:</a:t>
            </a:r>
            <a:endParaRPr b="0" lang="en-US" sz="1400" spc="-1" strike="noStrike">
              <a:latin typeface="Arial"/>
            </a:endParaRPr>
          </a:p>
          <a:p>
            <a:pPr>
              <a:lnSpc>
                <a:spcPct val="100000"/>
              </a:lnSpc>
            </a:pPr>
            <a:r>
              <a:rPr b="0" lang="en-US" sz="1400" spc="-1" strike="noStrike">
                <a:solidFill>
                  <a:srgbClr val="000000"/>
                </a:solidFill>
                <a:latin typeface="Roboto Mono"/>
                <a:ea typeface="Roboto Mono"/>
              </a:rPr>
              <a:t>position: absolute;</a:t>
            </a:r>
            <a:endParaRPr b="0" lang="en-US" sz="1400" spc="-1" strike="noStrike">
              <a:latin typeface="Arial"/>
            </a:endParaRPr>
          </a:p>
          <a:p>
            <a:pPr>
              <a:lnSpc>
                <a:spcPct val="100000"/>
              </a:lnSpc>
            </a:pPr>
            <a:r>
              <a:rPr b="0" lang="en-US" sz="1400" spc="-1" strike="noStrike">
                <a:solidFill>
                  <a:srgbClr val="000000"/>
                </a:solidFill>
                <a:latin typeface="Roboto Mono"/>
                <a:ea typeface="Roboto Mono"/>
              </a:rPr>
              <a:t>top: 40px;</a:t>
            </a:r>
            <a:endParaRPr b="0" lang="en-US" sz="1400" spc="-1" strike="noStrike">
              <a:latin typeface="Arial"/>
            </a:endParaRPr>
          </a:p>
          <a:p>
            <a:pPr>
              <a:lnSpc>
                <a:spcPct val="100000"/>
              </a:lnSpc>
            </a:pPr>
            <a:r>
              <a:rPr b="0" lang="en-US" sz="1400" spc="-1" strike="noStrike">
                <a:solidFill>
                  <a:srgbClr val="000000"/>
                </a:solidFill>
                <a:latin typeface="Roboto Mono"/>
                <a:ea typeface="Roboto Mono"/>
              </a:rPr>
              <a:t>left: 10px;</a:t>
            </a:r>
            <a:endParaRPr b="0" lang="en-US" sz="1400" spc="-1" strike="noStrike">
              <a:latin typeface="Arial"/>
            </a:endParaRPr>
          </a:p>
        </p:txBody>
      </p:sp>
      <p:sp>
        <p:nvSpPr>
          <p:cNvPr id="363" name="CustomShape 7"/>
          <p:cNvSpPr/>
          <p:nvPr/>
        </p:nvSpPr>
        <p:spPr>
          <a:xfrm flipH="1">
            <a:off x="1389600" y="2438640"/>
            <a:ext cx="8640" cy="277560"/>
          </a:xfrm>
          <a:custGeom>
            <a:avLst/>
            <a:gdLst/>
            <a:ahLst/>
            <a:rect l="l" t="t" r="r" b="b"/>
            <a:pathLst>
              <a:path w="21600" h="21600">
                <a:moveTo>
                  <a:pt x="0" y="0"/>
                </a:moveTo>
                <a:lnTo>
                  <a:pt x="21600" y="21600"/>
                </a:lnTo>
              </a:path>
            </a:pathLst>
          </a:custGeom>
          <a:noFill/>
          <a:ln w="9360">
            <a:solidFill>
              <a:schemeClr val="dk2"/>
            </a:solidFill>
            <a:round/>
            <a:tailEnd len="med" type="triangle" w="med"/>
          </a:ln>
        </p:spPr>
        <p:style>
          <a:lnRef idx="0"/>
          <a:fillRef idx="0"/>
          <a:effectRef idx="0"/>
          <a:fontRef idx="minor"/>
        </p:style>
      </p:sp>
      <p:sp>
        <p:nvSpPr>
          <p:cNvPr id="364" name="CustomShape 8"/>
          <p:cNvSpPr/>
          <p:nvPr/>
        </p:nvSpPr>
        <p:spPr>
          <a:xfrm>
            <a:off x="1344600" y="2348640"/>
            <a:ext cx="681120" cy="277560"/>
          </a:xfrm>
          <a:prstGeom prst="rect">
            <a:avLst/>
          </a:prstGeom>
          <a:noFill/>
          <a:ln>
            <a:noFill/>
          </a:ln>
        </p:spPr>
        <p:style>
          <a:lnRef idx="0"/>
          <a:fillRef idx="0"/>
          <a:effectRef idx="0"/>
          <a:fontRef idx="minor"/>
        </p:style>
        <p:txBody>
          <a:bodyPr tIns="91440" bIns="91440"/>
          <a:p>
            <a:pPr>
              <a:lnSpc>
                <a:spcPct val="100000"/>
              </a:lnSpc>
            </a:pPr>
            <a:r>
              <a:rPr b="0" lang="en-US" sz="1400" spc="-1" strike="noStrike">
                <a:solidFill>
                  <a:srgbClr val="000000"/>
                </a:solidFill>
                <a:latin typeface="Arial"/>
                <a:ea typeface="Arial"/>
              </a:rPr>
              <a:t>40px</a:t>
            </a:r>
            <a:endParaRPr b="0" lang="en-US" sz="1400" spc="-1" strike="noStrike">
              <a:latin typeface="Arial"/>
            </a:endParaRPr>
          </a:p>
        </p:txBody>
      </p:sp>
      <p:sp>
        <p:nvSpPr>
          <p:cNvPr id="365" name="CustomShape 9"/>
          <p:cNvSpPr/>
          <p:nvPr/>
        </p:nvSpPr>
        <p:spPr>
          <a:xfrm>
            <a:off x="887400" y="2716200"/>
            <a:ext cx="1003680" cy="905040"/>
          </a:xfrm>
          <a:prstGeom prst="rect">
            <a:avLst/>
          </a:prstGeom>
          <a:noFill/>
          <a:ln w="19080">
            <a:solidFill>
              <a:schemeClr val="dk2"/>
            </a:solidFill>
            <a:round/>
          </a:ln>
        </p:spPr>
        <p:style>
          <a:lnRef idx="0"/>
          <a:fillRef idx="0"/>
          <a:effectRef idx="0"/>
          <a:fontRef idx="minor"/>
        </p:style>
      </p:sp>
      <p:sp>
        <p:nvSpPr>
          <p:cNvPr id="366" name="CustomShape 10"/>
          <p:cNvSpPr/>
          <p:nvPr/>
        </p:nvSpPr>
        <p:spPr>
          <a:xfrm>
            <a:off x="4899240" y="4025160"/>
            <a:ext cx="2410920" cy="367200"/>
          </a:xfrm>
          <a:prstGeom prst="rect">
            <a:avLst/>
          </a:prstGeom>
          <a:noFill/>
          <a:ln>
            <a:noFill/>
          </a:ln>
        </p:spPr>
        <p:style>
          <a:lnRef idx="0"/>
          <a:fillRef idx="0"/>
          <a:effectRef idx="0"/>
          <a:fontRef idx="minor"/>
        </p:style>
        <p:txBody>
          <a:bodyPr tIns="91440" bIns="91440"/>
          <a:p>
            <a:pPr>
              <a:lnSpc>
                <a:spcPct val="100000"/>
              </a:lnSpc>
            </a:pPr>
            <a:r>
              <a:rPr b="0" lang="en-US" sz="1400" spc="-1" strike="noStrike">
                <a:solidFill>
                  <a:srgbClr val="000000"/>
                </a:solidFill>
                <a:latin typeface="Arial"/>
                <a:ea typeface="Arial"/>
              </a:rPr>
              <a:t>(this element has </a:t>
            </a:r>
            <a:r>
              <a:rPr b="0" lang="en-US" sz="1400" spc="-1" strike="noStrike">
                <a:solidFill>
                  <a:srgbClr val="000000"/>
                </a:solidFill>
                <a:latin typeface="Roboto Mono"/>
                <a:ea typeface="Roboto Mono"/>
              </a:rPr>
              <a:t>position: relative)</a:t>
            </a:r>
            <a:endParaRPr b="0" lang="en-US" sz="1400" spc="-1" strike="noStrike">
              <a:latin typeface="Arial"/>
            </a:endParaRPr>
          </a:p>
        </p:txBody>
      </p:sp>
      <p:sp>
        <p:nvSpPr>
          <p:cNvPr id="367" name="CustomShape 11"/>
          <p:cNvSpPr/>
          <p:nvPr/>
        </p:nvSpPr>
        <p:spPr>
          <a:xfrm flipH="1">
            <a:off x="6046560" y="4581000"/>
            <a:ext cx="8640" cy="268920"/>
          </a:xfrm>
          <a:custGeom>
            <a:avLst/>
            <a:gdLst/>
            <a:ahLst/>
            <a:rect l="l" t="t" r="r" b="b"/>
            <a:pathLst>
              <a:path w="21600" h="21600">
                <a:moveTo>
                  <a:pt x="0" y="0"/>
                </a:moveTo>
                <a:lnTo>
                  <a:pt x="21600" y="21600"/>
                </a:lnTo>
              </a:path>
            </a:pathLst>
          </a:custGeom>
          <a:noFill/>
          <a:ln w="9360">
            <a:solidFill>
              <a:schemeClr val="dk2"/>
            </a:solidFill>
            <a:round/>
            <a:tailEnd len="med" type="triangle" w="med"/>
          </a:ln>
        </p:spPr>
        <p:style>
          <a:lnRef idx="0"/>
          <a:fillRef idx="0"/>
          <a:effectRef idx="0"/>
          <a:fontRef idx="minor"/>
        </p:style>
      </p:sp>
      <p:sp>
        <p:nvSpPr>
          <p:cNvPr id="368" name="CustomShape 12"/>
          <p:cNvSpPr/>
          <p:nvPr/>
        </p:nvSpPr>
        <p:spPr>
          <a:xfrm>
            <a:off x="699120" y="3164400"/>
            <a:ext cx="187920" cy="4320"/>
          </a:xfrm>
          <a:custGeom>
            <a:avLst/>
            <a:gdLst/>
            <a:ahLst/>
            <a:rect l="l" t="t" r="r" b="b"/>
            <a:pathLst>
              <a:path w="21600" h="21600">
                <a:moveTo>
                  <a:pt x="0" y="0"/>
                </a:moveTo>
                <a:lnTo>
                  <a:pt x="21600" y="21600"/>
                </a:lnTo>
              </a:path>
            </a:pathLst>
          </a:custGeom>
          <a:noFill/>
          <a:ln w="9360">
            <a:solidFill>
              <a:schemeClr val="dk2"/>
            </a:solidFill>
            <a:round/>
            <a:tailEnd len="med" type="triangle" w="med"/>
          </a:ln>
        </p:spPr>
        <p:style>
          <a:lnRef idx="0"/>
          <a:fillRef idx="0"/>
          <a:effectRef idx="0"/>
          <a:fontRef idx="minor"/>
        </p:style>
      </p:sp>
      <p:sp>
        <p:nvSpPr>
          <p:cNvPr id="369" name="CustomShape 13"/>
          <p:cNvSpPr/>
          <p:nvPr/>
        </p:nvSpPr>
        <p:spPr>
          <a:xfrm>
            <a:off x="654480" y="3160080"/>
            <a:ext cx="681120" cy="367200"/>
          </a:xfrm>
          <a:prstGeom prst="rect">
            <a:avLst/>
          </a:prstGeom>
          <a:noFill/>
          <a:ln>
            <a:noFill/>
          </a:ln>
        </p:spPr>
        <p:style>
          <a:lnRef idx="0"/>
          <a:fillRef idx="0"/>
          <a:effectRef idx="0"/>
          <a:fontRef idx="minor"/>
        </p:style>
        <p:txBody>
          <a:bodyPr tIns="91440" bIns="91440"/>
          <a:p>
            <a:pPr>
              <a:lnSpc>
                <a:spcPct val="100000"/>
              </a:lnSpc>
            </a:pPr>
            <a:r>
              <a:rPr b="0" lang="en-US" sz="1400" spc="-1" strike="noStrike">
                <a:solidFill>
                  <a:srgbClr val="000000"/>
                </a:solidFill>
                <a:latin typeface="Arial"/>
                <a:ea typeface="Arial"/>
              </a:rPr>
              <a:t>10px</a:t>
            </a:r>
            <a:endParaRPr b="0" lang="en-US" sz="1400" spc="-1" strike="noStrike">
              <a:latin typeface="Arial"/>
            </a:endParaRPr>
          </a:p>
        </p:txBody>
      </p:sp>
      <p:sp>
        <p:nvSpPr>
          <p:cNvPr id="370" name="CustomShape 14"/>
          <p:cNvSpPr/>
          <p:nvPr/>
        </p:nvSpPr>
        <p:spPr>
          <a:xfrm>
            <a:off x="3178080" y="5585040"/>
            <a:ext cx="2410920" cy="501480"/>
          </a:xfrm>
          <a:prstGeom prst="rect">
            <a:avLst/>
          </a:prstGeom>
          <a:noFill/>
          <a:ln>
            <a:noFill/>
          </a:ln>
        </p:spPr>
        <p:style>
          <a:lnRef idx="0"/>
          <a:fillRef idx="0"/>
          <a:effectRef idx="0"/>
          <a:fontRef idx="minor"/>
        </p:style>
        <p:txBody>
          <a:bodyPr tIns="91440" bIns="91440"/>
          <a:p>
            <a:pPr>
              <a:lnSpc>
                <a:spcPct val="100000"/>
              </a:lnSpc>
            </a:pPr>
            <a:r>
              <a:rPr b="0" lang="en-US" sz="1400" spc="-1" strike="noStrike">
                <a:solidFill>
                  <a:srgbClr val="000000"/>
                </a:solidFill>
                <a:latin typeface="Arial"/>
                <a:ea typeface="Arial"/>
              </a:rPr>
              <a:t>(this element has no specified position)</a:t>
            </a:r>
            <a:endParaRPr b="0" lang="en-US" sz="1400" spc="-1" strike="noStrike">
              <a:latin typeface="Arial"/>
            </a:endParaRPr>
          </a:p>
        </p:txBody>
      </p:sp>
      <p:sp>
        <p:nvSpPr>
          <p:cNvPr id="371" name="CustomShape 15"/>
          <p:cNvSpPr/>
          <p:nvPr/>
        </p:nvSpPr>
        <p:spPr>
          <a:xfrm flipH="1" rot="10800000">
            <a:off x="4106160" y="5683680"/>
            <a:ext cx="26640" cy="340560"/>
          </a:xfrm>
          <a:custGeom>
            <a:avLst/>
            <a:gdLst/>
            <a:ahLst/>
            <a:rect l="l" t="t" r="r" b="b"/>
            <a:pathLst>
              <a:path w="21600" h="21600">
                <a:moveTo>
                  <a:pt x="0" y="0"/>
                </a:moveTo>
                <a:lnTo>
                  <a:pt x="21600" y="21600"/>
                </a:lnTo>
              </a:path>
            </a:pathLst>
          </a:custGeom>
          <a:noFill/>
          <a:ln w="9360">
            <a:solidFill>
              <a:schemeClr val="dk2"/>
            </a:solidFill>
            <a:round/>
            <a:tailEnd len="med" type="triangle" w="med"/>
          </a:ln>
        </p:spPr>
        <p:style>
          <a:lnRef idx="0"/>
          <a:fillRef idx="0"/>
          <a:effectRef idx="0"/>
          <a:fontRef idx="minor"/>
        </p:style>
      </p:sp>
    </p:spTree>
  </p:cSld>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2" name="TextShape 1"/>
          <p:cNvSpPr txBox="1"/>
          <p:nvPr/>
        </p:nvSpPr>
        <p:spPr>
          <a:xfrm>
            <a:off x="94320" y="96480"/>
            <a:ext cx="10962720" cy="1023120"/>
          </a:xfrm>
          <a:prstGeom prst="rect">
            <a:avLst/>
          </a:prstGeom>
          <a:noFill/>
          <a:ln>
            <a:noFill/>
          </a:ln>
        </p:spPr>
        <p:txBody>
          <a:bodyPr lIns="122040" rIns="122040" tIns="122040" bIns="122040" anchor="ctr"/>
          <a:p>
            <a:pPr>
              <a:lnSpc>
                <a:spcPct val="100000"/>
              </a:lnSpc>
            </a:pPr>
            <a:r>
              <a:rPr b="0" lang="en-US" sz="4300" spc="-1" strike="noStrike">
                <a:solidFill>
                  <a:srgbClr val="ffffff"/>
                </a:solidFill>
                <a:latin typeface="Roboto"/>
                <a:ea typeface="Roboto"/>
              </a:rPr>
              <a:t>Position</a:t>
            </a:r>
            <a:endParaRPr b="0" lang="en-US" sz="4300" spc="-1" strike="noStrike">
              <a:solidFill>
                <a:srgbClr val="000000"/>
              </a:solidFill>
              <a:latin typeface="Arial"/>
            </a:endParaRPr>
          </a:p>
        </p:txBody>
      </p:sp>
      <p:sp>
        <p:nvSpPr>
          <p:cNvPr id="373" name="CustomShape 2"/>
          <p:cNvSpPr/>
          <p:nvPr/>
        </p:nvSpPr>
        <p:spPr>
          <a:xfrm>
            <a:off x="645480" y="1371600"/>
            <a:ext cx="10900800" cy="1281960"/>
          </a:xfrm>
          <a:prstGeom prst="rect">
            <a:avLst/>
          </a:prstGeom>
          <a:noFill/>
          <a:ln>
            <a:noFill/>
          </a:ln>
        </p:spPr>
        <p:style>
          <a:lnRef idx="0"/>
          <a:fillRef idx="0"/>
          <a:effectRef idx="0"/>
          <a:fontRef idx="minor"/>
        </p:style>
        <p:txBody>
          <a:bodyPr tIns="91440" bIns="91440"/>
          <a:p>
            <a:pPr>
              <a:lnSpc>
                <a:spcPct val="115000"/>
              </a:lnSpc>
            </a:pPr>
            <a:endParaRPr b="0" lang="en-US" sz="1800" spc="-1" strike="noStrike">
              <a:latin typeface="Arial"/>
            </a:endParaRPr>
          </a:p>
          <a:p>
            <a:pPr marL="457200" indent="-380520">
              <a:lnSpc>
                <a:spcPct val="115000"/>
              </a:lnSpc>
              <a:spcBef>
                <a:spcPts val="1001"/>
              </a:spcBef>
              <a:buClr>
                <a:srgbClr val="000000"/>
              </a:buClr>
              <a:buFont typeface="Roboto Mono"/>
              <a:buChar char="-"/>
            </a:pPr>
            <a:r>
              <a:rPr b="0" lang="en-US" sz="2400" spc="-1" strike="noStrike">
                <a:solidFill>
                  <a:srgbClr val="000000"/>
                </a:solidFill>
                <a:latin typeface="Roboto Mono"/>
                <a:ea typeface="Roboto Mono"/>
              </a:rPr>
              <a:t>fixed: </a:t>
            </a:r>
            <a:r>
              <a:rPr b="0" lang="en-US" sz="2400" spc="-1" strike="noStrike">
                <a:solidFill>
                  <a:srgbClr val="000000"/>
                </a:solidFill>
                <a:latin typeface="Roboto"/>
                <a:ea typeface="Roboto"/>
              </a:rPr>
              <a:t>the element is offset from the browser window</a:t>
            </a:r>
            <a:endParaRPr b="0" lang="en-US" sz="2400" spc="-1" strike="noStrike">
              <a:latin typeface="Arial"/>
            </a:endParaRPr>
          </a:p>
          <a:p>
            <a:pPr>
              <a:lnSpc>
                <a:spcPct val="115000"/>
              </a:lnSpc>
            </a:pPr>
            <a:endParaRPr b="0" lang="en-US" sz="2400" spc="-1" strike="noStrike">
              <a:latin typeface="Arial"/>
            </a:endParaRPr>
          </a:p>
        </p:txBody>
      </p:sp>
      <p:sp>
        <p:nvSpPr>
          <p:cNvPr id="374" name="CustomShape 3"/>
          <p:cNvSpPr/>
          <p:nvPr/>
        </p:nvSpPr>
        <p:spPr>
          <a:xfrm>
            <a:off x="686160" y="2837160"/>
            <a:ext cx="4826160" cy="2509920"/>
          </a:xfrm>
          <a:prstGeom prst="rect">
            <a:avLst/>
          </a:prstGeom>
          <a:noFill/>
          <a:ln w="19080">
            <a:solidFill>
              <a:schemeClr val="dk2"/>
            </a:solidFill>
            <a:round/>
          </a:ln>
        </p:spPr>
        <p:style>
          <a:lnRef idx="0"/>
          <a:fillRef idx="0"/>
          <a:effectRef idx="0"/>
          <a:fontRef idx="minor"/>
        </p:style>
      </p:sp>
      <p:sp>
        <p:nvSpPr>
          <p:cNvPr id="375" name="CustomShape 4"/>
          <p:cNvSpPr/>
          <p:nvPr/>
        </p:nvSpPr>
        <p:spPr>
          <a:xfrm>
            <a:off x="2859840" y="3200400"/>
            <a:ext cx="2258640" cy="1129320"/>
          </a:xfrm>
          <a:prstGeom prst="rect">
            <a:avLst/>
          </a:prstGeom>
          <a:solidFill>
            <a:srgbClr val="ffe599"/>
          </a:solidFill>
          <a:ln w="19080">
            <a:solidFill>
              <a:schemeClr val="dk2"/>
            </a:solidFill>
            <a:round/>
          </a:ln>
        </p:spPr>
        <p:style>
          <a:lnRef idx="0"/>
          <a:fillRef idx="0"/>
          <a:effectRef idx="0"/>
          <a:fontRef idx="minor"/>
        </p:style>
        <p:txBody>
          <a:bodyPr tIns="91440" bIns="91440" anchor="ctr"/>
          <a:p>
            <a:pPr algn="ctr">
              <a:lnSpc>
                <a:spcPct val="100000"/>
              </a:lnSpc>
            </a:pPr>
            <a:r>
              <a:rPr b="0" lang="en-US" sz="1400" spc="-1" strike="noStrike">
                <a:solidFill>
                  <a:srgbClr val="000000"/>
                </a:solidFill>
                <a:latin typeface="Arial"/>
                <a:ea typeface="Arial"/>
              </a:rPr>
              <a:t>Content</a:t>
            </a:r>
            <a:endParaRPr b="0" lang="en-US" sz="1400" spc="-1" strike="noStrike">
              <a:latin typeface="Arial"/>
            </a:endParaRPr>
          </a:p>
        </p:txBody>
      </p:sp>
      <p:sp>
        <p:nvSpPr>
          <p:cNvPr id="376" name="CustomShape 5"/>
          <p:cNvSpPr/>
          <p:nvPr/>
        </p:nvSpPr>
        <p:spPr>
          <a:xfrm>
            <a:off x="858240" y="3137760"/>
            <a:ext cx="915840" cy="905040"/>
          </a:xfrm>
          <a:prstGeom prst="rect">
            <a:avLst/>
          </a:prstGeom>
          <a:solidFill>
            <a:srgbClr val="ff0000"/>
          </a:solidFill>
          <a:ln>
            <a:noFill/>
          </a:ln>
        </p:spPr>
        <p:style>
          <a:lnRef idx="0"/>
          <a:fillRef idx="0"/>
          <a:effectRef idx="0"/>
          <a:fontRef idx="minor"/>
        </p:style>
      </p:sp>
      <p:sp>
        <p:nvSpPr>
          <p:cNvPr id="377" name="CustomShape 6"/>
          <p:cNvSpPr/>
          <p:nvPr/>
        </p:nvSpPr>
        <p:spPr>
          <a:xfrm>
            <a:off x="1038240" y="4150800"/>
            <a:ext cx="2347560" cy="1023120"/>
          </a:xfrm>
          <a:prstGeom prst="rect">
            <a:avLst/>
          </a:prstGeom>
          <a:noFill/>
          <a:ln>
            <a:noFill/>
          </a:ln>
        </p:spPr>
        <p:style>
          <a:lnRef idx="0"/>
          <a:fillRef idx="0"/>
          <a:effectRef idx="0"/>
          <a:fontRef idx="minor"/>
        </p:style>
        <p:txBody>
          <a:bodyPr tIns="91440" bIns="91440"/>
          <a:p>
            <a:pPr>
              <a:lnSpc>
                <a:spcPct val="100000"/>
              </a:lnSpc>
            </a:pPr>
            <a:r>
              <a:rPr b="0" lang="en-US" sz="1400" spc="-1" strike="noStrike">
                <a:solidFill>
                  <a:srgbClr val="000000"/>
                </a:solidFill>
                <a:latin typeface="Arial"/>
                <a:ea typeface="Arial"/>
              </a:rPr>
              <a:t>New position:</a:t>
            </a:r>
            <a:endParaRPr b="0" lang="en-US" sz="1400" spc="-1" strike="noStrike">
              <a:latin typeface="Arial"/>
            </a:endParaRPr>
          </a:p>
          <a:p>
            <a:pPr>
              <a:lnSpc>
                <a:spcPct val="100000"/>
              </a:lnSpc>
            </a:pPr>
            <a:r>
              <a:rPr b="0" lang="en-US" sz="1400" spc="-1" strike="noStrike">
                <a:solidFill>
                  <a:srgbClr val="000000"/>
                </a:solidFill>
                <a:latin typeface="Roboto Mono"/>
                <a:ea typeface="Roboto Mono"/>
              </a:rPr>
              <a:t>position: fixed;</a:t>
            </a:r>
            <a:endParaRPr b="0" lang="en-US" sz="1400" spc="-1" strike="noStrike">
              <a:latin typeface="Arial"/>
            </a:endParaRPr>
          </a:p>
          <a:p>
            <a:pPr>
              <a:lnSpc>
                <a:spcPct val="100000"/>
              </a:lnSpc>
            </a:pPr>
            <a:r>
              <a:rPr b="0" lang="en-US" sz="1400" spc="-1" strike="noStrike">
                <a:solidFill>
                  <a:srgbClr val="000000"/>
                </a:solidFill>
                <a:latin typeface="Roboto Mono"/>
                <a:ea typeface="Roboto Mono"/>
              </a:rPr>
              <a:t>top: 40px;</a:t>
            </a:r>
            <a:endParaRPr b="0" lang="en-US" sz="1400" spc="-1" strike="noStrike">
              <a:latin typeface="Arial"/>
            </a:endParaRPr>
          </a:p>
          <a:p>
            <a:pPr>
              <a:lnSpc>
                <a:spcPct val="100000"/>
              </a:lnSpc>
            </a:pPr>
            <a:r>
              <a:rPr b="0" lang="en-US" sz="1400" spc="-1" strike="noStrike">
                <a:solidFill>
                  <a:srgbClr val="000000"/>
                </a:solidFill>
                <a:latin typeface="Roboto Mono"/>
                <a:ea typeface="Roboto Mono"/>
              </a:rPr>
              <a:t>left: 10px;</a:t>
            </a:r>
            <a:endParaRPr b="0" lang="en-US" sz="1400" spc="-1" strike="noStrike">
              <a:latin typeface="Arial"/>
            </a:endParaRPr>
          </a:p>
        </p:txBody>
      </p:sp>
      <p:sp>
        <p:nvSpPr>
          <p:cNvPr id="378" name="CustomShape 7"/>
          <p:cNvSpPr/>
          <p:nvPr/>
        </p:nvSpPr>
        <p:spPr>
          <a:xfrm flipH="1">
            <a:off x="1316160" y="2859840"/>
            <a:ext cx="7920" cy="277560"/>
          </a:xfrm>
          <a:custGeom>
            <a:avLst/>
            <a:gdLst/>
            <a:ahLst/>
            <a:rect l="l" t="t" r="r" b="b"/>
            <a:pathLst>
              <a:path w="21600" h="21600">
                <a:moveTo>
                  <a:pt x="0" y="0"/>
                </a:moveTo>
                <a:lnTo>
                  <a:pt x="21600" y="21600"/>
                </a:lnTo>
              </a:path>
            </a:pathLst>
          </a:custGeom>
          <a:noFill/>
          <a:ln w="9360">
            <a:solidFill>
              <a:schemeClr val="dk2"/>
            </a:solidFill>
            <a:round/>
            <a:tailEnd len="med" type="triangle" w="med"/>
          </a:ln>
        </p:spPr>
        <p:style>
          <a:lnRef idx="0"/>
          <a:fillRef idx="0"/>
          <a:effectRef idx="0"/>
          <a:fontRef idx="minor"/>
        </p:style>
      </p:sp>
      <p:sp>
        <p:nvSpPr>
          <p:cNvPr id="379" name="CustomShape 8"/>
          <p:cNvSpPr/>
          <p:nvPr/>
        </p:nvSpPr>
        <p:spPr>
          <a:xfrm>
            <a:off x="1275480" y="2770200"/>
            <a:ext cx="621360" cy="277560"/>
          </a:xfrm>
          <a:prstGeom prst="rect">
            <a:avLst/>
          </a:prstGeom>
          <a:noFill/>
          <a:ln>
            <a:noFill/>
          </a:ln>
        </p:spPr>
        <p:style>
          <a:lnRef idx="0"/>
          <a:fillRef idx="0"/>
          <a:effectRef idx="0"/>
          <a:fontRef idx="minor"/>
        </p:style>
        <p:txBody>
          <a:bodyPr tIns="91440" bIns="91440"/>
          <a:p>
            <a:pPr>
              <a:lnSpc>
                <a:spcPct val="100000"/>
              </a:lnSpc>
            </a:pPr>
            <a:r>
              <a:rPr b="0" lang="en-US" sz="1400" spc="-1" strike="noStrike">
                <a:solidFill>
                  <a:srgbClr val="000000"/>
                </a:solidFill>
                <a:latin typeface="Arial"/>
                <a:ea typeface="Arial"/>
              </a:rPr>
              <a:t>40px</a:t>
            </a:r>
            <a:endParaRPr b="0" lang="en-US" sz="1400" spc="-1" strike="noStrike">
              <a:latin typeface="Arial"/>
            </a:endParaRPr>
          </a:p>
        </p:txBody>
      </p:sp>
      <p:sp>
        <p:nvSpPr>
          <p:cNvPr id="380" name="CustomShape 9"/>
          <p:cNvSpPr/>
          <p:nvPr/>
        </p:nvSpPr>
        <p:spPr>
          <a:xfrm>
            <a:off x="858240" y="3137760"/>
            <a:ext cx="915840" cy="905040"/>
          </a:xfrm>
          <a:prstGeom prst="rect">
            <a:avLst/>
          </a:prstGeom>
          <a:noFill/>
          <a:ln w="19080">
            <a:solidFill>
              <a:schemeClr val="dk2"/>
            </a:solidFill>
            <a:round/>
          </a:ln>
        </p:spPr>
        <p:style>
          <a:lnRef idx="0"/>
          <a:fillRef idx="0"/>
          <a:effectRef idx="0"/>
          <a:fontRef idx="minor"/>
        </p:style>
      </p:sp>
      <p:sp>
        <p:nvSpPr>
          <p:cNvPr id="381" name="CustomShape 10"/>
          <p:cNvSpPr/>
          <p:nvPr/>
        </p:nvSpPr>
        <p:spPr>
          <a:xfrm>
            <a:off x="686160" y="5531040"/>
            <a:ext cx="3285360" cy="367200"/>
          </a:xfrm>
          <a:prstGeom prst="rect">
            <a:avLst/>
          </a:prstGeom>
          <a:noFill/>
          <a:ln>
            <a:noFill/>
          </a:ln>
        </p:spPr>
        <p:style>
          <a:lnRef idx="0"/>
          <a:fillRef idx="0"/>
          <a:effectRef idx="0"/>
          <a:fontRef idx="minor"/>
        </p:style>
        <p:txBody>
          <a:bodyPr tIns="91440" bIns="91440"/>
          <a:p>
            <a:pPr>
              <a:lnSpc>
                <a:spcPct val="100000"/>
              </a:lnSpc>
            </a:pPr>
            <a:r>
              <a:rPr b="0" lang="en-US" sz="1600" spc="-1" strike="noStrike">
                <a:solidFill>
                  <a:srgbClr val="000000"/>
                </a:solidFill>
                <a:latin typeface="Roboto"/>
                <a:ea typeface="Roboto"/>
              </a:rPr>
              <a:t>This is now the browser window</a:t>
            </a:r>
            <a:endParaRPr b="0" lang="en-US" sz="1600" spc="-1" strike="noStrike">
              <a:latin typeface="Arial"/>
            </a:endParaRPr>
          </a:p>
        </p:txBody>
      </p:sp>
      <p:sp>
        <p:nvSpPr>
          <p:cNvPr id="382" name="CustomShape 11"/>
          <p:cNvSpPr/>
          <p:nvPr/>
        </p:nvSpPr>
        <p:spPr>
          <a:xfrm>
            <a:off x="686160" y="3585960"/>
            <a:ext cx="171720" cy="4320"/>
          </a:xfrm>
          <a:custGeom>
            <a:avLst/>
            <a:gdLst/>
            <a:ahLst/>
            <a:rect l="l" t="t" r="r" b="b"/>
            <a:pathLst>
              <a:path w="21600" h="21600">
                <a:moveTo>
                  <a:pt x="0" y="0"/>
                </a:moveTo>
                <a:lnTo>
                  <a:pt x="21600" y="21600"/>
                </a:lnTo>
              </a:path>
            </a:pathLst>
          </a:custGeom>
          <a:noFill/>
          <a:ln w="9360">
            <a:solidFill>
              <a:schemeClr val="dk2"/>
            </a:solidFill>
            <a:round/>
            <a:tailEnd len="med" type="triangle" w="med"/>
          </a:ln>
        </p:spPr>
        <p:style>
          <a:lnRef idx="0"/>
          <a:fillRef idx="0"/>
          <a:effectRef idx="0"/>
          <a:fontRef idx="minor"/>
        </p:style>
      </p:sp>
      <p:sp>
        <p:nvSpPr>
          <p:cNvPr id="383" name="CustomShape 12"/>
          <p:cNvSpPr/>
          <p:nvPr/>
        </p:nvSpPr>
        <p:spPr>
          <a:xfrm>
            <a:off x="645480" y="3581280"/>
            <a:ext cx="621360" cy="367200"/>
          </a:xfrm>
          <a:prstGeom prst="rect">
            <a:avLst/>
          </a:prstGeom>
          <a:noFill/>
          <a:ln>
            <a:noFill/>
          </a:ln>
        </p:spPr>
        <p:style>
          <a:lnRef idx="0"/>
          <a:fillRef idx="0"/>
          <a:effectRef idx="0"/>
          <a:fontRef idx="minor"/>
        </p:style>
        <p:txBody>
          <a:bodyPr tIns="91440" bIns="91440"/>
          <a:p>
            <a:pPr>
              <a:lnSpc>
                <a:spcPct val="100000"/>
              </a:lnSpc>
            </a:pPr>
            <a:r>
              <a:rPr b="0" lang="en-US" sz="1400" spc="-1" strike="noStrike">
                <a:solidFill>
                  <a:srgbClr val="000000"/>
                </a:solidFill>
                <a:latin typeface="Arial"/>
                <a:ea typeface="Arial"/>
              </a:rPr>
              <a:t>10px</a:t>
            </a:r>
            <a:endParaRPr b="0" lang="en-US" sz="1400" spc="-1" strike="noStrike">
              <a:latin typeface="Arial"/>
            </a:endParaRPr>
          </a:p>
        </p:txBody>
      </p:sp>
      <p:sp>
        <p:nvSpPr>
          <p:cNvPr id="384" name="CustomShape 13"/>
          <p:cNvSpPr/>
          <p:nvPr/>
        </p:nvSpPr>
        <p:spPr>
          <a:xfrm>
            <a:off x="5334120" y="2877840"/>
            <a:ext cx="129600" cy="1281960"/>
          </a:xfrm>
          <a:prstGeom prst="rect">
            <a:avLst/>
          </a:prstGeom>
          <a:solidFill>
            <a:srgbClr val="999999"/>
          </a:solidFill>
          <a:ln w="9360">
            <a:solidFill>
              <a:schemeClr val="dk2"/>
            </a:solidFill>
            <a:round/>
          </a:ln>
        </p:spPr>
        <p:style>
          <a:lnRef idx="0"/>
          <a:fillRef idx="0"/>
          <a:effectRef idx="0"/>
          <a:fontRef idx="minor"/>
        </p:style>
      </p:sp>
      <p:sp>
        <p:nvSpPr>
          <p:cNvPr id="385" name="CustomShape 14"/>
          <p:cNvSpPr/>
          <p:nvPr/>
        </p:nvSpPr>
        <p:spPr>
          <a:xfrm flipH="1" rot="10800000">
            <a:off x="2160360" y="5621040"/>
            <a:ext cx="170280" cy="250560"/>
          </a:xfrm>
          <a:custGeom>
            <a:avLst/>
            <a:gdLst/>
            <a:ahLst/>
            <a:rect l="l" t="t" r="r" b="b"/>
            <a:pathLst>
              <a:path w="21600" h="21600">
                <a:moveTo>
                  <a:pt x="0" y="0"/>
                </a:moveTo>
                <a:lnTo>
                  <a:pt x="21600" y="21600"/>
                </a:lnTo>
              </a:path>
            </a:pathLst>
          </a:custGeom>
          <a:noFill/>
          <a:ln w="9360">
            <a:solidFill>
              <a:schemeClr val="dk2"/>
            </a:solidFill>
            <a:round/>
            <a:tailEnd len="med" type="triangle" w="med"/>
          </a:ln>
        </p:spPr>
        <p:style>
          <a:lnRef idx="0"/>
          <a:fillRef idx="0"/>
          <a:effectRef idx="0"/>
          <a:fontRef idx="minor"/>
        </p:style>
      </p:sp>
      <p:sp>
        <p:nvSpPr>
          <p:cNvPr id="386" name="CustomShape 15"/>
          <p:cNvSpPr/>
          <p:nvPr/>
        </p:nvSpPr>
        <p:spPr>
          <a:xfrm flipH="1" rot="10800000">
            <a:off x="5656680" y="4089960"/>
            <a:ext cx="1021320" cy="1800"/>
          </a:xfrm>
          <a:custGeom>
            <a:avLst/>
            <a:gdLst/>
            <a:ahLst/>
            <a:rect l="l" t="t" r="r" b="b"/>
            <a:pathLst>
              <a:path w="21600" h="21600">
                <a:moveTo>
                  <a:pt x="0" y="0"/>
                </a:moveTo>
                <a:lnTo>
                  <a:pt x="21600" y="21600"/>
                </a:lnTo>
              </a:path>
            </a:pathLst>
          </a:custGeom>
          <a:noFill/>
          <a:ln w="28440">
            <a:solidFill>
              <a:schemeClr val="dk2"/>
            </a:solidFill>
            <a:round/>
            <a:tailEnd len="med" type="triangle" w="med"/>
          </a:ln>
        </p:spPr>
        <p:style>
          <a:lnRef idx="0"/>
          <a:fillRef idx="0"/>
          <a:effectRef idx="0"/>
          <a:fontRef idx="minor"/>
        </p:style>
      </p:sp>
      <p:sp>
        <p:nvSpPr>
          <p:cNvPr id="387" name="CustomShape 16"/>
          <p:cNvSpPr/>
          <p:nvPr/>
        </p:nvSpPr>
        <p:spPr>
          <a:xfrm>
            <a:off x="5638680" y="4339080"/>
            <a:ext cx="2258640" cy="905040"/>
          </a:xfrm>
          <a:prstGeom prst="rect">
            <a:avLst/>
          </a:prstGeom>
          <a:noFill/>
          <a:ln>
            <a:noFill/>
          </a:ln>
        </p:spPr>
        <p:style>
          <a:lnRef idx="0"/>
          <a:fillRef idx="0"/>
          <a:effectRef idx="0"/>
          <a:fontRef idx="minor"/>
        </p:style>
        <p:txBody>
          <a:bodyPr tIns="91440" bIns="91440"/>
          <a:p>
            <a:pPr>
              <a:lnSpc>
                <a:spcPct val="100000"/>
              </a:lnSpc>
            </a:pPr>
            <a:r>
              <a:rPr b="0" lang="en-US" sz="1800" spc="-1" strike="noStrike">
                <a:solidFill>
                  <a:srgbClr val="000000"/>
                </a:solidFill>
                <a:latin typeface="Arial"/>
                <a:ea typeface="Arial"/>
              </a:rPr>
              <a:t>What will happen if you scroll down?</a:t>
            </a:r>
            <a:endParaRPr b="0" lang="en-US" sz="1800" spc="-1" strike="noStrike">
              <a:latin typeface="Arial"/>
            </a:endParaRPr>
          </a:p>
        </p:txBody>
      </p:sp>
    </p:spTree>
  </p:cSld>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8" name="TextShape 1"/>
          <p:cNvSpPr txBox="1"/>
          <p:nvPr/>
        </p:nvSpPr>
        <p:spPr>
          <a:xfrm>
            <a:off x="94320" y="96480"/>
            <a:ext cx="10962720" cy="1023120"/>
          </a:xfrm>
          <a:prstGeom prst="rect">
            <a:avLst/>
          </a:prstGeom>
          <a:noFill/>
          <a:ln>
            <a:noFill/>
          </a:ln>
        </p:spPr>
        <p:txBody>
          <a:bodyPr lIns="122040" rIns="122040" tIns="122040" bIns="122040" anchor="ctr"/>
          <a:p>
            <a:pPr>
              <a:lnSpc>
                <a:spcPct val="100000"/>
              </a:lnSpc>
            </a:pPr>
            <a:r>
              <a:rPr b="0" lang="en-US" sz="4300" spc="-1" strike="noStrike">
                <a:solidFill>
                  <a:srgbClr val="ffffff"/>
                </a:solidFill>
                <a:latin typeface="Roboto"/>
                <a:ea typeface="Roboto"/>
              </a:rPr>
              <a:t>Position</a:t>
            </a:r>
            <a:endParaRPr b="0" lang="en-US" sz="4300" spc="-1" strike="noStrike">
              <a:solidFill>
                <a:srgbClr val="000000"/>
              </a:solidFill>
              <a:latin typeface="Arial"/>
            </a:endParaRPr>
          </a:p>
        </p:txBody>
      </p:sp>
      <p:sp>
        <p:nvSpPr>
          <p:cNvPr id="389" name="CustomShape 2"/>
          <p:cNvSpPr/>
          <p:nvPr/>
        </p:nvSpPr>
        <p:spPr>
          <a:xfrm>
            <a:off x="645480" y="1371600"/>
            <a:ext cx="10900800" cy="1281960"/>
          </a:xfrm>
          <a:prstGeom prst="rect">
            <a:avLst/>
          </a:prstGeom>
          <a:noFill/>
          <a:ln>
            <a:noFill/>
          </a:ln>
        </p:spPr>
        <p:style>
          <a:lnRef idx="0"/>
          <a:fillRef idx="0"/>
          <a:effectRef idx="0"/>
          <a:fontRef idx="minor"/>
        </p:style>
        <p:txBody>
          <a:bodyPr tIns="91440" bIns="91440"/>
          <a:p>
            <a:pPr>
              <a:lnSpc>
                <a:spcPct val="115000"/>
              </a:lnSpc>
            </a:pPr>
            <a:endParaRPr b="0" lang="en-US" sz="1800" spc="-1" strike="noStrike">
              <a:latin typeface="Arial"/>
            </a:endParaRPr>
          </a:p>
          <a:p>
            <a:pPr marL="457200" indent="-380520">
              <a:lnSpc>
                <a:spcPct val="115000"/>
              </a:lnSpc>
              <a:spcBef>
                <a:spcPts val="1001"/>
              </a:spcBef>
              <a:buClr>
                <a:srgbClr val="000000"/>
              </a:buClr>
              <a:buFont typeface="Roboto Mono"/>
              <a:buChar char="-"/>
            </a:pPr>
            <a:r>
              <a:rPr b="0" lang="en-US" sz="2400" spc="-1" strike="noStrike">
                <a:solidFill>
                  <a:srgbClr val="000000"/>
                </a:solidFill>
                <a:latin typeface="Roboto Mono"/>
                <a:ea typeface="Roboto Mono"/>
              </a:rPr>
              <a:t>fixed: </a:t>
            </a:r>
            <a:r>
              <a:rPr b="0" lang="en-US" sz="2400" spc="-1" strike="noStrike">
                <a:solidFill>
                  <a:srgbClr val="000000"/>
                </a:solidFill>
                <a:latin typeface="Roboto"/>
                <a:ea typeface="Roboto"/>
              </a:rPr>
              <a:t>the element is offset from the browser window</a:t>
            </a:r>
            <a:endParaRPr b="0" lang="en-US" sz="2400" spc="-1" strike="noStrike">
              <a:latin typeface="Arial"/>
            </a:endParaRPr>
          </a:p>
          <a:p>
            <a:pPr>
              <a:lnSpc>
                <a:spcPct val="115000"/>
              </a:lnSpc>
            </a:pPr>
            <a:endParaRPr b="0" lang="en-US" sz="2400" spc="-1" strike="noStrike">
              <a:latin typeface="Arial"/>
            </a:endParaRPr>
          </a:p>
        </p:txBody>
      </p:sp>
      <p:sp>
        <p:nvSpPr>
          <p:cNvPr id="390" name="CustomShape 3"/>
          <p:cNvSpPr/>
          <p:nvPr/>
        </p:nvSpPr>
        <p:spPr>
          <a:xfrm>
            <a:off x="677880" y="2837160"/>
            <a:ext cx="4826160" cy="2509920"/>
          </a:xfrm>
          <a:prstGeom prst="rect">
            <a:avLst/>
          </a:prstGeom>
          <a:noFill/>
          <a:ln w="19080">
            <a:solidFill>
              <a:schemeClr val="dk2"/>
            </a:solidFill>
            <a:round/>
          </a:ln>
        </p:spPr>
        <p:style>
          <a:lnRef idx="0"/>
          <a:fillRef idx="0"/>
          <a:effectRef idx="0"/>
          <a:fontRef idx="minor"/>
        </p:style>
      </p:sp>
      <p:sp>
        <p:nvSpPr>
          <p:cNvPr id="391" name="CustomShape 4"/>
          <p:cNvSpPr/>
          <p:nvPr/>
        </p:nvSpPr>
        <p:spPr>
          <a:xfrm>
            <a:off x="858240" y="3137760"/>
            <a:ext cx="915840" cy="905040"/>
          </a:xfrm>
          <a:prstGeom prst="rect">
            <a:avLst/>
          </a:prstGeom>
          <a:solidFill>
            <a:srgbClr val="ff0000"/>
          </a:solidFill>
          <a:ln>
            <a:noFill/>
          </a:ln>
        </p:spPr>
        <p:style>
          <a:lnRef idx="0"/>
          <a:fillRef idx="0"/>
          <a:effectRef idx="0"/>
          <a:fontRef idx="minor"/>
        </p:style>
      </p:sp>
      <p:sp>
        <p:nvSpPr>
          <p:cNvPr id="392" name="CustomShape 5"/>
          <p:cNvSpPr/>
          <p:nvPr/>
        </p:nvSpPr>
        <p:spPr>
          <a:xfrm>
            <a:off x="1038240" y="4150800"/>
            <a:ext cx="2347560" cy="1023120"/>
          </a:xfrm>
          <a:prstGeom prst="rect">
            <a:avLst/>
          </a:prstGeom>
          <a:noFill/>
          <a:ln>
            <a:noFill/>
          </a:ln>
        </p:spPr>
        <p:style>
          <a:lnRef idx="0"/>
          <a:fillRef idx="0"/>
          <a:effectRef idx="0"/>
          <a:fontRef idx="minor"/>
        </p:style>
        <p:txBody>
          <a:bodyPr tIns="91440" bIns="91440"/>
          <a:p>
            <a:pPr>
              <a:lnSpc>
                <a:spcPct val="100000"/>
              </a:lnSpc>
            </a:pPr>
            <a:r>
              <a:rPr b="0" lang="en-US" sz="1400" spc="-1" strike="noStrike">
                <a:solidFill>
                  <a:srgbClr val="000000"/>
                </a:solidFill>
                <a:latin typeface="Arial"/>
                <a:ea typeface="Arial"/>
              </a:rPr>
              <a:t>New position:</a:t>
            </a:r>
            <a:endParaRPr b="0" lang="en-US" sz="1400" spc="-1" strike="noStrike">
              <a:latin typeface="Arial"/>
            </a:endParaRPr>
          </a:p>
          <a:p>
            <a:pPr>
              <a:lnSpc>
                <a:spcPct val="100000"/>
              </a:lnSpc>
            </a:pPr>
            <a:r>
              <a:rPr b="0" lang="en-US" sz="1400" spc="-1" strike="noStrike">
                <a:solidFill>
                  <a:srgbClr val="000000"/>
                </a:solidFill>
                <a:latin typeface="Roboto Mono"/>
                <a:ea typeface="Roboto Mono"/>
              </a:rPr>
              <a:t>position: fixed;</a:t>
            </a:r>
            <a:endParaRPr b="0" lang="en-US" sz="1400" spc="-1" strike="noStrike">
              <a:latin typeface="Arial"/>
            </a:endParaRPr>
          </a:p>
          <a:p>
            <a:pPr>
              <a:lnSpc>
                <a:spcPct val="100000"/>
              </a:lnSpc>
            </a:pPr>
            <a:r>
              <a:rPr b="0" lang="en-US" sz="1400" spc="-1" strike="noStrike">
                <a:solidFill>
                  <a:srgbClr val="000000"/>
                </a:solidFill>
                <a:latin typeface="Roboto Mono"/>
                <a:ea typeface="Roboto Mono"/>
              </a:rPr>
              <a:t>top: 40px;</a:t>
            </a:r>
            <a:endParaRPr b="0" lang="en-US" sz="1400" spc="-1" strike="noStrike">
              <a:latin typeface="Arial"/>
            </a:endParaRPr>
          </a:p>
          <a:p>
            <a:pPr>
              <a:lnSpc>
                <a:spcPct val="100000"/>
              </a:lnSpc>
            </a:pPr>
            <a:r>
              <a:rPr b="0" lang="en-US" sz="1400" spc="-1" strike="noStrike">
                <a:solidFill>
                  <a:srgbClr val="000000"/>
                </a:solidFill>
                <a:latin typeface="Roboto Mono"/>
                <a:ea typeface="Roboto Mono"/>
              </a:rPr>
              <a:t>left: 10px;</a:t>
            </a:r>
            <a:endParaRPr b="0" lang="en-US" sz="1400" spc="-1" strike="noStrike">
              <a:latin typeface="Arial"/>
            </a:endParaRPr>
          </a:p>
        </p:txBody>
      </p:sp>
      <p:sp>
        <p:nvSpPr>
          <p:cNvPr id="393" name="CustomShape 6"/>
          <p:cNvSpPr/>
          <p:nvPr/>
        </p:nvSpPr>
        <p:spPr>
          <a:xfrm flipH="1">
            <a:off x="1316160" y="2859840"/>
            <a:ext cx="7920" cy="277560"/>
          </a:xfrm>
          <a:custGeom>
            <a:avLst/>
            <a:gdLst/>
            <a:ahLst/>
            <a:rect l="l" t="t" r="r" b="b"/>
            <a:pathLst>
              <a:path w="21600" h="21600">
                <a:moveTo>
                  <a:pt x="0" y="0"/>
                </a:moveTo>
                <a:lnTo>
                  <a:pt x="21600" y="21600"/>
                </a:lnTo>
              </a:path>
            </a:pathLst>
          </a:custGeom>
          <a:noFill/>
          <a:ln w="9360">
            <a:solidFill>
              <a:schemeClr val="dk2"/>
            </a:solidFill>
            <a:round/>
            <a:tailEnd len="med" type="triangle" w="med"/>
          </a:ln>
        </p:spPr>
        <p:style>
          <a:lnRef idx="0"/>
          <a:fillRef idx="0"/>
          <a:effectRef idx="0"/>
          <a:fontRef idx="minor"/>
        </p:style>
      </p:sp>
      <p:sp>
        <p:nvSpPr>
          <p:cNvPr id="394" name="CustomShape 7"/>
          <p:cNvSpPr/>
          <p:nvPr/>
        </p:nvSpPr>
        <p:spPr>
          <a:xfrm>
            <a:off x="1275480" y="2770200"/>
            <a:ext cx="621360" cy="277560"/>
          </a:xfrm>
          <a:prstGeom prst="rect">
            <a:avLst/>
          </a:prstGeom>
          <a:noFill/>
          <a:ln>
            <a:noFill/>
          </a:ln>
        </p:spPr>
        <p:style>
          <a:lnRef idx="0"/>
          <a:fillRef idx="0"/>
          <a:effectRef idx="0"/>
          <a:fontRef idx="minor"/>
        </p:style>
        <p:txBody>
          <a:bodyPr tIns="91440" bIns="91440"/>
          <a:p>
            <a:pPr>
              <a:lnSpc>
                <a:spcPct val="100000"/>
              </a:lnSpc>
            </a:pPr>
            <a:r>
              <a:rPr b="0" lang="en-US" sz="1400" spc="-1" strike="noStrike">
                <a:solidFill>
                  <a:srgbClr val="000000"/>
                </a:solidFill>
                <a:latin typeface="Arial"/>
                <a:ea typeface="Arial"/>
              </a:rPr>
              <a:t>40px</a:t>
            </a:r>
            <a:endParaRPr b="0" lang="en-US" sz="1400" spc="-1" strike="noStrike">
              <a:latin typeface="Arial"/>
            </a:endParaRPr>
          </a:p>
        </p:txBody>
      </p:sp>
      <p:sp>
        <p:nvSpPr>
          <p:cNvPr id="395" name="CustomShape 8"/>
          <p:cNvSpPr/>
          <p:nvPr/>
        </p:nvSpPr>
        <p:spPr>
          <a:xfrm>
            <a:off x="858240" y="3137760"/>
            <a:ext cx="915840" cy="905040"/>
          </a:xfrm>
          <a:prstGeom prst="rect">
            <a:avLst/>
          </a:prstGeom>
          <a:noFill/>
          <a:ln w="19080">
            <a:solidFill>
              <a:schemeClr val="dk2"/>
            </a:solidFill>
            <a:round/>
          </a:ln>
        </p:spPr>
        <p:style>
          <a:lnRef idx="0"/>
          <a:fillRef idx="0"/>
          <a:effectRef idx="0"/>
          <a:fontRef idx="minor"/>
        </p:style>
      </p:sp>
      <p:sp>
        <p:nvSpPr>
          <p:cNvPr id="396" name="CustomShape 9"/>
          <p:cNvSpPr/>
          <p:nvPr/>
        </p:nvSpPr>
        <p:spPr>
          <a:xfrm>
            <a:off x="686160" y="5531040"/>
            <a:ext cx="3285360" cy="367200"/>
          </a:xfrm>
          <a:prstGeom prst="rect">
            <a:avLst/>
          </a:prstGeom>
          <a:noFill/>
          <a:ln>
            <a:noFill/>
          </a:ln>
        </p:spPr>
        <p:style>
          <a:lnRef idx="0"/>
          <a:fillRef idx="0"/>
          <a:effectRef idx="0"/>
          <a:fontRef idx="minor"/>
        </p:style>
        <p:txBody>
          <a:bodyPr tIns="91440" bIns="91440"/>
          <a:p>
            <a:pPr>
              <a:lnSpc>
                <a:spcPct val="100000"/>
              </a:lnSpc>
            </a:pPr>
            <a:r>
              <a:rPr b="0" lang="en-US" sz="1600" spc="-1" strike="noStrike">
                <a:solidFill>
                  <a:srgbClr val="000000"/>
                </a:solidFill>
                <a:latin typeface="Roboto"/>
                <a:ea typeface="Roboto"/>
              </a:rPr>
              <a:t>This is now the browser window</a:t>
            </a:r>
            <a:endParaRPr b="0" lang="en-US" sz="1600" spc="-1" strike="noStrike">
              <a:latin typeface="Arial"/>
            </a:endParaRPr>
          </a:p>
        </p:txBody>
      </p:sp>
      <p:sp>
        <p:nvSpPr>
          <p:cNvPr id="397" name="CustomShape 10"/>
          <p:cNvSpPr/>
          <p:nvPr/>
        </p:nvSpPr>
        <p:spPr>
          <a:xfrm>
            <a:off x="686160" y="3585960"/>
            <a:ext cx="171720" cy="4320"/>
          </a:xfrm>
          <a:custGeom>
            <a:avLst/>
            <a:gdLst/>
            <a:ahLst/>
            <a:rect l="l" t="t" r="r" b="b"/>
            <a:pathLst>
              <a:path w="21600" h="21600">
                <a:moveTo>
                  <a:pt x="0" y="0"/>
                </a:moveTo>
                <a:lnTo>
                  <a:pt x="21600" y="21600"/>
                </a:lnTo>
              </a:path>
            </a:pathLst>
          </a:custGeom>
          <a:noFill/>
          <a:ln w="9360">
            <a:solidFill>
              <a:schemeClr val="dk2"/>
            </a:solidFill>
            <a:round/>
            <a:tailEnd len="med" type="triangle" w="med"/>
          </a:ln>
        </p:spPr>
        <p:style>
          <a:lnRef idx="0"/>
          <a:fillRef idx="0"/>
          <a:effectRef idx="0"/>
          <a:fontRef idx="minor"/>
        </p:style>
      </p:sp>
      <p:sp>
        <p:nvSpPr>
          <p:cNvPr id="398" name="CustomShape 11"/>
          <p:cNvSpPr/>
          <p:nvPr/>
        </p:nvSpPr>
        <p:spPr>
          <a:xfrm>
            <a:off x="645480" y="3581280"/>
            <a:ext cx="621360" cy="367200"/>
          </a:xfrm>
          <a:prstGeom prst="rect">
            <a:avLst/>
          </a:prstGeom>
          <a:noFill/>
          <a:ln>
            <a:noFill/>
          </a:ln>
        </p:spPr>
        <p:style>
          <a:lnRef idx="0"/>
          <a:fillRef idx="0"/>
          <a:effectRef idx="0"/>
          <a:fontRef idx="minor"/>
        </p:style>
        <p:txBody>
          <a:bodyPr tIns="91440" bIns="91440"/>
          <a:p>
            <a:pPr>
              <a:lnSpc>
                <a:spcPct val="100000"/>
              </a:lnSpc>
            </a:pPr>
            <a:r>
              <a:rPr b="0" lang="en-US" sz="1400" spc="-1" strike="noStrike">
                <a:solidFill>
                  <a:srgbClr val="000000"/>
                </a:solidFill>
                <a:latin typeface="Arial"/>
                <a:ea typeface="Arial"/>
              </a:rPr>
              <a:t>10px</a:t>
            </a:r>
            <a:endParaRPr b="0" lang="en-US" sz="1400" spc="-1" strike="noStrike">
              <a:latin typeface="Arial"/>
            </a:endParaRPr>
          </a:p>
        </p:txBody>
      </p:sp>
      <p:sp>
        <p:nvSpPr>
          <p:cNvPr id="399" name="CustomShape 12"/>
          <p:cNvSpPr/>
          <p:nvPr/>
        </p:nvSpPr>
        <p:spPr>
          <a:xfrm flipH="1" rot="10800000">
            <a:off x="5656680" y="4089960"/>
            <a:ext cx="1021320" cy="1800"/>
          </a:xfrm>
          <a:custGeom>
            <a:avLst/>
            <a:gdLst/>
            <a:ahLst/>
            <a:rect l="l" t="t" r="r" b="b"/>
            <a:pathLst>
              <a:path w="21600" h="21600">
                <a:moveTo>
                  <a:pt x="0" y="0"/>
                </a:moveTo>
                <a:lnTo>
                  <a:pt x="21600" y="21600"/>
                </a:lnTo>
              </a:path>
            </a:pathLst>
          </a:custGeom>
          <a:noFill/>
          <a:ln w="28440">
            <a:solidFill>
              <a:schemeClr val="dk2"/>
            </a:solidFill>
            <a:round/>
            <a:tailEnd len="med" type="triangle" w="med"/>
          </a:ln>
        </p:spPr>
        <p:style>
          <a:lnRef idx="0"/>
          <a:fillRef idx="0"/>
          <a:effectRef idx="0"/>
          <a:fontRef idx="minor"/>
        </p:style>
      </p:sp>
      <p:sp>
        <p:nvSpPr>
          <p:cNvPr id="400" name="CustomShape 13"/>
          <p:cNvSpPr/>
          <p:nvPr/>
        </p:nvSpPr>
        <p:spPr>
          <a:xfrm>
            <a:off x="6827760" y="2837160"/>
            <a:ext cx="4826160" cy="2509920"/>
          </a:xfrm>
          <a:prstGeom prst="rect">
            <a:avLst/>
          </a:prstGeom>
          <a:noFill/>
          <a:ln w="19080">
            <a:solidFill>
              <a:schemeClr val="dk2"/>
            </a:solidFill>
            <a:round/>
          </a:ln>
        </p:spPr>
        <p:style>
          <a:lnRef idx="0"/>
          <a:fillRef idx="0"/>
          <a:effectRef idx="0"/>
          <a:fontRef idx="minor"/>
        </p:style>
      </p:sp>
      <p:sp>
        <p:nvSpPr>
          <p:cNvPr id="401" name="CustomShape 14"/>
          <p:cNvSpPr/>
          <p:nvPr/>
        </p:nvSpPr>
        <p:spPr>
          <a:xfrm>
            <a:off x="7007760" y="3137760"/>
            <a:ext cx="915840" cy="905040"/>
          </a:xfrm>
          <a:prstGeom prst="rect">
            <a:avLst/>
          </a:prstGeom>
          <a:solidFill>
            <a:srgbClr val="ff0000"/>
          </a:solidFill>
          <a:ln>
            <a:noFill/>
          </a:ln>
        </p:spPr>
        <p:style>
          <a:lnRef idx="0"/>
          <a:fillRef idx="0"/>
          <a:effectRef idx="0"/>
          <a:fontRef idx="minor"/>
        </p:style>
      </p:sp>
      <p:sp>
        <p:nvSpPr>
          <p:cNvPr id="402" name="CustomShape 15"/>
          <p:cNvSpPr/>
          <p:nvPr/>
        </p:nvSpPr>
        <p:spPr>
          <a:xfrm>
            <a:off x="7188120" y="4150800"/>
            <a:ext cx="2347560" cy="1023120"/>
          </a:xfrm>
          <a:prstGeom prst="rect">
            <a:avLst/>
          </a:prstGeom>
          <a:noFill/>
          <a:ln>
            <a:noFill/>
          </a:ln>
        </p:spPr>
        <p:style>
          <a:lnRef idx="0"/>
          <a:fillRef idx="0"/>
          <a:effectRef idx="0"/>
          <a:fontRef idx="minor"/>
        </p:style>
        <p:txBody>
          <a:bodyPr tIns="91440" bIns="91440"/>
          <a:p>
            <a:pPr>
              <a:lnSpc>
                <a:spcPct val="100000"/>
              </a:lnSpc>
            </a:pPr>
            <a:r>
              <a:rPr b="0" lang="en-US" sz="1400" spc="-1" strike="noStrike">
                <a:solidFill>
                  <a:srgbClr val="000000"/>
                </a:solidFill>
                <a:latin typeface="Arial"/>
                <a:ea typeface="Arial"/>
              </a:rPr>
              <a:t>New position:</a:t>
            </a:r>
            <a:endParaRPr b="0" lang="en-US" sz="1400" spc="-1" strike="noStrike">
              <a:latin typeface="Arial"/>
            </a:endParaRPr>
          </a:p>
          <a:p>
            <a:pPr>
              <a:lnSpc>
                <a:spcPct val="100000"/>
              </a:lnSpc>
            </a:pPr>
            <a:r>
              <a:rPr b="0" lang="en-US" sz="1400" spc="-1" strike="noStrike">
                <a:solidFill>
                  <a:srgbClr val="000000"/>
                </a:solidFill>
                <a:latin typeface="Roboto Mono"/>
                <a:ea typeface="Roboto Mono"/>
              </a:rPr>
              <a:t>position: fixed;</a:t>
            </a:r>
            <a:endParaRPr b="0" lang="en-US" sz="1400" spc="-1" strike="noStrike">
              <a:latin typeface="Arial"/>
            </a:endParaRPr>
          </a:p>
          <a:p>
            <a:pPr>
              <a:lnSpc>
                <a:spcPct val="100000"/>
              </a:lnSpc>
            </a:pPr>
            <a:r>
              <a:rPr b="0" lang="en-US" sz="1400" spc="-1" strike="noStrike">
                <a:solidFill>
                  <a:srgbClr val="000000"/>
                </a:solidFill>
                <a:latin typeface="Roboto Mono"/>
                <a:ea typeface="Roboto Mono"/>
              </a:rPr>
              <a:t>top: 40px;</a:t>
            </a:r>
            <a:endParaRPr b="0" lang="en-US" sz="1400" spc="-1" strike="noStrike">
              <a:latin typeface="Arial"/>
            </a:endParaRPr>
          </a:p>
          <a:p>
            <a:pPr>
              <a:lnSpc>
                <a:spcPct val="100000"/>
              </a:lnSpc>
            </a:pPr>
            <a:r>
              <a:rPr b="0" lang="en-US" sz="1400" spc="-1" strike="noStrike">
                <a:solidFill>
                  <a:srgbClr val="000000"/>
                </a:solidFill>
                <a:latin typeface="Roboto Mono"/>
                <a:ea typeface="Roboto Mono"/>
              </a:rPr>
              <a:t>left: 10px;</a:t>
            </a:r>
            <a:endParaRPr b="0" lang="en-US" sz="1400" spc="-1" strike="noStrike">
              <a:latin typeface="Arial"/>
            </a:endParaRPr>
          </a:p>
        </p:txBody>
      </p:sp>
      <p:sp>
        <p:nvSpPr>
          <p:cNvPr id="403" name="CustomShape 16"/>
          <p:cNvSpPr/>
          <p:nvPr/>
        </p:nvSpPr>
        <p:spPr>
          <a:xfrm flipH="1">
            <a:off x="7466040" y="2859840"/>
            <a:ext cx="7920" cy="277560"/>
          </a:xfrm>
          <a:custGeom>
            <a:avLst/>
            <a:gdLst/>
            <a:ahLst/>
            <a:rect l="l" t="t" r="r" b="b"/>
            <a:pathLst>
              <a:path w="21600" h="21600">
                <a:moveTo>
                  <a:pt x="0" y="0"/>
                </a:moveTo>
                <a:lnTo>
                  <a:pt x="21600" y="21600"/>
                </a:lnTo>
              </a:path>
            </a:pathLst>
          </a:custGeom>
          <a:noFill/>
          <a:ln w="9360">
            <a:solidFill>
              <a:schemeClr val="dk2"/>
            </a:solidFill>
            <a:round/>
            <a:tailEnd len="med" type="triangle" w="med"/>
          </a:ln>
        </p:spPr>
        <p:style>
          <a:lnRef idx="0"/>
          <a:fillRef idx="0"/>
          <a:effectRef idx="0"/>
          <a:fontRef idx="minor"/>
        </p:style>
      </p:sp>
      <p:sp>
        <p:nvSpPr>
          <p:cNvPr id="404" name="CustomShape 17"/>
          <p:cNvSpPr/>
          <p:nvPr/>
        </p:nvSpPr>
        <p:spPr>
          <a:xfrm>
            <a:off x="7425000" y="2770200"/>
            <a:ext cx="621360" cy="277560"/>
          </a:xfrm>
          <a:prstGeom prst="rect">
            <a:avLst/>
          </a:prstGeom>
          <a:noFill/>
          <a:ln>
            <a:noFill/>
          </a:ln>
        </p:spPr>
        <p:style>
          <a:lnRef idx="0"/>
          <a:fillRef idx="0"/>
          <a:effectRef idx="0"/>
          <a:fontRef idx="minor"/>
        </p:style>
        <p:txBody>
          <a:bodyPr tIns="91440" bIns="91440"/>
          <a:p>
            <a:pPr>
              <a:lnSpc>
                <a:spcPct val="100000"/>
              </a:lnSpc>
            </a:pPr>
            <a:r>
              <a:rPr b="0" lang="en-US" sz="1400" spc="-1" strike="noStrike">
                <a:solidFill>
                  <a:srgbClr val="000000"/>
                </a:solidFill>
                <a:latin typeface="Arial"/>
                <a:ea typeface="Arial"/>
              </a:rPr>
              <a:t>40px</a:t>
            </a:r>
            <a:endParaRPr b="0" lang="en-US" sz="1400" spc="-1" strike="noStrike">
              <a:latin typeface="Arial"/>
            </a:endParaRPr>
          </a:p>
        </p:txBody>
      </p:sp>
      <p:sp>
        <p:nvSpPr>
          <p:cNvPr id="405" name="CustomShape 18"/>
          <p:cNvSpPr/>
          <p:nvPr/>
        </p:nvSpPr>
        <p:spPr>
          <a:xfrm>
            <a:off x="7007760" y="3137760"/>
            <a:ext cx="915840" cy="905040"/>
          </a:xfrm>
          <a:prstGeom prst="rect">
            <a:avLst/>
          </a:prstGeom>
          <a:noFill/>
          <a:ln w="19080">
            <a:solidFill>
              <a:schemeClr val="dk2"/>
            </a:solidFill>
            <a:round/>
          </a:ln>
        </p:spPr>
        <p:style>
          <a:lnRef idx="0"/>
          <a:fillRef idx="0"/>
          <a:effectRef idx="0"/>
          <a:fontRef idx="minor"/>
        </p:style>
      </p:sp>
      <p:sp>
        <p:nvSpPr>
          <p:cNvPr id="406" name="CustomShape 19"/>
          <p:cNvSpPr/>
          <p:nvPr/>
        </p:nvSpPr>
        <p:spPr>
          <a:xfrm>
            <a:off x="6836040" y="3585960"/>
            <a:ext cx="171720" cy="4320"/>
          </a:xfrm>
          <a:custGeom>
            <a:avLst/>
            <a:gdLst/>
            <a:ahLst/>
            <a:rect l="l" t="t" r="r" b="b"/>
            <a:pathLst>
              <a:path w="21600" h="21600">
                <a:moveTo>
                  <a:pt x="0" y="0"/>
                </a:moveTo>
                <a:lnTo>
                  <a:pt x="21600" y="21600"/>
                </a:lnTo>
              </a:path>
            </a:pathLst>
          </a:custGeom>
          <a:noFill/>
          <a:ln w="9360">
            <a:solidFill>
              <a:schemeClr val="dk2"/>
            </a:solidFill>
            <a:round/>
            <a:tailEnd len="med" type="triangle" w="med"/>
          </a:ln>
        </p:spPr>
        <p:style>
          <a:lnRef idx="0"/>
          <a:fillRef idx="0"/>
          <a:effectRef idx="0"/>
          <a:fontRef idx="minor"/>
        </p:style>
      </p:sp>
      <p:sp>
        <p:nvSpPr>
          <p:cNvPr id="407" name="CustomShape 20"/>
          <p:cNvSpPr/>
          <p:nvPr/>
        </p:nvSpPr>
        <p:spPr>
          <a:xfrm>
            <a:off x="6795360" y="3581280"/>
            <a:ext cx="621360" cy="367200"/>
          </a:xfrm>
          <a:prstGeom prst="rect">
            <a:avLst/>
          </a:prstGeom>
          <a:noFill/>
          <a:ln>
            <a:noFill/>
          </a:ln>
        </p:spPr>
        <p:style>
          <a:lnRef idx="0"/>
          <a:fillRef idx="0"/>
          <a:effectRef idx="0"/>
          <a:fontRef idx="minor"/>
        </p:style>
        <p:txBody>
          <a:bodyPr tIns="91440" bIns="91440"/>
          <a:p>
            <a:pPr>
              <a:lnSpc>
                <a:spcPct val="100000"/>
              </a:lnSpc>
            </a:pPr>
            <a:r>
              <a:rPr b="0" lang="en-US" sz="1400" spc="-1" strike="noStrike">
                <a:solidFill>
                  <a:srgbClr val="000000"/>
                </a:solidFill>
                <a:latin typeface="Arial"/>
                <a:ea typeface="Arial"/>
              </a:rPr>
              <a:t>10px</a:t>
            </a:r>
            <a:endParaRPr b="0" lang="en-US" sz="1400" spc="-1" strike="noStrike">
              <a:latin typeface="Arial"/>
            </a:endParaRPr>
          </a:p>
        </p:txBody>
      </p:sp>
      <p:sp>
        <p:nvSpPr>
          <p:cNvPr id="408" name="CustomShape 21"/>
          <p:cNvSpPr/>
          <p:nvPr/>
        </p:nvSpPr>
        <p:spPr>
          <a:xfrm>
            <a:off x="5638680" y="4339080"/>
            <a:ext cx="967680" cy="367200"/>
          </a:xfrm>
          <a:prstGeom prst="rect">
            <a:avLst/>
          </a:prstGeom>
          <a:noFill/>
          <a:ln>
            <a:noFill/>
          </a:ln>
        </p:spPr>
        <p:style>
          <a:lnRef idx="0"/>
          <a:fillRef idx="0"/>
          <a:effectRef idx="0"/>
          <a:fontRef idx="minor"/>
        </p:style>
        <p:txBody>
          <a:bodyPr tIns="91440" bIns="91440"/>
          <a:p>
            <a:pPr>
              <a:lnSpc>
                <a:spcPct val="100000"/>
              </a:lnSpc>
            </a:pPr>
            <a:r>
              <a:rPr b="0" lang="en-US" sz="1800" spc="-1" strike="noStrike">
                <a:solidFill>
                  <a:srgbClr val="000000"/>
                </a:solidFill>
                <a:latin typeface="Arial"/>
                <a:ea typeface="Arial"/>
              </a:rPr>
              <a:t>Scroll down</a:t>
            </a:r>
            <a:endParaRPr b="0" lang="en-US" sz="1800" spc="-1" strike="noStrike">
              <a:latin typeface="Arial"/>
            </a:endParaRPr>
          </a:p>
        </p:txBody>
      </p:sp>
      <p:sp>
        <p:nvSpPr>
          <p:cNvPr id="409" name="CustomShape 22"/>
          <p:cNvSpPr/>
          <p:nvPr/>
        </p:nvSpPr>
        <p:spPr>
          <a:xfrm>
            <a:off x="5334120" y="2877840"/>
            <a:ext cx="129600" cy="1281960"/>
          </a:xfrm>
          <a:prstGeom prst="rect">
            <a:avLst/>
          </a:prstGeom>
          <a:solidFill>
            <a:srgbClr val="999999"/>
          </a:solidFill>
          <a:ln w="9360">
            <a:solidFill>
              <a:schemeClr val="dk2"/>
            </a:solidFill>
            <a:round/>
          </a:ln>
        </p:spPr>
        <p:style>
          <a:lnRef idx="0"/>
          <a:fillRef idx="0"/>
          <a:effectRef idx="0"/>
          <a:fontRef idx="minor"/>
        </p:style>
      </p:sp>
      <p:sp>
        <p:nvSpPr>
          <p:cNvPr id="410" name="CustomShape 23"/>
          <p:cNvSpPr/>
          <p:nvPr/>
        </p:nvSpPr>
        <p:spPr>
          <a:xfrm>
            <a:off x="11475000" y="3522960"/>
            <a:ext cx="129600" cy="1281960"/>
          </a:xfrm>
          <a:prstGeom prst="rect">
            <a:avLst/>
          </a:prstGeom>
          <a:solidFill>
            <a:srgbClr val="999999"/>
          </a:solidFill>
          <a:ln w="9360">
            <a:solidFill>
              <a:schemeClr val="dk2"/>
            </a:solidFill>
            <a:round/>
          </a:ln>
        </p:spPr>
        <p:style>
          <a:lnRef idx="0"/>
          <a:fillRef idx="0"/>
          <a:effectRef idx="0"/>
          <a:fontRef idx="minor"/>
        </p:style>
      </p:sp>
      <p:sp>
        <p:nvSpPr>
          <p:cNvPr id="411" name="CustomShape 24"/>
          <p:cNvSpPr/>
          <p:nvPr/>
        </p:nvSpPr>
        <p:spPr>
          <a:xfrm flipH="1" rot="10800000">
            <a:off x="2160360" y="5621040"/>
            <a:ext cx="170280" cy="250560"/>
          </a:xfrm>
          <a:custGeom>
            <a:avLst/>
            <a:gdLst/>
            <a:ahLst/>
            <a:rect l="l" t="t" r="r" b="b"/>
            <a:pathLst>
              <a:path w="21600" h="21600">
                <a:moveTo>
                  <a:pt x="0" y="0"/>
                </a:moveTo>
                <a:lnTo>
                  <a:pt x="21600" y="21600"/>
                </a:lnTo>
              </a:path>
            </a:pathLst>
          </a:custGeom>
          <a:noFill/>
          <a:ln w="9360">
            <a:solidFill>
              <a:schemeClr val="dk2"/>
            </a:solidFill>
            <a:round/>
            <a:tailEnd len="med" type="triangle" w="med"/>
          </a:ln>
        </p:spPr>
        <p:style>
          <a:lnRef idx="0"/>
          <a:fillRef idx="0"/>
          <a:effectRef idx="0"/>
          <a:fontRef idx="minor"/>
        </p:style>
      </p:sp>
      <p:sp>
        <p:nvSpPr>
          <p:cNvPr id="412" name="CustomShape 25"/>
          <p:cNvSpPr/>
          <p:nvPr/>
        </p:nvSpPr>
        <p:spPr>
          <a:xfrm>
            <a:off x="2859840" y="3200400"/>
            <a:ext cx="2258640" cy="1129320"/>
          </a:xfrm>
          <a:prstGeom prst="rect">
            <a:avLst/>
          </a:prstGeom>
          <a:solidFill>
            <a:srgbClr val="ffe599"/>
          </a:solidFill>
          <a:ln w="19080">
            <a:solidFill>
              <a:schemeClr val="dk2"/>
            </a:solidFill>
            <a:round/>
          </a:ln>
        </p:spPr>
        <p:style>
          <a:lnRef idx="0"/>
          <a:fillRef idx="0"/>
          <a:effectRef idx="0"/>
          <a:fontRef idx="minor"/>
        </p:style>
        <p:txBody>
          <a:bodyPr tIns="91440" bIns="91440" anchor="ctr"/>
          <a:p>
            <a:pPr algn="ctr">
              <a:lnSpc>
                <a:spcPct val="100000"/>
              </a:lnSpc>
            </a:pPr>
            <a:r>
              <a:rPr b="0" lang="en-US" sz="1400" spc="-1" strike="noStrike">
                <a:solidFill>
                  <a:srgbClr val="000000"/>
                </a:solidFill>
                <a:latin typeface="Arial"/>
                <a:ea typeface="Arial"/>
              </a:rPr>
              <a:t>Content</a:t>
            </a:r>
            <a:endParaRPr b="0" lang="en-US" sz="1400" spc="-1" strike="noStrike">
              <a:latin typeface="Arial"/>
            </a:endParaRPr>
          </a:p>
        </p:txBody>
      </p:sp>
      <p:sp>
        <p:nvSpPr>
          <p:cNvPr id="413" name="CustomShape 26"/>
          <p:cNvSpPr/>
          <p:nvPr/>
        </p:nvSpPr>
        <p:spPr>
          <a:xfrm>
            <a:off x="9023400" y="2496600"/>
            <a:ext cx="2258640" cy="1129320"/>
          </a:xfrm>
          <a:prstGeom prst="rect">
            <a:avLst/>
          </a:prstGeom>
          <a:solidFill>
            <a:srgbClr val="ffe599"/>
          </a:solidFill>
          <a:ln w="19080">
            <a:solidFill>
              <a:schemeClr val="dk2"/>
            </a:solidFill>
            <a:round/>
          </a:ln>
        </p:spPr>
        <p:style>
          <a:lnRef idx="0"/>
          <a:fillRef idx="0"/>
          <a:effectRef idx="0"/>
          <a:fontRef idx="minor"/>
        </p:style>
        <p:txBody>
          <a:bodyPr tIns="91440" bIns="91440" anchor="ctr"/>
          <a:p>
            <a:pPr algn="ctr">
              <a:lnSpc>
                <a:spcPct val="100000"/>
              </a:lnSpc>
            </a:pPr>
            <a:r>
              <a:rPr b="0" lang="en-US" sz="1400" spc="-1" strike="noStrike">
                <a:solidFill>
                  <a:srgbClr val="000000"/>
                </a:solidFill>
                <a:latin typeface="Arial"/>
                <a:ea typeface="Arial"/>
              </a:rPr>
              <a:t>Content</a:t>
            </a:r>
            <a:endParaRPr b="0" lang="en-US" sz="1400" spc="-1" strike="noStrike">
              <a:latin typeface="Arial"/>
            </a:endParaRPr>
          </a:p>
        </p:txBody>
      </p:sp>
      <p:sp>
        <p:nvSpPr>
          <p:cNvPr id="414" name="CustomShape 27"/>
          <p:cNvSpPr/>
          <p:nvPr/>
        </p:nvSpPr>
        <p:spPr>
          <a:xfrm>
            <a:off x="8911080" y="2241000"/>
            <a:ext cx="2446920" cy="582120"/>
          </a:xfrm>
          <a:prstGeom prst="rect">
            <a:avLst/>
          </a:prstGeom>
          <a:solidFill>
            <a:schemeClr val="accent4"/>
          </a:solidFill>
          <a:ln w="9360">
            <a:solidFill>
              <a:schemeClr val="accent4"/>
            </a:solidFill>
            <a:round/>
          </a:ln>
        </p:spPr>
        <p:style>
          <a:lnRef idx="0"/>
          <a:fillRef idx="0"/>
          <a:effectRef idx="0"/>
          <a:fontRef idx="minor"/>
        </p:style>
      </p:sp>
    </p:spTree>
  </p:cSld>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5" name="TextShape 1"/>
          <p:cNvSpPr txBox="1"/>
          <p:nvPr/>
        </p:nvSpPr>
        <p:spPr>
          <a:xfrm>
            <a:off x="94320" y="96480"/>
            <a:ext cx="10962720" cy="1023120"/>
          </a:xfrm>
          <a:prstGeom prst="rect">
            <a:avLst/>
          </a:prstGeom>
          <a:noFill/>
          <a:ln>
            <a:noFill/>
          </a:ln>
        </p:spPr>
        <p:txBody>
          <a:bodyPr lIns="122040" rIns="122040" tIns="122040" bIns="122040" anchor="ctr"/>
          <a:p>
            <a:pPr>
              <a:lnSpc>
                <a:spcPct val="100000"/>
              </a:lnSpc>
            </a:pPr>
            <a:r>
              <a:rPr b="0" lang="en-US" sz="4300" spc="-1" strike="noStrike">
                <a:solidFill>
                  <a:srgbClr val="ffffff"/>
                </a:solidFill>
                <a:latin typeface="Roboto"/>
                <a:ea typeface="Roboto"/>
              </a:rPr>
              <a:t>Example</a:t>
            </a:r>
            <a:endParaRPr b="0" lang="en-US" sz="4300" spc="-1" strike="noStrike">
              <a:solidFill>
                <a:srgbClr val="000000"/>
              </a:solidFill>
              <a:latin typeface="Arial"/>
            </a:endParaRPr>
          </a:p>
        </p:txBody>
      </p:sp>
      <p:sp>
        <p:nvSpPr>
          <p:cNvPr id="416" name="CustomShape 2"/>
          <p:cNvSpPr/>
          <p:nvPr/>
        </p:nvSpPr>
        <p:spPr>
          <a:xfrm>
            <a:off x="721080" y="1855800"/>
            <a:ext cx="4227120" cy="3670560"/>
          </a:xfrm>
          <a:prstGeom prst="rect">
            <a:avLst/>
          </a:prstGeom>
          <a:noFill/>
          <a:ln w="19080">
            <a:solidFill>
              <a:srgbClr val="000000"/>
            </a:solidFill>
            <a:round/>
          </a:ln>
        </p:spPr>
        <p:style>
          <a:lnRef idx="0"/>
          <a:fillRef idx="0"/>
          <a:effectRef idx="0"/>
          <a:fontRef idx="minor"/>
        </p:style>
        <p:txBody>
          <a:bodyPr tIns="91440" bIns="91440"/>
          <a:p>
            <a:pPr>
              <a:lnSpc>
                <a:spcPct val="100000"/>
              </a:lnSpc>
            </a:pPr>
            <a:r>
              <a:rPr b="1" lang="en-US" sz="2000" spc="-1" strike="noStrike">
                <a:solidFill>
                  <a:srgbClr val="000000"/>
                </a:solidFill>
                <a:latin typeface="Roboto"/>
                <a:ea typeface="Roboto"/>
              </a:rPr>
              <a:t>HTML:</a:t>
            </a:r>
            <a:endParaRPr b="0" lang="en-US" sz="2000" spc="-1" strike="noStrike">
              <a:latin typeface="Arial"/>
            </a:endParaRPr>
          </a:p>
          <a:p>
            <a:pPr>
              <a:lnSpc>
                <a:spcPct val="100000"/>
              </a:lnSpc>
            </a:pPr>
            <a:r>
              <a:rPr b="0" lang="en-US" sz="2000" spc="-1" strike="noStrike">
                <a:solidFill>
                  <a:srgbClr val="000000"/>
                </a:solidFill>
                <a:latin typeface="Roboto Mono"/>
                <a:ea typeface="Roboto Mono"/>
              </a:rPr>
              <a:t>&lt;body&gt;</a:t>
            </a:r>
            <a:endParaRPr b="0" lang="en-US" sz="2000" spc="-1" strike="noStrike">
              <a:latin typeface="Arial"/>
            </a:endParaRPr>
          </a:p>
          <a:p>
            <a:pPr>
              <a:lnSpc>
                <a:spcPct val="100000"/>
              </a:lnSpc>
            </a:pPr>
            <a:r>
              <a:rPr b="0" lang="en-US" sz="2000" spc="-1" strike="noStrike">
                <a:solidFill>
                  <a:srgbClr val="000000"/>
                </a:solidFill>
                <a:latin typeface="Roboto Mono"/>
                <a:ea typeface="Roboto Mono"/>
              </a:rPr>
              <a:t>  </a:t>
            </a:r>
            <a:r>
              <a:rPr b="0" lang="en-US" sz="2000" spc="-1" strike="noStrike">
                <a:solidFill>
                  <a:srgbClr val="000000"/>
                </a:solidFill>
                <a:latin typeface="Roboto Mono"/>
                <a:ea typeface="Roboto Mono"/>
              </a:rPr>
              <a:t>&lt;div class=”container”&gt;</a:t>
            </a:r>
            <a:endParaRPr b="0" lang="en-US" sz="2000" spc="-1" strike="noStrike">
              <a:latin typeface="Arial"/>
            </a:endParaRPr>
          </a:p>
          <a:p>
            <a:pPr>
              <a:lnSpc>
                <a:spcPct val="100000"/>
              </a:lnSpc>
            </a:pPr>
            <a:r>
              <a:rPr b="0" lang="en-US" sz="2000" spc="-1" strike="noStrike">
                <a:solidFill>
                  <a:srgbClr val="000000"/>
                </a:solidFill>
                <a:latin typeface="Roboto Mono"/>
                <a:ea typeface="Roboto Mono"/>
              </a:rPr>
              <a:t>    </a:t>
            </a:r>
            <a:r>
              <a:rPr b="0" lang="en-US" sz="2000" spc="-1" strike="noStrike">
                <a:solidFill>
                  <a:srgbClr val="000000"/>
                </a:solidFill>
                <a:latin typeface="Roboto Mono"/>
                <a:ea typeface="Roboto Mono"/>
              </a:rPr>
              <a:t>&lt;div class=”sidebar”&gt;</a:t>
            </a:r>
            <a:endParaRPr b="0" lang="en-US" sz="2000" spc="-1" strike="noStrike">
              <a:latin typeface="Arial"/>
            </a:endParaRPr>
          </a:p>
          <a:p>
            <a:pPr>
              <a:lnSpc>
                <a:spcPct val="100000"/>
              </a:lnSpc>
            </a:pPr>
            <a:r>
              <a:rPr b="0" lang="en-US" sz="2000" spc="-1" strike="noStrike">
                <a:solidFill>
                  <a:srgbClr val="000000"/>
                </a:solidFill>
                <a:latin typeface="Roboto Mono"/>
                <a:ea typeface="Roboto Mono"/>
              </a:rPr>
              <a:t>      </a:t>
            </a:r>
            <a:r>
              <a:rPr b="0" lang="en-US" sz="2000" spc="-1" strike="noStrike">
                <a:solidFill>
                  <a:srgbClr val="000000"/>
                </a:solidFill>
                <a:latin typeface="Roboto Mono"/>
                <a:ea typeface="Roboto Mono"/>
              </a:rPr>
              <a:t>This is the sidebar</a:t>
            </a:r>
            <a:endParaRPr b="0" lang="en-US" sz="2000" spc="-1" strike="noStrike">
              <a:latin typeface="Arial"/>
            </a:endParaRPr>
          </a:p>
          <a:p>
            <a:pPr>
              <a:lnSpc>
                <a:spcPct val="100000"/>
              </a:lnSpc>
            </a:pPr>
            <a:r>
              <a:rPr b="0" lang="en-US" sz="2000" spc="-1" strike="noStrike">
                <a:solidFill>
                  <a:srgbClr val="000000"/>
                </a:solidFill>
                <a:latin typeface="Roboto Mono"/>
                <a:ea typeface="Roboto Mono"/>
              </a:rPr>
              <a:t>    </a:t>
            </a:r>
            <a:r>
              <a:rPr b="0" lang="en-US" sz="2000" spc="-1" strike="noStrike">
                <a:solidFill>
                  <a:srgbClr val="000000"/>
                </a:solidFill>
                <a:latin typeface="Roboto Mono"/>
                <a:ea typeface="Roboto Mono"/>
              </a:rPr>
              <a:t>&lt;/div&gt;</a:t>
            </a:r>
            <a:endParaRPr b="0" lang="en-US" sz="2000" spc="-1" strike="noStrike">
              <a:latin typeface="Arial"/>
            </a:endParaRPr>
          </a:p>
          <a:p>
            <a:pPr>
              <a:lnSpc>
                <a:spcPct val="100000"/>
              </a:lnSpc>
            </a:pPr>
            <a:r>
              <a:rPr b="0" lang="en-US" sz="2000" spc="-1" strike="noStrike">
                <a:solidFill>
                  <a:srgbClr val="000000"/>
                </a:solidFill>
                <a:latin typeface="Roboto Mono"/>
                <a:ea typeface="Roboto Mono"/>
              </a:rPr>
              <a:t>    </a:t>
            </a:r>
            <a:r>
              <a:rPr b="0" lang="en-US" sz="2000" spc="-1" strike="noStrike">
                <a:solidFill>
                  <a:srgbClr val="000000"/>
                </a:solidFill>
                <a:latin typeface="Roboto Mono"/>
                <a:ea typeface="Roboto Mono"/>
              </a:rPr>
              <a:t>&lt;div class=”main”&gt;</a:t>
            </a:r>
            <a:endParaRPr b="0" lang="en-US" sz="2000" spc="-1" strike="noStrike">
              <a:latin typeface="Arial"/>
            </a:endParaRPr>
          </a:p>
          <a:p>
            <a:pPr>
              <a:lnSpc>
                <a:spcPct val="100000"/>
              </a:lnSpc>
            </a:pPr>
            <a:r>
              <a:rPr b="0" lang="en-US" sz="2000" spc="-1" strike="noStrike">
                <a:solidFill>
                  <a:srgbClr val="000000"/>
                </a:solidFill>
                <a:latin typeface="Roboto Mono"/>
                <a:ea typeface="Roboto Mono"/>
              </a:rPr>
              <a:t>	</a:t>
            </a:r>
            <a:r>
              <a:rPr b="0" lang="en-US" sz="2000" spc="-1" strike="noStrike">
                <a:solidFill>
                  <a:srgbClr val="000000"/>
                </a:solidFill>
                <a:latin typeface="Roboto Mono"/>
                <a:ea typeface="Roboto Mono"/>
              </a:rPr>
              <a:t>	</a:t>
            </a:r>
            <a:r>
              <a:rPr b="0" lang="en-US" sz="2000" spc="-1" strike="noStrike">
                <a:solidFill>
                  <a:srgbClr val="000000"/>
                </a:solidFill>
                <a:latin typeface="Roboto Mono"/>
                <a:ea typeface="Roboto Mono"/>
              </a:rPr>
              <a:t>This is the main</a:t>
            </a:r>
            <a:endParaRPr b="0" lang="en-US" sz="2000" spc="-1" strike="noStrike">
              <a:latin typeface="Arial"/>
            </a:endParaRPr>
          </a:p>
          <a:p>
            <a:pPr>
              <a:lnSpc>
                <a:spcPct val="100000"/>
              </a:lnSpc>
            </a:pPr>
            <a:r>
              <a:rPr b="0" lang="en-US" sz="2000" spc="-1" strike="noStrike">
                <a:solidFill>
                  <a:srgbClr val="000000"/>
                </a:solidFill>
                <a:latin typeface="Roboto Mono"/>
                <a:ea typeface="Roboto Mono"/>
              </a:rPr>
              <a:t>    </a:t>
            </a:r>
            <a:r>
              <a:rPr b="0" lang="en-US" sz="2000" spc="-1" strike="noStrike">
                <a:solidFill>
                  <a:srgbClr val="000000"/>
                </a:solidFill>
                <a:latin typeface="Roboto Mono"/>
                <a:ea typeface="Roboto Mono"/>
              </a:rPr>
              <a:t>&lt;/div&gt;</a:t>
            </a:r>
            <a:endParaRPr b="0" lang="en-US" sz="2000" spc="-1" strike="noStrike">
              <a:latin typeface="Arial"/>
            </a:endParaRPr>
          </a:p>
          <a:p>
            <a:pPr>
              <a:lnSpc>
                <a:spcPct val="100000"/>
              </a:lnSpc>
            </a:pPr>
            <a:r>
              <a:rPr b="0" lang="en-US" sz="2000" spc="-1" strike="noStrike">
                <a:solidFill>
                  <a:srgbClr val="000000"/>
                </a:solidFill>
                <a:latin typeface="Roboto Mono"/>
                <a:ea typeface="Roboto Mono"/>
              </a:rPr>
              <a:t>  </a:t>
            </a:r>
            <a:r>
              <a:rPr b="0" lang="en-US" sz="2000" spc="-1" strike="noStrike">
                <a:solidFill>
                  <a:srgbClr val="000000"/>
                </a:solidFill>
                <a:latin typeface="Roboto Mono"/>
                <a:ea typeface="Roboto Mono"/>
              </a:rPr>
              <a:t>&lt;/div&gt;</a:t>
            </a:r>
            <a:endParaRPr b="0" lang="en-US" sz="2000" spc="-1" strike="noStrike">
              <a:latin typeface="Arial"/>
            </a:endParaRPr>
          </a:p>
          <a:p>
            <a:pPr>
              <a:lnSpc>
                <a:spcPct val="100000"/>
              </a:lnSpc>
            </a:pPr>
            <a:r>
              <a:rPr b="0" lang="en-US" sz="2000" spc="-1" strike="noStrike">
                <a:solidFill>
                  <a:srgbClr val="000000"/>
                </a:solidFill>
                <a:latin typeface="Roboto Mono"/>
                <a:ea typeface="Roboto Mono"/>
              </a:rPr>
              <a:t>&lt;/body&gt;</a:t>
            </a:r>
            <a:endParaRPr b="0" lang="en-US" sz="2000" spc="-1" strike="noStrike">
              <a:latin typeface="Arial"/>
            </a:endParaRPr>
          </a:p>
        </p:txBody>
      </p:sp>
      <p:sp>
        <p:nvSpPr>
          <p:cNvPr id="417" name="CustomShape 3"/>
          <p:cNvSpPr/>
          <p:nvPr/>
        </p:nvSpPr>
        <p:spPr>
          <a:xfrm>
            <a:off x="721080" y="1362600"/>
            <a:ext cx="10962720" cy="568800"/>
          </a:xfrm>
          <a:prstGeom prst="rect">
            <a:avLst/>
          </a:prstGeom>
          <a:noFill/>
          <a:ln>
            <a:noFill/>
          </a:ln>
        </p:spPr>
        <p:style>
          <a:lnRef idx="0"/>
          <a:fillRef idx="0"/>
          <a:effectRef idx="0"/>
          <a:fontRef idx="minor"/>
        </p:style>
        <p:txBody>
          <a:bodyPr tIns="91440" bIns="91440"/>
          <a:p>
            <a:pPr>
              <a:lnSpc>
                <a:spcPct val="100000"/>
              </a:lnSpc>
            </a:pPr>
            <a:r>
              <a:rPr b="0" lang="en-US" sz="2400" spc="-1" strike="noStrike">
                <a:solidFill>
                  <a:srgbClr val="000000"/>
                </a:solidFill>
                <a:latin typeface="Arial"/>
                <a:ea typeface="Arial"/>
              </a:rPr>
              <a:t>You can use the </a:t>
            </a:r>
            <a:r>
              <a:rPr b="0" lang="en-US" sz="2400" spc="-1" strike="noStrike">
                <a:solidFill>
                  <a:srgbClr val="000000"/>
                </a:solidFill>
                <a:latin typeface="Roboto Mono"/>
                <a:ea typeface="Roboto Mono"/>
              </a:rPr>
              <a:t>position </a:t>
            </a:r>
            <a:r>
              <a:rPr b="0" lang="en-US" sz="2400" spc="-1" strike="noStrike">
                <a:solidFill>
                  <a:srgbClr val="000000"/>
                </a:solidFill>
                <a:latin typeface="Roboto"/>
                <a:ea typeface="Roboto"/>
              </a:rPr>
              <a:t>property, like this:</a:t>
            </a:r>
            <a:endParaRPr b="0" lang="en-US" sz="2400" spc="-1" strike="noStrike">
              <a:latin typeface="Arial"/>
            </a:endParaRPr>
          </a:p>
        </p:txBody>
      </p:sp>
      <p:sp>
        <p:nvSpPr>
          <p:cNvPr id="418" name="CustomShape 4"/>
          <p:cNvSpPr/>
          <p:nvPr/>
        </p:nvSpPr>
        <p:spPr>
          <a:xfrm>
            <a:off x="5241960" y="1855800"/>
            <a:ext cx="3706920" cy="5001840"/>
          </a:xfrm>
          <a:prstGeom prst="rect">
            <a:avLst/>
          </a:prstGeom>
          <a:noFill/>
          <a:ln w="19080">
            <a:solidFill>
              <a:srgbClr val="000000"/>
            </a:solidFill>
            <a:round/>
          </a:ln>
        </p:spPr>
        <p:style>
          <a:lnRef idx="0"/>
          <a:fillRef idx="0"/>
          <a:effectRef idx="0"/>
          <a:fontRef idx="minor"/>
        </p:style>
        <p:txBody>
          <a:bodyPr tIns="91440" bIns="91440"/>
          <a:p>
            <a:pPr>
              <a:lnSpc>
                <a:spcPct val="100000"/>
              </a:lnSpc>
            </a:pPr>
            <a:r>
              <a:rPr b="1" lang="en-US" sz="2000" spc="-1" strike="noStrike">
                <a:solidFill>
                  <a:srgbClr val="000000"/>
                </a:solidFill>
                <a:latin typeface="Roboto"/>
                <a:ea typeface="Roboto"/>
              </a:rPr>
              <a:t>CSS:</a:t>
            </a:r>
            <a:endParaRPr b="0" lang="en-US" sz="2000" spc="-1" strike="noStrike">
              <a:latin typeface="Arial"/>
            </a:endParaRPr>
          </a:p>
          <a:p>
            <a:pPr>
              <a:lnSpc>
                <a:spcPct val="100000"/>
              </a:lnSpc>
            </a:pPr>
            <a:r>
              <a:rPr b="0" lang="en-US" sz="2000" spc="-1" strike="noStrike">
                <a:solidFill>
                  <a:srgbClr val="000000"/>
                </a:solidFill>
                <a:latin typeface="Roboto Mono"/>
                <a:ea typeface="Roboto Mono"/>
              </a:rPr>
              <a:t>.container {</a:t>
            </a:r>
            <a:endParaRPr b="0" lang="en-US" sz="2000" spc="-1" strike="noStrike">
              <a:latin typeface="Arial"/>
            </a:endParaRPr>
          </a:p>
          <a:p>
            <a:pPr>
              <a:lnSpc>
                <a:spcPct val="100000"/>
              </a:lnSpc>
            </a:pPr>
            <a:r>
              <a:rPr b="0" lang="en-US" sz="2000" spc="-1" strike="noStrike">
                <a:solidFill>
                  <a:srgbClr val="000000"/>
                </a:solidFill>
                <a:latin typeface="Roboto Mono"/>
                <a:ea typeface="Roboto Mono"/>
              </a:rPr>
              <a:t>	</a:t>
            </a:r>
            <a:r>
              <a:rPr b="0" lang="en-US" sz="2000" spc="-1" strike="noStrike">
                <a:solidFill>
                  <a:srgbClr val="000000"/>
                </a:solidFill>
                <a:latin typeface="Roboto Mono"/>
                <a:ea typeface="Roboto Mono"/>
              </a:rPr>
              <a:t>position: relative;</a:t>
            </a:r>
            <a:endParaRPr b="0" lang="en-US" sz="2000" spc="-1" strike="noStrike">
              <a:latin typeface="Arial"/>
            </a:endParaRPr>
          </a:p>
          <a:p>
            <a:pPr>
              <a:lnSpc>
                <a:spcPct val="100000"/>
              </a:lnSpc>
            </a:pPr>
            <a:r>
              <a:rPr b="0" lang="en-US" sz="2000" spc="-1" strike="noStrike">
                <a:solidFill>
                  <a:srgbClr val="000000"/>
                </a:solidFill>
                <a:latin typeface="Roboto Mono"/>
                <a:ea typeface="Roboto Mono"/>
              </a:rPr>
              <a:t>}</a:t>
            </a:r>
            <a:endParaRPr b="0" lang="en-US" sz="2000" spc="-1" strike="noStrike">
              <a:latin typeface="Arial"/>
            </a:endParaRPr>
          </a:p>
          <a:p>
            <a:pPr>
              <a:lnSpc>
                <a:spcPct val="100000"/>
              </a:lnSpc>
            </a:pPr>
            <a:endParaRPr b="0" lang="en-US" sz="2000" spc="-1" strike="noStrike">
              <a:latin typeface="Arial"/>
            </a:endParaRPr>
          </a:p>
          <a:p>
            <a:pPr>
              <a:lnSpc>
                <a:spcPct val="100000"/>
              </a:lnSpc>
            </a:pPr>
            <a:r>
              <a:rPr b="0" lang="en-US" sz="2000" spc="-1" strike="noStrike">
                <a:solidFill>
                  <a:srgbClr val="000000"/>
                </a:solidFill>
                <a:latin typeface="Roboto Mono"/>
                <a:ea typeface="Roboto Mono"/>
              </a:rPr>
              <a:t>.sidebar {</a:t>
            </a:r>
            <a:endParaRPr b="0" lang="en-US" sz="2000" spc="-1" strike="noStrike">
              <a:latin typeface="Arial"/>
            </a:endParaRPr>
          </a:p>
          <a:p>
            <a:pPr>
              <a:lnSpc>
                <a:spcPct val="100000"/>
              </a:lnSpc>
            </a:pPr>
            <a:r>
              <a:rPr b="0" lang="en-US" sz="2000" spc="-1" strike="noStrike">
                <a:solidFill>
                  <a:srgbClr val="000000"/>
                </a:solidFill>
                <a:latin typeface="Roboto Mono"/>
                <a:ea typeface="Roboto Mono"/>
              </a:rPr>
              <a:t>	</a:t>
            </a:r>
            <a:r>
              <a:rPr b="0" lang="en-US" sz="2000" spc="-1" strike="noStrike">
                <a:solidFill>
                  <a:srgbClr val="000000"/>
                </a:solidFill>
                <a:latin typeface="Roboto Mono"/>
                <a:ea typeface="Roboto Mono"/>
              </a:rPr>
              <a:t>position: absolute;</a:t>
            </a:r>
            <a:endParaRPr b="0" lang="en-US" sz="2000" spc="-1" strike="noStrike">
              <a:latin typeface="Arial"/>
            </a:endParaRPr>
          </a:p>
          <a:p>
            <a:pPr>
              <a:lnSpc>
                <a:spcPct val="100000"/>
              </a:lnSpc>
            </a:pPr>
            <a:r>
              <a:rPr b="0" lang="en-US" sz="2000" spc="-1" strike="noStrike">
                <a:solidFill>
                  <a:srgbClr val="000000"/>
                </a:solidFill>
                <a:latin typeface="Roboto Mono"/>
                <a:ea typeface="Roboto Mono"/>
              </a:rPr>
              <a:t>	</a:t>
            </a:r>
            <a:r>
              <a:rPr b="0" lang="en-US" sz="2000" spc="-1" strike="noStrike">
                <a:solidFill>
                  <a:srgbClr val="000000"/>
                </a:solidFill>
                <a:latin typeface="Roboto Mono"/>
                <a:ea typeface="Roboto Mono"/>
              </a:rPr>
              <a:t>top: 0px;</a:t>
            </a:r>
            <a:endParaRPr b="0" lang="en-US" sz="2000" spc="-1" strike="noStrike">
              <a:latin typeface="Arial"/>
            </a:endParaRPr>
          </a:p>
          <a:p>
            <a:pPr>
              <a:lnSpc>
                <a:spcPct val="100000"/>
              </a:lnSpc>
            </a:pPr>
            <a:r>
              <a:rPr b="0" lang="en-US" sz="2000" spc="-1" strike="noStrike">
                <a:solidFill>
                  <a:srgbClr val="000000"/>
                </a:solidFill>
                <a:latin typeface="Roboto Mono"/>
                <a:ea typeface="Roboto Mono"/>
              </a:rPr>
              <a:t>	</a:t>
            </a:r>
            <a:r>
              <a:rPr b="0" lang="en-US" sz="2000" spc="-1" strike="noStrike">
                <a:solidFill>
                  <a:srgbClr val="000000"/>
                </a:solidFill>
                <a:latin typeface="Roboto Mono"/>
                <a:ea typeface="Roboto Mono"/>
              </a:rPr>
              <a:t>left: 0px;</a:t>
            </a:r>
            <a:endParaRPr b="0" lang="en-US" sz="2000" spc="-1" strike="noStrike">
              <a:latin typeface="Arial"/>
            </a:endParaRPr>
          </a:p>
          <a:p>
            <a:pPr>
              <a:lnSpc>
                <a:spcPct val="100000"/>
              </a:lnSpc>
            </a:pPr>
            <a:r>
              <a:rPr b="0" lang="en-US" sz="2000" spc="-1" strike="noStrike">
                <a:solidFill>
                  <a:srgbClr val="000000"/>
                </a:solidFill>
                <a:latin typeface="Roboto Mono"/>
                <a:ea typeface="Roboto Mono"/>
              </a:rPr>
              <a:t>}</a:t>
            </a:r>
            <a:endParaRPr b="0" lang="en-US" sz="2000" spc="-1" strike="noStrike">
              <a:latin typeface="Arial"/>
            </a:endParaRPr>
          </a:p>
          <a:p>
            <a:pPr>
              <a:lnSpc>
                <a:spcPct val="100000"/>
              </a:lnSpc>
            </a:pPr>
            <a:endParaRPr b="0" lang="en-US" sz="2000" spc="-1" strike="noStrike">
              <a:latin typeface="Arial"/>
            </a:endParaRPr>
          </a:p>
          <a:p>
            <a:pPr>
              <a:lnSpc>
                <a:spcPct val="100000"/>
              </a:lnSpc>
            </a:pPr>
            <a:r>
              <a:rPr b="0" lang="en-US" sz="2000" spc="-1" strike="noStrike">
                <a:solidFill>
                  <a:srgbClr val="000000"/>
                </a:solidFill>
                <a:latin typeface="Roboto Mono"/>
                <a:ea typeface="Roboto Mono"/>
              </a:rPr>
              <a:t>.main {</a:t>
            </a:r>
            <a:endParaRPr b="0" lang="en-US" sz="2000" spc="-1" strike="noStrike">
              <a:latin typeface="Arial"/>
            </a:endParaRPr>
          </a:p>
          <a:p>
            <a:pPr>
              <a:lnSpc>
                <a:spcPct val="100000"/>
              </a:lnSpc>
            </a:pPr>
            <a:r>
              <a:rPr b="0" lang="en-US" sz="2000" spc="-1" strike="noStrike">
                <a:solidFill>
                  <a:srgbClr val="000000"/>
                </a:solidFill>
                <a:latin typeface="Roboto Mono"/>
                <a:ea typeface="Roboto Mono"/>
              </a:rPr>
              <a:t>	</a:t>
            </a:r>
            <a:r>
              <a:rPr b="0" lang="en-US" sz="2000" spc="-1" strike="noStrike">
                <a:solidFill>
                  <a:srgbClr val="000000"/>
                </a:solidFill>
                <a:latin typeface="Roboto Mono"/>
                <a:ea typeface="Roboto Mono"/>
              </a:rPr>
              <a:t>position: absolute;</a:t>
            </a:r>
            <a:endParaRPr b="0" lang="en-US" sz="2000" spc="-1" strike="noStrike">
              <a:latin typeface="Arial"/>
            </a:endParaRPr>
          </a:p>
          <a:p>
            <a:pPr>
              <a:lnSpc>
                <a:spcPct val="100000"/>
              </a:lnSpc>
            </a:pPr>
            <a:r>
              <a:rPr b="0" lang="en-US" sz="2000" spc="-1" strike="noStrike">
                <a:solidFill>
                  <a:srgbClr val="000000"/>
                </a:solidFill>
                <a:latin typeface="Roboto Mono"/>
                <a:ea typeface="Roboto Mono"/>
              </a:rPr>
              <a:t>	</a:t>
            </a:r>
            <a:r>
              <a:rPr b="0" lang="en-US" sz="2000" spc="-1" strike="noStrike">
                <a:solidFill>
                  <a:srgbClr val="000000"/>
                </a:solidFill>
                <a:latin typeface="Roboto Mono"/>
                <a:ea typeface="Roboto Mono"/>
              </a:rPr>
              <a:t>top: 0px;</a:t>
            </a:r>
            <a:endParaRPr b="0" lang="en-US" sz="2000" spc="-1" strike="noStrike">
              <a:latin typeface="Arial"/>
            </a:endParaRPr>
          </a:p>
          <a:p>
            <a:pPr>
              <a:lnSpc>
                <a:spcPct val="100000"/>
              </a:lnSpc>
            </a:pPr>
            <a:r>
              <a:rPr b="0" lang="en-US" sz="2000" spc="-1" strike="noStrike">
                <a:solidFill>
                  <a:srgbClr val="000000"/>
                </a:solidFill>
                <a:latin typeface="Roboto Mono"/>
                <a:ea typeface="Roboto Mono"/>
              </a:rPr>
              <a:t>	</a:t>
            </a:r>
            <a:r>
              <a:rPr b="0" lang="en-US" sz="2000" spc="-1" strike="noStrike">
                <a:solidFill>
                  <a:srgbClr val="000000"/>
                </a:solidFill>
                <a:latin typeface="Roboto Mono"/>
                <a:ea typeface="Roboto Mono"/>
              </a:rPr>
              <a:t>left: 150px;</a:t>
            </a:r>
            <a:endParaRPr b="0" lang="en-US" sz="2000" spc="-1" strike="noStrike">
              <a:latin typeface="Arial"/>
            </a:endParaRPr>
          </a:p>
          <a:p>
            <a:pPr>
              <a:lnSpc>
                <a:spcPct val="100000"/>
              </a:lnSpc>
            </a:pPr>
            <a:r>
              <a:rPr b="0" lang="en-US" sz="2000" spc="-1" strike="noStrike">
                <a:solidFill>
                  <a:srgbClr val="000000"/>
                </a:solidFill>
                <a:latin typeface="Roboto Mono"/>
                <a:ea typeface="Roboto Mono"/>
              </a:rPr>
              <a:t>}</a:t>
            </a:r>
            <a:endParaRPr b="0" lang="en-US" sz="2000" spc="-1" strike="noStrike">
              <a:latin typeface="Arial"/>
            </a:endParaRPr>
          </a:p>
        </p:txBody>
      </p:sp>
      <p:pic>
        <p:nvPicPr>
          <p:cNvPr id="419" name="Google Shape;399;p48" descr=""/>
          <p:cNvPicPr/>
          <p:nvPr/>
        </p:nvPicPr>
        <p:blipFill>
          <a:blip r:embed="rId1"/>
          <a:srcRect l="0" t="-4846" r="18232" b="4846"/>
          <a:stretch/>
        </p:blipFill>
        <p:spPr>
          <a:xfrm>
            <a:off x="9294480" y="3308400"/>
            <a:ext cx="2825640" cy="1092960"/>
          </a:xfrm>
          <a:prstGeom prst="rect">
            <a:avLst/>
          </a:prstGeom>
          <a:ln>
            <a:noFill/>
          </a:ln>
        </p:spPr>
      </p:pic>
      <p:sp>
        <p:nvSpPr>
          <p:cNvPr id="420" name="CustomShape 5"/>
          <p:cNvSpPr/>
          <p:nvPr/>
        </p:nvSpPr>
        <p:spPr>
          <a:xfrm flipH="1" rot="10800000">
            <a:off x="8865720" y="3863880"/>
            <a:ext cx="428040" cy="8280"/>
          </a:xfrm>
          <a:custGeom>
            <a:avLst/>
            <a:gdLst/>
            <a:ahLst/>
            <a:rect l="l" t="t" r="r" b="b"/>
            <a:pathLst>
              <a:path w="21600" h="21600">
                <a:moveTo>
                  <a:pt x="0" y="0"/>
                </a:moveTo>
                <a:lnTo>
                  <a:pt x="21600" y="21600"/>
                </a:lnTo>
              </a:path>
            </a:pathLst>
          </a:custGeom>
          <a:noFill/>
          <a:ln w="28440">
            <a:solidFill>
              <a:schemeClr val="dk2"/>
            </a:solidFill>
            <a:round/>
            <a:tailEnd len="med" type="triangle" w="med"/>
          </a:ln>
        </p:spPr>
        <p:style>
          <a:lnRef idx="0"/>
          <a:fillRef idx="0"/>
          <a:effectRef idx="0"/>
          <a:fontRef idx="minor"/>
        </p:style>
      </p:sp>
    </p:spTree>
  </p:cSld>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1" name="TextShape 1"/>
          <p:cNvSpPr txBox="1"/>
          <p:nvPr/>
        </p:nvSpPr>
        <p:spPr>
          <a:xfrm>
            <a:off x="94320" y="96480"/>
            <a:ext cx="10962720" cy="1023120"/>
          </a:xfrm>
          <a:prstGeom prst="rect">
            <a:avLst/>
          </a:prstGeom>
          <a:noFill/>
          <a:ln>
            <a:noFill/>
          </a:ln>
        </p:spPr>
        <p:txBody>
          <a:bodyPr lIns="122040" rIns="122040" tIns="122040" bIns="122040" anchor="ctr"/>
          <a:p>
            <a:pPr>
              <a:lnSpc>
                <a:spcPct val="100000"/>
              </a:lnSpc>
            </a:pPr>
            <a:r>
              <a:rPr b="0" lang="en-US" sz="4300" spc="-1" strike="noStrike">
                <a:solidFill>
                  <a:srgbClr val="ffffff"/>
                </a:solidFill>
                <a:latin typeface="Roboto"/>
                <a:ea typeface="Roboto"/>
              </a:rPr>
              <a:t>Width and height</a:t>
            </a:r>
            <a:endParaRPr b="0" lang="en-US" sz="4300" spc="-1" strike="noStrike">
              <a:solidFill>
                <a:srgbClr val="000000"/>
              </a:solidFill>
              <a:latin typeface="Arial"/>
            </a:endParaRPr>
          </a:p>
        </p:txBody>
      </p:sp>
      <p:pic>
        <p:nvPicPr>
          <p:cNvPr id="422" name="Google Shape;407;p49" descr=""/>
          <p:cNvPicPr/>
          <p:nvPr/>
        </p:nvPicPr>
        <p:blipFill>
          <a:blip r:embed="rId1"/>
          <a:srcRect l="0" t="-4846" r="18232" b="4846"/>
          <a:stretch/>
        </p:blipFill>
        <p:spPr>
          <a:xfrm>
            <a:off x="7480440" y="1835640"/>
            <a:ext cx="3097800" cy="1198080"/>
          </a:xfrm>
          <a:prstGeom prst="rect">
            <a:avLst/>
          </a:prstGeom>
          <a:ln>
            <a:noFill/>
          </a:ln>
        </p:spPr>
      </p:pic>
      <p:sp>
        <p:nvSpPr>
          <p:cNvPr id="423" name="CustomShape 2"/>
          <p:cNvSpPr/>
          <p:nvPr/>
        </p:nvSpPr>
        <p:spPr>
          <a:xfrm>
            <a:off x="555840" y="1604520"/>
            <a:ext cx="6700320" cy="1317600"/>
          </a:xfrm>
          <a:prstGeom prst="rect">
            <a:avLst/>
          </a:prstGeom>
          <a:noFill/>
          <a:ln>
            <a:noFill/>
          </a:ln>
        </p:spPr>
        <p:style>
          <a:lnRef idx="0"/>
          <a:fillRef idx="0"/>
          <a:effectRef idx="0"/>
          <a:fontRef idx="minor"/>
        </p:style>
        <p:txBody>
          <a:bodyPr tIns="91440" bIns="91440"/>
          <a:p>
            <a:pPr>
              <a:lnSpc>
                <a:spcPct val="150000"/>
              </a:lnSpc>
            </a:pPr>
            <a:r>
              <a:rPr b="0" lang="en-US" sz="2400" spc="-1" strike="noStrike">
                <a:solidFill>
                  <a:srgbClr val="000000"/>
                </a:solidFill>
                <a:latin typeface="Arial"/>
                <a:ea typeface="Arial"/>
              </a:rPr>
              <a:t>This looks a bit weird… the sidebar ends when the text ends! Not very practical</a:t>
            </a:r>
            <a:endParaRPr b="0" lang="en-US" sz="2400" spc="-1" strike="noStrike">
              <a:latin typeface="Arial"/>
            </a:endParaRPr>
          </a:p>
          <a:p>
            <a:pPr>
              <a:lnSpc>
                <a:spcPct val="150000"/>
              </a:lnSpc>
              <a:spcBef>
                <a:spcPts val="1001"/>
              </a:spcBef>
              <a:spcAft>
                <a:spcPts val="1001"/>
              </a:spcAft>
            </a:pPr>
            <a:endParaRPr b="0" lang="en-US" sz="2400" spc="-1" strike="noStrike">
              <a:latin typeface="Arial"/>
            </a:endParaRPr>
          </a:p>
        </p:txBody>
      </p:sp>
      <p:pic>
        <p:nvPicPr>
          <p:cNvPr id="424" name="Google Shape;409;p49" descr=""/>
          <p:cNvPicPr/>
          <p:nvPr/>
        </p:nvPicPr>
        <p:blipFill>
          <a:blip r:embed="rId2"/>
          <a:srcRect l="0" t="9879" r="0" b="47260"/>
          <a:stretch/>
        </p:blipFill>
        <p:spPr>
          <a:xfrm>
            <a:off x="3270240" y="4939560"/>
            <a:ext cx="4261320" cy="1317600"/>
          </a:xfrm>
          <a:prstGeom prst="rect">
            <a:avLst/>
          </a:prstGeom>
          <a:ln>
            <a:noFill/>
          </a:ln>
        </p:spPr>
      </p:pic>
      <p:sp>
        <p:nvSpPr>
          <p:cNvPr id="425" name="CustomShape 3"/>
          <p:cNvSpPr/>
          <p:nvPr/>
        </p:nvSpPr>
        <p:spPr>
          <a:xfrm>
            <a:off x="5244480" y="2366640"/>
            <a:ext cx="2097720" cy="26640"/>
          </a:xfrm>
          <a:custGeom>
            <a:avLst/>
            <a:gdLst/>
            <a:ahLst/>
            <a:rect l="l" t="t" r="r" b="b"/>
            <a:pathLst>
              <a:path w="21600" h="21600">
                <a:moveTo>
                  <a:pt x="0" y="0"/>
                </a:moveTo>
                <a:lnTo>
                  <a:pt x="21600" y="21600"/>
                </a:lnTo>
              </a:path>
            </a:pathLst>
          </a:custGeom>
          <a:noFill/>
          <a:ln w="9360">
            <a:solidFill>
              <a:schemeClr val="dk2"/>
            </a:solidFill>
            <a:round/>
            <a:tailEnd len="med" type="triangle" w="med"/>
          </a:ln>
        </p:spPr>
        <p:style>
          <a:lnRef idx="0"/>
          <a:fillRef idx="0"/>
          <a:effectRef idx="0"/>
          <a:fontRef idx="minor"/>
        </p:style>
      </p:sp>
      <p:sp>
        <p:nvSpPr>
          <p:cNvPr id="426" name="CustomShape 4"/>
          <p:cNvSpPr/>
          <p:nvPr/>
        </p:nvSpPr>
        <p:spPr>
          <a:xfrm>
            <a:off x="869400" y="3227400"/>
            <a:ext cx="9932760" cy="1460880"/>
          </a:xfrm>
          <a:prstGeom prst="rect">
            <a:avLst/>
          </a:prstGeom>
          <a:noFill/>
          <a:ln>
            <a:noFill/>
          </a:ln>
        </p:spPr>
        <p:style>
          <a:lnRef idx="0"/>
          <a:fillRef idx="0"/>
          <a:effectRef idx="0"/>
          <a:fontRef idx="minor"/>
        </p:style>
        <p:txBody>
          <a:bodyPr tIns="91440" bIns="91440"/>
          <a:p>
            <a:pPr>
              <a:lnSpc>
                <a:spcPct val="150000"/>
              </a:lnSpc>
            </a:pPr>
            <a:r>
              <a:rPr b="0" lang="en-US" sz="2400" spc="-1" strike="noStrike">
                <a:solidFill>
                  <a:srgbClr val="000000"/>
                </a:solidFill>
                <a:latin typeface="Arial"/>
                <a:ea typeface="Arial"/>
              </a:rPr>
              <a:t>What if we want to have the sidebar and main content touch?</a:t>
            </a:r>
            <a:endParaRPr b="0" lang="en-US" sz="2400" spc="-1" strike="noStrike">
              <a:latin typeface="Arial"/>
            </a:endParaRPr>
          </a:p>
          <a:p>
            <a:pPr>
              <a:lnSpc>
                <a:spcPct val="150000"/>
              </a:lnSpc>
              <a:spcBef>
                <a:spcPts val="1001"/>
              </a:spcBef>
              <a:spcAft>
                <a:spcPts val="1001"/>
              </a:spcAft>
            </a:pPr>
            <a:r>
              <a:rPr b="0" lang="en-US" sz="2400" spc="-1" strike="noStrike">
                <a:solidFill>
                  <a:srgbClr val="000000"/>
                </a:solidFill>
                <a:latin typeface="Arial"/>
                <a:ea typeface="Arial"/>
              </a:rPr>
              <a:t>Or have the sidebar go all the way down the page?</a:t>
            </a:r>
            <a:endParaRPr b="0" lang="en-US" sz="2400" spc="-1" strike="noStrike">
              <a:latin typeface="Arial"/>
            </a:endParaRPr>
          </a:p>
        </p:txBody>
      </p:sp>
      <p:sp>
        <p:nvSpPr>
          <p:cNvPr id="427" name="CustomShape 5"/>
          <p:cNvSpPr/>
          <p:nvPr/>
        </p:nvSpPr>
        <p:spPr>
          <a:xfrm>
            <a:off x="7960680" y="5271120"/>
            <a:ext cx="3060360" cy="654120"/>
          </a:xfrm>
          <a:prstGeom prst="rect">
            <a:avLst/>
          </a:prstGeom>
          <a:noFill/>
          <a:ln>
            <a:noFill/>
          </a:ln>
        </p:spPr>
        <p:style>
          <a:lnRef idx="0"/>
          <a:fillRef idx="0"/>
          <a:effectRef idx="0"/>
          <a:fontRef idx="minor"/>
        </p:style>
        <p:txBody>
          <a:bodyPr tIns="91440" bIns="91440"/>
          <a:p>
            <a:pPr>
              <a:lnSpc>
                <a:spcPct val="100000"/>
              </a:lnSpc>
            </a:pPr>
            <a:r>
              <a:rPr b="0" lang="en-US" sz="2000" spc="-1" strike="noStrike">
                <a:solidFill>
                  <a:srgbClr val="000000"/>
                </a:solidFill>
                <a:latin typeface="Arial"/>
                <a:ea typeface="Arial"/>
              </a:rPr>
              <a:t>Much better</a:t>
            </a:r>
            <a:endParaRPr b="0" lang="en-US" sz="2000" spc="-1" strike="noStrike">
              <a:latin typeface="Arial"/>
            </a:endParaRPr>
          </a:p>
        </p:txBody>
      </p:sp>
      <p:sp>
        <p:nvSpPr>
          <p:cNvPr id="428" name="CustomShape 6"/>
          <p:cNvSpPr/>
          <p:nvPr/>
        </p:nvSpPr>
        <p:spPr>
          <a:xfrm rot="10800000">
            <a:off x="7531920" y="5598000"/>
            <a:ext cx="428760" cy="360"/>
          </a:xfrm>
          <a:custGeom>
            <a:avLst/>
            <a:gdLst/>
            <a:ahLst/>
            <a:rect l="l" t="t" r="r" b="b"/>
            <a:pathLst>
              <a:path w="21600" h="21600">
                <a:moveTo>
                  <a:pt x="0" y="0"/>
                </a:moveTo>
                <a:lnTo>
                  <a:pt x="21600" y="21600"/>
                </a:lnTo>
              </a:path>
            </a:pathLst>
          </a:custGeom>
          <a:noFill/>
          <a:ln w="9360">
            <a:solidFill>
              <a:schemeClr val="dk2"/>
            </a:solidFill>
            <a:round/>
            <a:tailEnd len="med" type="triangle" w="med"/>
          </a:ln>
        </p:spPr>
        <p:style>
          <a:lnRef idx="0"/>
          <a:fillRef idx="0"/>
          <a:effectRef idx="0"/>
          <a:fontRef idx="minor"/>
        </p:style>
      </p:sp>
    </p:spTree>
  </p:cSld>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9" name="TextShape 1"/>
          <p:cNvSpPr txBox="1"/>
          <p:nvPr/>
        </p:nvSpPr>
        <p:spPr>
          <a:xfrm>
            <a:off x="94320" y="96480"/>
            <a:ext cx="10962720" cy="1023120"/>
          </a:xfrm>
          <a:prstGeom prst="rect">
            <a:avLst/>
          </a:prstGeom>
          <a:noFill/>
          <a:ln>
            <a:noFill/>
          </a:ln>
        </p:spPr>
        <p:txBody>
          <a:bodyPr lIns="122040" rIns="122040" tIns="122040" bIns="122040" anchor="ctr"/>
          <a:p>
            <a:pPr>
              <a:lnSpc>
                <a:spcPct val="100000"/>
              </a:lnSpc>
            </a:pPr>
            <a:r>
              <a:rPr b="0" lang="en-US" sz="4300" spc="-1" strike="noStrike">
                <a:solidFill>
                  <a:srgbClr val="ffffff"/>
                </a:solidFill>
                <a:latin typeface="Roboto"/>
                <a:ea typeface="Roboto"/>
              </a:rPr>
              <a:t>Width and height</a:t>
            </a:r>
            <a:endParaRPr b="0" lang="en-US" sz="4300" spc="-1" strike="noStrike">
              <a:solidFill>
                <a:srgbClr val="000000"/>
              </a:solidFill>
              <a:latin typeface="Arial"/>
            </a:endParaRPr>
          </a:p>
        </p:txBody>
      </p:sp>
      <p:sp>
        <p:nvSpPr>
          <p:cNvPr id="430" name="CustomShape 2"/>
          <p:cNvSpPr/>
          <p:nvPr/>
        </p:nvSpPr>
        <p:spPr>
          <a:xfrm>
            <a:off x="717120" y="1559880"/>
            <a:ext cx="10416600" cy="4518000"/>
          </a:xfrm>
          <a:prstGeom prst="rect">
            <a:avLst/>
          </a:prstGeom>
          <a:noFill/>
          <a:ln>
            <a:noFill/>
          </a:ln>
        </p:spPr>
        <p:style>
          <a:lnRef idx="0"/>
          <a:fillRef idx="0"/>
          <a:effectRef idx="0"/>
          <a:fontRef idx="minor"/>
        </p:style>
        <p:txBody>
          <a:bodyPr tIns="91440" bIns="91440"/>
          <a:p>
            <a:pPr>
              <a:lnSpc>
                <a:spcPct val="150000"/>
              </a:lnSpc>
            </a:pPr>
            <a:r>
              <a:rPr b="0" lang="en-US" sz="2400" spc="-1" strike="noStrike">
                <a:solidFill>
                  <a:srgbClr val="000000"/>
                </a:solidFill>
                <a:latin typeface="Roboto"/>
                <a:ea typeface="Roboto"/>
              </a:rPr>
              <a:t>We can use the </a:t>
            </a:r>
            <a:r>
              <a:rPr b="0" lang="en-US" sz="2400" spc="-1" strike="noStrike">
                <a:solidFill>
                  <a:srgbClr val="000000"/>
                </a:solidFill>
                <a:latin typeface="Roboto Mono"/>
                <a:ea typeface="Roboto Mono"/>
              </a:rPr>
              <a:t>width</a:t>
            </a:r>
            <a:r>
              <a:rPr b="0" lang="en-US" sz="2400" spc="-1" strike="noStrike">
                <a:solidFill>
                  <a:srgbClr val="000000"/>
                </a:solidFill>
                <a:latin typeface="Roboto"/>
                <a:ea typeface="Roboto"/>
              </a:rPr>
              <a:t> and </a:t>
            </a:r>
            <a:r>
              <a:rPr b="0" lang="en-US" sz="2400" spc="-1" strike="noStrike">
                <a:solidFill>
                  <a:srgbClr val="000000"/>
                </a:solidFill>
                <a:latin typeface="Roboto Mono"/>
                <a:ea typeface="Roboto Mono"/>
              </a:rPr>
              <a:t>height </a:t>
            </a:r>
            <a:r>
              <a:rPr b="0" lang="en-US" sz="2400" spc="-1" strike="noStrike">
                <a:solidFill>
                  <a:srgbClr val="000000"/>
                </a:solidFill>
                <a:latin typeface="Roboto"/>
                <a:ea typeface="Roboto"/>
              </a:rPr>
              <a:t>properties to specify the size of any element:</a:t>
            </a:r>
            <a:endParaRPr b="0" lang="en-US" sz="2400" spc="-1" strike="noStrike">
              <a:latin typeface="Arial"/>
            </a:endParaRPr>
          </a:p>
          <a:p>
            <a:pPr>
              <a:lnSpc>
                <a:spcPct val="100000"/>
              </a:lnSpc>
            </a:pPr>
            <a:r>
              <a:rPr b="0" lang="en-US" sz="2000" spc="-1" strike="noStrike">
                <a:solidFill>
                  <a:srgbClr val="000000"/>
                </a:solidFill>
                <a:latin typeface="Roboto Mono"/>
                <a:ea typeface="Roboto Mono"/>
              </a:rPr>
              <a:t>.sidebar {</a:t>
            </a:r>
            <a:endParaRPr b="0" lang="en-US" sz="2000" spc="-1" strike="noStrike">
              <a:latin typeface="Arial"/>
            </a:endParaRPr>
          </a:p>
          <a:p>
            <a:pPr>
              <a:lnSpc>
                <a:spcPct val="100000"/>
              </a:lnSpc>
            </a:pPr>
            <a:r>
              <a:rPr b="0" lang="en-US" sz="2000" spc="-1" strike="noStrike">
                <a:solidFill>
                  <a:srgbClr val="000000"/>
                </a:solidFill>
                <a:latin typeface="Roboto Mono"/>
                <a:ea typeface="Roboto Mono"/>
              </a:rPr>
              <a:t>    </a:t>
            </a:r>
            <a:r>
              <a:rPr b="0" lang="en-US" sz="2000" spc="-1" strike="noStrike">
                <a:solidFill>
                  <a:srgbClr val="000000"/>
                </a:solidFill>
                <a:latin typeface="Roboto Mono"/>
                <a:ea typeface="Roboto Mono"/>
              </a:rPr>
              <a:t>position: absolute;</a:t>
            </a:r>
            <a:endParaRPr b="0" lang="en-US" sz="2000" spc="-1" strike="noStrike">
              <a:latin typeface="Arial"/>
            </a:endParaRPr>
          </a:p>
          <a:p>
            <a:pPr>
              <a:lnSpc>
                <a:spcPct val="100000"/>
              </a:lnSpc>
            </a:pPr>
            <a:r>
              <a:rPr b="0" lang="en-US" sz="2000" spc="-1" strike="noStrike">
                <a:solidFill>
                  <a:srgbClr val="000000"/>
                </a:solidFill>
                <a:latin typeface="Roboto Mono"/>
                <a:ea typeface="Roboto Mono"/>
              </a:rPr>
              <a:t>    </a:t>
            </a:r>
            <a:r>
              <a:rPr b="0" lang="en-US" sz="2000" spc="-1" strike="noStrike">
                <a:solidFill>
                  <a:srgbClr val="000000"/>
                </a:solidFill>
                <a:latin typeface="Roboto Mono"/>
                <a:ea typeface="Roboto Mono"/>
              </a:rPr>
              <a:t>top: 0px;</a:t>
            </a:r>
            <a:endParaRPr b="0" lang="en-US" sz="2000" spc="-1" strike="noStrike">
              <a:latin typeface="Arial"/>
            </a:endParaRPr>
          </a:p>
          <a:p>
            <a:pPr>
              <a:lnSpc>
                <a:spcPct val="100000"/>
              </a:lnSpc>
            </a:pPr>
            <a:r>
              <a:rPr b="0" lang="en-US" sz="2000" spc="-1" strike="noStrike">
                <a:solidFill>
                  <a:srgbClr val="000000"/>
                </a:solidFill>
                <a:latin typeface="Roboto Mono"/>
                <a:ea typeface="Roboto Mono"/>
              </a:rPr>
              <a:t>    </a:t>
            </a:r>
            <a:r>
              <a:rPr b="0" lang="en-US" sz="2000" spc="-1" strike="noStrike">
                <a:solidFill>
                  <a:srgbClr val="000000"/>
                </a:solidFill>
                <a:latin typeface="Roboto Mono"/>
                <a:ea typeface="Roboto Mono"/>
              </a:rPr>
              <a:t>left: 0px;</a:t>
            </a:r>
            <a:endParaRPr b="0" lang="en-US" sz="2000" spc="-1" strike="noStrike">
              <a:latin typeface="Arial"/>
            </a:endParaRPr>
          </a:p>
          <a:p>
            <a:pPr>
              <a:lnSpc>
                <a:spcPct val="100000"/>
              </a:lnSpc>
            </a:pPr>
            <a:r>
              <a:rPr b="0" lang="en-US" sz="2000" spc="-1" strike="noStrike">
                <a:solidFill>
                  <a:srgbClr val="000000"/>
                </a:solidFill>
                <a:latin typeface="Roboto Mono"/>
                <a:ea typeface="Roboto Mono"/>
              </a:rPr>
              <a:t>    </a:t>
            </a:r>
            <a:r>
              <a:rPr b="1" lang="en-US" sz="2000" spc="-1" strike="noStrike">
                <a:solidFill>
                  <a:srgbClr val="000000"/>
                </a:solidFill>
                <a:latin typeface="Roboto Mono"/>
                <a:ea typeface="Roboto Mono"/>
              </a:rPr>
              <a:t>width: 150px;</a:t>
            </a:r>
            <a:endParaRPr b="0" lang="en-US" sz="2000" spc="-1" strike="noStrike">
              <a:latin typeface="Arial"/>
            </a:endParaRPr>
          </a:p>
          <a:p>
            <a:pPr>
              <a:lnSpc>
                <a:spcPct val="100000"/>
              </a:lnSpc>
            </a:pPr>
            <a:r>
              <a:rPr b="1" lang="en-US" sz="2000" spc="-1" strike="noStrike">
                <a:solidFill>
                  <a:srgbClr val="000000"/>
                </a:solidFill>
                <a:latin typeface="Roboto Mono"/>
                <a:ea typeface="Roboto Mono"/>
              </a:rPr>
              <a:t>    </a:t>
            </a:r>
            <a:r>
              <a:rPr b="1" lang="en-US" sz="2000" spc="-1" strike="noStrike">
                <a:solidFill>
                  <a:srgbClr val="000000"/>
                </a:solidFill>
                <a:latin typeface="Roboto Mono"/>
                <a:ea typeface="Roboto Mono"/>
              </a:rPr>
              <a:t>height: 100%;</a:t>
            </a:r>
            <a:endParaRPr b="0" lang="en-US" sz="2000" spc="-1" strike="noStrike">
              <a:latin typeface="Arial"/>
            </a:endParaRPr>
          </a:p>
          <a:p>
            <a:pPr>
              <a:lnSpc>
                <a:spcPct val="100000"/>
              </a:lnSpc>
            </a:pPr>
            <a:r>
              <a:rPr b="0" lang="en-US" sz="2000" spc="-1" strike="noStrike">
                <a:solidFill>
                  <a:srgbClr val="000000"/>
                </a:solidFill>
                <a:latin typeface="Roboto Mono"/>
                <a:ea typeface="Roboto Mono"/>
              </a:rPr>
              <a:t>    </a:t>
            </a:r>
            <a:r>
              <a:rPr b="0" lang="en-US" sz="2000" spc="-1" strike="noStrike">
                <a:solidFill>
                  <a:srgbClr val="000000"/>
                </a:solidFill>
                <a:latin typeface="Roboto Mono"/>
                <a:ea typeface="Roboto Mono"/>
              </a:rPr>
              <a:t>background: salmon;</a:t>
            </a:r>
            <a:endParaRPr b="0" lang="en-US" sz="2000" spc="-1" strike="noStrike">
              <a:latin typeface="Arial"/>
            </a:endParaRPr>
          </a:p>
          <a:p>
            <a:pPr>
              <a:lnSpc>
                <a:spcPct val="100000"/>
              </a:lnSpc>
            </a:pPr>
            <a:r>
              <a:rPr b="0" lang="en-US" sz="2000" spc="-1" strike="noStrike">
                <a:solidFill>
                  <a:srgbClr val="000000"/>
                </a:solidFill>
                <a:latin typeface="Roboto Mono"/>
                <a:ea typeface="Roboto Mono"/>
              </a:rPr>
              <a:t>}</a:t>
            </a:r>
            <a:endParaRPr b="0" lang="en-US" sz="2000" spc="-1" strike="noStrike">
              <a:latin typeface="Arial"/>
            </a:endParaRPr>
          </a:p>
          <a:p>
            <a:pPr>
              <a:lnSpc>
                <a:spcPct val="100000"/>
              </a:lnSpc>
            </a:pPr>
            <a:endParaRPr b="0" lang="en-US" sz="2000" spc="-1" strike="noStrike">
              <a:latin typeface="Arial"/>
            </a:endParaRPr>
          </a:p>
          <a:p>
            <a:pPr>
              <a:lnSpc>
                <a:spcPct val="150000"/>
              </a:lnSpc>
              <a:spcAft>
                <a:spcPts val="1001"/>
              </a:spcAft>
            </a:pPr>
            <a:endParaRPr b="0" lang="en-US" sz="2000" spc="-1" strike="noStrike">
              <a:latin typeface="Arial"/>
            </a:endParaRPr>
          </a:p>
        </p:txBody>
      </p:sp>
      <p:pic>
        <p:nvPicPr>
          <p:cNvPr id="431" name="Google Shape;421;p50" descr=""/>
          <p:cNvPicPr/>
          <p:nvPr/>
        </p:nvPicPr>
        <p:blipFill>
          <a:blip r:embed="rId1"/>
          <a:srcRect l="1475" t="10867" r="0" b="31051"/>
          <a:stretch/>
        </p:blipFill>
        <p:spPr>
          <a:xfrm>
            <a:off x="6078240" y="3074760"/>
            <a:ext cx="4911840" cy="2088360"/>
          </a:xfrm>
          <a:prstGeom prst="rect">
            <a:avLst/>
          </a:prstGeom>
          <a:ln>
            <a:noFill/>
          </a:ln>
        </p:spPr>
      </p:pic>
    </p:spTree>
  </p:cSld>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2" name="TextShape 1"/>
          <p:cNvSpPr txBox="1"/>
          <p:nvPr/>
        </p:nvSpPr>
        <p:spPr>
          <a:xfrm>
            <a:off x="94320" y="96480"/>
            <a:ext cx="10962720" cy="1023120"/>
          </a:xfrm>
          <a:prstGeom prst="rect">
            <a:avLst/>
          </a:prstGeom>
          <a:noFill/>
          <a:ln>
            <a:noFill/>
          </a:ln>
        </p:spPr>
        <p:txBody>
          <a:bodyPr lIns="122040" rIns="122040" tIns="122040" bIns="122040" anchor="ctr"/>
          <a:p>
            <a:pPr>
              <a:lnSpc>
                <a:spcPct val="100000"/>
              </a:lnSpc>
            </a:pPr>
            <a:r>
              <a:rPr b="0" lang="en-US" sz="4300" spc="-1" strike="noStrike">
                <a:solidFill>
                  <a:srgbClr val="ffffff"/>
                </a:solidFill>
                <a:latin typeface="Roboto"/>
                <a:ea typeface="Roboto"/>
              </a:rPr>
              <a:t>Width and height (again)</a:t>
            </a:r>
            <a:endParaRPr b="0" lang="en-US" sz="4300" spc="-1" strike="noStrike">
              <a:solidFill>
                <a:srgbClr val="000000"/>
              </a:solidFill>
              <a:latin typeface="Arial"/>
            </a:endParaRPr>
          </a:p>
        </p:txBody>
      </p:sp>
      <p:sp>
        <p:nvSpPr>
          <p:cNvPr id="433" name="CustomShape 2"/>
          <p:cNvSpPr/>
          <p:nvPr/>
        </p:nvSpPr>
        <p:spPr>
          <a:xfrm>
            <a:off x="519840" y="1461240"/>
            <a:ext cx="11151720" cy="4625280"/>
          </a:xfrm>
          <a:prstGeom prst="rect">
            <a:avLst/>
          </a:prstGeom>
          <a:noFill/>
          <a:ln>
            <a:noFill/>
          </a:ln>
        </p:spPr>
        <p:style>
          <a:lnRef idx="0"/>
          <a:fillRef idx="0"/>
          <a:effectRef idx="0"/>
          <a:fontRef idx="minor"/>
        </p:style>
        <p:txBody>
          <a:bodyPr tIns="91440" bIns="91440"/>
          <a:p>
            <a:pPr>
              <a:lnSpc>
                <a:spcPct val="100000"/>
              </a:lnSpc>
            </a:pPr>
            <a:r>
              <a:rPr b="0" lang="en-US" sz="3200" spc="-1" strike="noStrike">
                <a:solidFill>
                  <a:srgbClr val="000000"/>
                </a:solidFill>
                <a:latin typeface="Roboto"/>
                <a:ea typeface="Roboto"/>
              </a:rPr>
              <a:t>2 ways to specify width and height of an element</a:t>
            </a:r>
            <a:endParaRPr b="0" lang="en-US" sz="3200" spc="-1" strike="noStrike">
              <a:latin typeface="Arial"/>
            </a:endParaRPr>
          </a:p>
          <a:p>
            <a:pPr>
              <a:lnSpc>
                <a:spcPct val="100000"/>
              </a:lnSpc>
            </a:pPr>
            <a:endParaRPr b="0" lang="en-US" sz="3200" spc="-1" strike="noStrike">
              <a:latin typeface="Arial"/>
            </a:endParaRPr>
          </a:p>
          <a:p>
            <a:pPr marL="457200" indent="-418680">
              <a:lnSpc>
                <a:spcPct val="150000"/>
              </a:lnSpc>
              <a:buClr>
                <a:srgbClr val="000000"/>
              </a:buClr>
              <a:buFont typeface="Roboto"/>
              <a:buAutoNum type="arabicPeriod"/>
            </a:pPr>
            <a:r>
              <a:rPr b="0" lang="en-US" sz="3000" spc="-1" strike="noStrike">
                <a:solidFill>
                  <a:srgbClr val="000000"/>
                </a:solidFill>
                <a:latin typeface="Roboto"/>
                <a:ea typeface="Roboto"/>
              </a:rPr>
              <a:t>Absolute</a:t>
            </a:r>
            <a:endParaRPr b="0" lang="en-US" sz="3000" spc="-1" strike="noStrike">
              <a:latin typeface="Arial"/>
            </a:endParaRPr>
          </a:p>
          <a:p>
            <a:pPr lvl="1" marL="914400" indent="-418680">
              <a:lnSpc>
                <a:spcPct val="150000"/>
              </a:lnSpc>
              <a:buClr>
                <a:srgbClr val="000000"/>
              </a:buClr>
              <a:buFont typeface="Roboto"/>
              <a:buAutoNum type="alphaLcPeriod"/>
            </a:pPr>
            <a:r>
              <a:rPr b="0" lang="en-US" sz="3000" spc="-1" strike="noStrike">
                <a:solidFill>
                  <a:srgbClr val="000000"/>
                </a:solidFill>
                <a:latin typeface="Roboto"/>
                <a:ea typeface="Roboto"/>
              </a:rPr>
              <a:t>Units (like pixels)</a:t>
            </a:r>
            <a:endParaRPr b="0" lang="en-US" sz="3000" spc="-1" strike="noStrike">
              <a:latin typeface="Arial"/>
            </a:endParaRPr>
          </a:p>
          <a:p>
            <a:pPr marL="457200" indent="-418680">
              <a:lnSpc>
                <a:spcPct val="150000"/>
              </a:lnSpc>
              <a:buClr>
                <a:srgbClr val="000000"/>
              </a:buClr>
              <a:buFont typeface="Roboto"/>
              <a:buAutoNum type="arabicPeriod"/>
            </a:pPr>
            <a:r>
              <a:rPr b="0" lang="en-US" sz="3000" spc="-1" strike="noStrike">
                <a:solidFill>
                  <a:srgbClr val="000000"/>
                </a:solidFill>
                <a:latin typeface="Roboto"/>
                <a:ea typeface="Roboto"/>
              </a:rPr>
              <a:t>Percentage</a:t>
            </a:r>
            <a:endParaRPr b="0" lang="en-US" sz="3000" spc="-1" strike="noStrike">
              <a:latin typeface="Arial"/>
            </a:endParaRPr>
          </a:p>
          <a:p>
            <a:pPr lvl="1" marL="914400" indent="-418680">
              <a:lnSpc>
                <a:spcPct val="150000"/>
              </a:lnSpc>
              <a:buClr>
                <a:srgbClr val="000000"/>
              </a:buClr>
              <a:buFont typeface="Roboto"/>
              <a:buAutoNum type="alphaLcPeriod"/>
            </a:pPr>
            <a:r>
              <a:rPr b="0" lang="en-US" sz="3000" spc="-1" strike="noStrike">
                <a:solidFill>
                  <a:srgbClr val="000000"/>
                </a:solidFill>
                <a:latin typeface="Roboto"/>
                <a:ea typeface="Roboto"/>
              </a:rPr>
              <a:t>% of the </a:t>
            </a:r>
            <a:r>
              <a:rPr b="1" lang="en-US" sz="3000" spc="-1" strike="noStrike">
                <a:solidFill>
                  <a:srgbClr val="000000"/>
                </a:solidFill>
                <a:latin typeface="Roboto"/>
                <a:ea typeface="Roboto"/>
              </a:rPr>
              <a:t>containing block</a:t>
            </a:r>
            <a:endParaRPr b="0" lang="en-US" sz="3000" spc="-1" strike="noStrike">
              <a:latin typeface="Arial"/>
            </a:endParaRPr>
          </a:p>
        </p:txBody>
      </p:sp>
    </p:spTree>
  </p:cSld>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4" name="TextShape 1"/>
          <p:cNvSpPr txBox="1"/>
          <p:nvPr/>
        </p:nvSpPr>
        <p:spPr>
          <a:xfrm>
            <a:off x="94320" y="96480"/>
            <a:ext cx="10962720" cy="1023120"/>
          </a:xfrm>
          <a:prstGeom prst="rect">
            <a:avLst/>
          </a:prstGeom>
          <a:noFill/>
          <a:ln>
            <a:noFill/>
          </a:ln>
        </p:spPr>
        <p:txBody>
          <a:bodyPr lIns="122040" rIns="122040" tIns="122040" bIns="122040" anchor="ctr"/>
          <a:p>
            <a:pPr>
              <a:lnSpc>
                <a:spcPct val="100000"/>
              </a:lnSpc>
            </a:pPr>
            <a:r>
              <a:rPr b="0" lang="en-US" sz="4300" spc="-1" strike="noStrike">
                <a:solidFill>
                  <a:srgbClr val="ffffff"/>
                </a:solidFill>
                <a:latin typeface="Roboto"/>
                <a:ea typeface="Roboto"/>
              </a:rPr>
              <a:t>Width and height</a:t>
            </a:r>
            <a:endParaRPr b="0" lang="en-US" sz="4300" spc="-1" strike="noStrike">
              <a:solidFill>
                <a:srgbClr val="000000"/>
              </a:solidFill>
              <a:latin typeface="Arial"/>
            </a:endParaRPr>
          </a:p>
        </p:txBody>
      </p:sp>
      <p:sp>
        <p:nvSpPr>
          <p:cNvPr id="435" name="CustomShape 2"/>
          <p:cNvSpPr/>
          <p:nvPr/>
        </p:nvSpPr>
        <p:spPr>
          <a:xfrm>
            <a:off x="1371600" y="1452240"/>
            <a:ext cx="7808040" cy="4195080"/>
          </a:xfrm>
          <a:prstGeom prst="rect">
            <a:avLst/>
          </a:prstGeom>
          <a:noFill/>
          <a:ln w="38160">
            <a:solidFill>
              <a:srgbClr val="0000ff"/>
            </a:solidFill>
            <a:round/>
          </a:ln>
        </p:spPr>
        <p:style>
          <a:lnRef idx="0"/>
          <a:fillRef idx="0"/>
          <a:effectRef idx="0"/>
          <a:fontRef idx="minor"/>
        </p:style>
      </p:sp>
      <p:sp>
        <p:nvSpPr>
          <p:cNvPr id="436" name="CustomShape 3"/>
          <p:cNvSpPr/>
          <p:nvPr/>
        </p:nvSpPr>
        <p:spPr>
          <a:xfrm>
            <a:off x="1488240" y="4885920"/>
            <a:ext cx="2007720" cy="591120"/>
          </a:xfrm>
          <a:prstGeom prst="rect">
            <a:avLst/>
          </a:prstGeom>
          <a:noFill/>
          <a:ln>
            <a:noFill/>
          </a:ln>
        </p:spPr>
        <p:style>
          <a:lnRef idx="0"/>
          <a:fillRef idx="0"/>
          <a:effectRef idx="0"/>
          <a:fontRef idx="minor"/>
        </p:style>
        <p:txBody>
          <a:bodyPr tIns="91440" bIns="91440"/>
          <a:p>
            <a:pPr>
              <a:lnSpc>
                <a:spcPct val="100000"/>
              </a:lnSpc>
            </a:pPr>
            <a:r>
              <a:rPr b="0" lang="en-US" sz="1400" spc="-1" strike="noStrike">
                <a:solidFill>
                  <a:srgbClr val="0000ff"/>
                </a:solidFill>
                <a:latin typeface="Arial"/>
                <a:ea typeface="Arial"/>
              </a:rPr>
              <a:t>width: 700px</a:t>
            </a:r>
            <a:endParaRPr b="0" lang="en-US" sz="1400" spc="-1" strike="noStrike">
              <a:latin typeface="Arial"/>
            </a:endParaRPr>
          </a:p>
          <a:p>
            <a:pPr>
              <a:lnSpc>
                <a:spcPct val="100000"/>
              </a:lnSpc>
            </a:pPr>
            <a:r>
              <a:rPr b="0" lang="en-US" sz="1400" spc="-1" strike="noStrike">
                <a:solidFill>
                  <a:srgbClr val="0000ff"/>
                </a:solidFill>
                <a:latin typeface="Arial"/>
                <a:ea typeface="Arial"/>
              </a:rPr>
              <a:t>height: 400px</a:t>
            </a:r>
            <a:endParaRPr b="0" lang="en-US" sz="1400" spc="-1" strike="noStrike">
              <a:latin typeface="Arial"/>
            </a:endParaRPr>
          </a:p>
        </p:txBody>
      </p:sp>
      <p:sp>
        <p:nvSpPr>
          <p:cNvPr id="437" name="CustomShape 4"/>
          <p:cNvSpPr/>
          <p:nvPr/>
        </p:nvSpPr>
        <p:spPr>
          <a:xfrm>
            <a:off x="1371600" y="1470240"/>
            <a:ext cx="7772040" cy="2142360"/>
          </a:xfrm>
          <a:prstGeom prst="rect">
            <a:avLst/>
          </a:prstGeom>
          <a:noFill/>
          <a:ln w="28440">
            <a:solidFill>
              <a:srgbClr val="ff0000"/>
            </a:solidFill>
            <a:round/>
          </a:ln>
        </p:spPr>
        <p:style>
          <a:lnRef idx="0"/>
          <a:fillRef idx="0"/>
          <a:effectRef idx="0"/>
          <a:fontRef idx="minor"/>
        </p:style>
      </p:sp>
      <p:sp>
        <p:nvSpPr>
          <p:cNvPr id="438" name="CustomShape 5"/>
          <p:cNvSpPr/>
          <p:nvPr/>
        </p:nvSpPr>
        <p:spPr>
          <a:xfrm>
            <a:off x="1622520" y="3065760"/>
            <a:ext cx="2079720" cy="519480"/>
          </a:xfrm>
          <a:prstGeom prst="rect">
            <a:avLst/>
          </a:prstGeom>
          <a:noFill/>
          <a:ln>
            <a:noFill/>
          </a:ln>
        </p:spPr>
        <p:style>
          <a:lnRef idx="0"/>
          <a:fillRef idx="0"/>
          <a:effectRef idx="0"/>
          <a:fontRef idx="minor"/>
        </p:style>
        <p:txBody>
          <a:bodyPr tIns="91440" bIns="91440"/>
          <a:p>
            <a:pPr>
              <a:lnSpc>
                <a:spcPct val="100000"/>
              </a:lnSpc>
            </a:pPr>
            <a:r>
              <a:rPr b="0" lang="en-US" sz="1400" spc="-1" strike="noStrike">
                <a:solidFill>
                  <a:srgbClr val="ff0000"/>
                </a:solidFill>
                <a:latin typeface="Arial"/>
                <a:ea typeface="Arial"/>
              </a:rPr>
              <a:t>width: 100%</a:t>
            </a:r>
            <a:endParaRPr b="0" lang="en-US" sz="1400" spc="-1" strike="noStrike">
              <a:latin typeface="Arial"/>
            </a:endParaRPr>
          </a:p>
          <a:p>
            <a:pPr>
              <a:lnSpc>
                <a:spcPct val="100000"/>
              </a:lnSpc>
            </a:pPr>
            <a:r>
              <a:rPr b="0" lang="en-US" sz="1400" spc="-1" strike="noStrike">
                <a:solidFill>
                  <a:srgbClr val="ff0000"/>
                </a:solidFill>
                <a:latin typeface="Arial"/>
                <a:ea typeface="Arial"/>
              </a:rPr>
              <a:t>height: 50%</a:t>
            </a:r>
            <a:endParaRPr b="0" lang="en-US" sz="1400" spc="-1" strike="noStrike">
              <a:latin typeface="Arial"/>
            </a:endParaRPr>
          </a:p>
        </p:txBody>
      </p:sp>
    </p:spTree>
  </p:cSld>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55" name="Google Shape;97;p17" descr=""/>
          <p:cNvPicPr/>
          <p:nvPr/>
        </p:nvPicPr>
        <p:blipFill>
          <a:blip r:embed="rId1"/>
          <a:stretch/>
        </p:blipFill>
        <p:spPr>
          <a:xfrm>
            <a:off x="0" y="0"/>
            <a:ext cx="12191760" cy="6857640"/>
          </a:xfrm>
          <a:prstGeom prst="rect">
            <a:avLst/>
          </a:prstGeom>
          <a:ln>
            <a:noFill/>
          </a:ln>
        </p:spPr>
      </p:pic>
      <p:pic>
        <p:nvPicPr>
          <p:cNvPr id="256" name="Google Shape;98;p17" descr=""/>
          <p:cNvPicPr/>
          <p:nvPr/>
        </p:nvPicPr>
        <p:blipFill>
          <a:blip r:embed="rId2"/>
          <a:srcRect l="32872" t="8510" r="32813" b="8838"/>
          <a:stretch/>
        </p:blipFill>
        <p:spPr>
          <a:xfrm>
            <a:off x="9357480" y="2133360"/>
            <a:ext cx="1835640" cy="2591280"/>
          </a:xfrm>
          <a:prstGeom prst="rect">
            <a:avLst/>
          </a:prstGeom>
          <a:ln>
            <a:noFill/>
          </a:ln>
        </p:spPr>
      </p:pic>
      <p:sp>
        <p:nvSpPr>
          <p:cNvPr id="257" name="CustomShape 1"/>
          <p:cNvSpPr/>
          <p:nvPr/>
        </p:nvSpPr>
        <p:spPr>
          <a:xfrm>
            <a:off x="9088920" y="2235960"/>
            <a:ext cx="2372400" cy="2372400"/>
          </a:xfrm>
          <a:prstGeom prst="flowChartSummingJunction">
            <a:avLst/>
          </a:prstGeom>
          <a:noFill/>
          <a:ln w="76320">
            <a:solidFill>
              <a:schemeClr val="accent3"/>
            </a:solidFill>
            <a:round/>
          </a:ln>
        </p:spPr>
        <p:style>
          <a:lnRef idx="0"/>
          <a:fillRef idx="0"/>
          <a:effectRef idx="0"/>
          <a:fontRef idx="minor"/>
        </p:style>
      </p:sp>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9" name="TextShape 1"/>
          <p:cNvSpPr txBox="1"/>
          <p:nvPr/>
        </p:nvSpPr>
        <p:spPr>
          <a:xfrm>
            <a:off x="94320" y="96480"/>
            <a:ext cx="10962720" cy="1023120"/>
          </a:xfrm>
          <a:prstGeom prst="rect">
            <a:avLst/>
          </a:prstGeom>
          <a:noFill/>
          <a:ln>
            <a:noFill/>
          </a:ln>
        </p:spPr>
        <p:txBody>
          <a:bodyPr lIns="122040" rIns="122040" tIns="122040" bIns="122040" anchor="ctr"/>
          <a:p>
            <a:pPr>
              <a:lnSpc>
                <a:spcPct val="100000"/>
              </a:lnSpc>
            </a:pPr>
            <a:r>
              <a:rPr b="0" lang="en-US" sz="4300" spc="-1" strike="noStrike">
                <a:solidFill>
                  <a:srgbClr val="ffffff"/>
                </a:solidFill>
                <a:latin typeface="Roboto"/>
                <a:ea typeface="Roboto"/>
              </a:rPr>
              <a:t>Width and height</a:t>
            </a:r>
            <a:endParaRPr b="0" lang="en-US" sz="4300" spc="-1" strike="noStrike">
              <a:solidFill>
                <a:srgbClr val="000000"/>
              </a:solidFill>
              <a:latin typeface="Arial"/>
            </a:endParaRPr>
          </a:p>
        </p:txBody>
      </p:sp>
      <p:sp>
        <p:nvSpPr>
          <p:cNvPr id="440" name="CustomShape 2"/>
          <p:cNvSpPr/>
          <p:nvPr/>
        </p:nvSpPr>
        <p:spPr>
          <a:xfrm>
            <a:off x="1371600" y="1452240"/>
            <a:ext cx="7808040" cy="4195080"/>
          </a:xfrm>
          <a:prstGeom prst="rect">
            <a:avLst/>
          </a:prstGeom>
          <a:noFill/>
          <a:ln w="38160">
            <a:solidFill>
              <a:srgbClr val="0000ff"/>
            </a:solidFill>
            <a:round/>
          </a:ln>
        </p:spPr>
        <p:style>
          <a:lnRef idx="0"/>
          <a:fillRef idx="0"/>
          <a:effectRef idx="0"/>
          <a:fontRef idx="minor"/>
        </p:style>
      </p:sp>
      <p:sp>
        <p:nvSpPr>
          <p:cNvPr id="441" name="CustomShape 3"/>
          <p:cNvSpPr/>
          <p:nvPr/>
        </p:nvSpPr>
        <p:spPr>
          <a:xfrm>
            <a:off x="1488240" y="4885920"/>
            <a:ext cx="2007720" cy="591120"/>
          </a:xfrm>
          <a:prstGeom prst="rect">
            <a:avLst/>
          </a:prstGeom>
          <a:noFill/>
          <a:ln>
            <a:noFill/>
          </a:ln>
        </p:spPr>
        <p:style>
          <a:lnRef idx="0"/>
          <a:fillRef idx="0"/>
          <a:effectRef idx="0"/>
          <a:fontRef idx="minor"/>
        </p:style>
        <p:txBody>
          <a:bodyPr tIns="91440" bIns="91440"/>
          <a:p>
            <a:pPr>
              <a:lnSpc>
                <a:spcPct val="100000"/>
              </a:lnSpc>
            </a:pPr>
            <a:r>
              <a:rPr b="0" lang="en-US" sz="1400" spc="-1" strike="noStrike">
                <a:solidFill>
                  <a:srgbClr val="0000ff"/>
                </a:solidFill>
                <a:latin typeface="Arial"/>
                <a:ea typeface="Arial"/>
              </a:rPr>
              <a:t>width: 700px</a:t>
            </a:r>
            <a:endParaRPr b="0" lang="en-US" sz="1400" spc="-1" strike="noStrike">
              <a:latin typeface="Arial"/>
            </a:endParaRPr>
          </a:p>
          <a:p>
            <a:pPr>
              <a:lnSpc>
                <a:spcPct val="100000"/>
              </a:lnSpc>
            </a:pPr>
            <a:r>
              <a:rPr b="0" lang="en-US" sz="1400" spc="-1" strike="noStrike">
                <a:solidFill>
                  <a:srgbClr val="0000ff"/>
                </a:solidFill>
                <a:latin typeface="Arial"/>
                <a:ea typeface="Arial"/>
              </a:rPr>
              <a:t>height: 400px</a:t>
            </a:r>
            <a:endParaRPr b="0" lang="en-US" sz="1400" spc="-1" strike="noStrike">
              <a:latin typeface="Arial"/>
            </a:endParaRPr>
          </a:p>
        </p:txBody>
      </p:sp>
      <p:sp>
        <p:nvSpPr>
          <p:cNvPr id="442" name="CustomShape 4"/>
          <p:cNvSpPr/>
          <p:nvPr/>
        </p:nvSpPr>
        <p:spPr>
          <a:xfrm>
            <a:off x="1371600" y="1452240"/>
            <a:ext cx="2258640" cy="2455920"/>
          </a:xfrm>
          <a:prstGeom prst="rect">
            <a:avLst/>
          </a:prstGeom>
          <a:noFill/>
          <a:ln w="28440">
            <a:solidFill>
              <a:srgbClr val="ff0000"/>
            </a:solidFill>
            <a:round/>
          </a:ln>
        </p:spPr>
        <p:style>
          <a:lnRef idx="0"/>
          <a:fillRef idx="0"/>
          <a:effectRef idx="0"/>
          <a:fontRef idx="minor"/>
        </p:style>
      </p:sp>
      <p:sp>
        <p:nvSpPr>
          <p:cNvPr id="443" name="CustomShape 5"/>
          <p:cNvSpPr/>
          <p:nvPr/>
        </p:nvSpPr>
        <p:spPr>
          <a:xfrm>
            <a:off x="1622520" y="3065760"/>
            <a:ext cx="2079720" cy="519480"/>
          </a:xfrm>
          <a:prstGeom prst="rect">
            <a:avLst/>
          </a:prstGeom>
          <a:noFill/>
          <a:ln>
            <a:noFill/>
          </a:ln>
        </p:spPr>
        <p:style>
          <a:lnRef idx="0"/>
          <a:fillRef idx="0"/>
          <a:effectRef idx="0"/>
          <a:fontRef idx="minor"/>
        </p:style>
        <p:txBody>
          <a:bodyPr tIns="91440" bIns="91440"/>
          <a:p>
            <a:pPr>
              <a:lnSpc>
                <a:spcPct val="100000"/>
              </a:lnSpc>
            </a:pPr>
            <a:r>
              <a:rPr b="0" lang="en-US" sz="1400" spc="-1" strike="noStrike">
                <a:solidFill>
                  <a:srgbClr val="ff0000"/>
                </a:solidFill>
                <a:latin typeface="Arial"/>
                <a:ea typeface="Arial"/>
              </a:rPr>
              <a:t>width: 25%</a:t>
            </a:r>
            <a:endParaRPr b="0" lang="en-US" sz="1400" spc="-1" strike="noStrike">
              <a:latin typeface="Arial"/>
            </a:endParaRPr>
          </a:p>
          <a:p>
            <a:pPr>
              <a:lnSpc>
                <a:spcPct val="100000"/>
              </a:lnSpc>
            </a:pPr>
            <a:r>
              <a:rPr b="0" lang="en-US" sz="1400" spc="-1" strike="noStrike">
                <a:solidFill>
                  <a:srgbClr val="ff0000"/>
                </a:solidFill>
                <a:latin typeface="Arial"/>
                <a:ea typeface="Arial"/>
              </a:rPr>
              <a:t>height: 250px</a:t>
            </a:r>
            <a:endParaRPr b="0" lang="en-US" sz="1400" spc="-1" strike="noStrike">
              <a:latin typeface="Arial"/>
            </a:endParaRPr>
          </a:p>
        </p:txBody>
      </p:sp>
    </p:spTree>
  </p:cSld>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4" name="TextShape 1"/>
          <p:cNvSpPr txBox="1"/>
          <p:nvPr/>
        </p:nvSpPr>
        <p:spPr>
          <a:xfrm>
            <a:off x="94320" y="96480"/>
            <a:ext cx="10962720" cy="1023120"/>
          </a:xfrm>
          <a:prstGeom prst="rect">
            <a:avLst/>
          </a:prstGeom>
          <a:noFill/>
          <a:ln>
            <a:noFill/>
          </a:ln>
        </p:spPr>
        <p:txBody>
          <a:bodyPr lIns="122040" rIns="122040" tIns="122040" bIns="122040" anchor="ctr"/>
          <a:p>
            <a:pPr>
              <a:lnSpc>
                <a:spcPct val="100000"/>
              </a:lnSpc>
            </a:pPr>
            <a:r>
              <a:rPr b="0" lang="en-US" sz="4300" spc="-1" strike="noStrike">
                <a:solidFill>
                  <a:srgbClr val="ffffff"/>
                </a:solidFill>
                <a:latin typeface="Roboto"/>
                <a:ea typeface="Roboto"/>
              </a:rPr>
              <a:t>Width and height</a:t>
            </a:r>
            <a:endParaRPr b="0" lang="en-US" sz="4300" spc="-1" strike="noStrike">
              <a:solidFill>
                <a:srgbClr val="000000"/>
              </a:solidFill>
              <a:latin typeface="Arial"/>
            </a:endParaRPr>
          </a:p>
        </p:txBody>
      </p:sp>
      <p:sp>
        <p:nvSpPr>
          <p:cNvPr id="445" name="CustomShape 2"/>
          <p:cNvSpPr/>
          <p:nvPr/>
        </p:nvSpPr>
        <p:spPr>
          <a:xfrm>
            <a:off x="1371600" y="1900440"/>
            <a:ext cx="7808040" cy="3746880"/>
          </a:xfrm>
          <a:prstGeom prst="rect">
            <a:avLst/>
          </a:prstGeom>
          <a:noFill/>
          <a:ln w="38160">
            <a:solidFill>
              <a:srgbClr val="000000"/>
            </a:solidFill>
            <a:round/>
          </a:ln>
        </p:spPr>
        <p:style>
          <a:lnRef idx="0"/>
          <a:fillRef idx="0"/>
          <a:effectRef idx="0"/>
          <a:fontRef idx="minor"/>
        </p:style>
      </p:sp>
      <p:sp>
        <p:nvSpPr>
          <p:cNvPr id="446" name="CustomShape 3"/>
          <p:cNvSpPr/>
          <p:nvPr/>
        </p:nvSpPr>
        <p:spPr>
          <a:xfrm>
            <a:off x="1586880" y="3505320"/>
            <a:ext cx="2473920" cy="797400"/>
          </a:xfrm>
          <a:prstGeom prst="rect">
            <a:avLst/>
          </a:prstGeom>
          <a:noFill/>
          <a:ln>
            <a:noFill/>
          </a:ln>
        </p:spPr>
        <p:style>
          <a:lnRef idx="0"/>
          <a:fillRef idx="0"/>
          <a:effectRef idx="0"/>
          <a:fontRef idx="minor"/>
        </p:style>
        <p:txBody>
          <a:bodyPr tIns="91440" bIns="91440"/>
          <a:p>
            <a:pPr>
              <a:lnSpc>
                <a:spcPct val="100000"/>
              </a:lnSpc>
            </a:pPr>
            <a:r>
              <a:rPr b="0" lang="en-US" sz="1400" spc="-1" strike="noStrike">
                <a:solidFill>
                  <a:srgbClr val="000000"/>
                </a:solidFill>
                <a:latin typeface="Arial"/>
                <a:ea typeface="Arial"/>
              </a:rPr>
              <a:t>Browser window</a:t>
            </a:r>
            <a:endParaRPr b="0" lang="en-US" sz="1400" spc="-1" strike="noStrike">
              <a:latin typeface="Arial"/>
            </a:endParaRPr>
          </a:p>
          <a:p>
            <a:pPr>
              <a:lnSpc>
                <a:spcPct val="100000"/>
              </a:lnSpc>
            </a:pPr>
            <a:endParaRPr b="0" lang="en-US" sz="1400" spc="-1" strike="noStrike">
              <a:latin typeface="Arial"/>
            </a:endParaRPr>
          </a:p>
          <a:p>
            <a:pPr>
              <a:lnSpc>
                <a:spcPct val="100000"/>
              </a:lnSpc>
            </a:pPr>
            <a:r>
              <a:rPr b="0" lang="en-US" sz="1400" spc="-1" strike="noStrike">
                <a:solidFill>
                  <a:srgbClr val="000000"/>
                </a:solidFill>
                <a:latin typeface="Arial"/>
                <a:ea typeface="Arial"/>
              </a:rPr>
              <a:t>(variable width and height)</a:t>
            </a:r>
            <a:endParaRPr b="0" lang="en-US" sz="1400" spc="-1" strike="noStrike">
              <a:latin typeface="Arial"/>
            </a:endParaRPr>
          </a:p>
          <a:p>
            <a:pPr>
              <a:lnSpc>
                <a:spcPct val="100000"/>
              </a:lnSpc>
            </a:pPr>
            <a:endParaRPr b="0" lang="en-US" sz="1400" spc="-1" strike="noStrike">
              <a:latin typeface="Arial"/>
            </a:endParaRPr>
          </a:p>
        </p:txBody>
      </p:sp>
      <p:sp>
        <p:nvSpPr>
          <p:cNvPr id="447" name="CustomShape 4"/>
          <p:cNvSpPr/>
          <p:nvPr/>
        </p:nvSpPr>
        <p:spPr>
          <a:xfrm>
            <a:off x="1371600" y="1900440"/>
            <a:ext cx="7808040" cy="519480"/>
          </a:xfrm>
          <a:prstGeom prst="rect">
            <a:avLst/>
          </a:prstGeom>
          <a:noFill/>
          <a:ln w="28440">
            <a:solidFill>
              <a:srgbClr val="ff0000"/>
            </a:solidFill>
            <a:round/>
          </a:ln>
        </p:spPr>
        <p:style>
          <a:lnRef idx="0"/>
          <a:fillRef idx="0"/>
          <a:effectRef idx="0"/>
          <a:fontRef idx="minor"/>
        </p:style>
      </p:sp>
      <p:sp>
        <p:nvSpPr>
          <p:cNvPr id="448" name="CustomShape 5"/>
          <p:cNvSpPr/>
          <p:nvPr/>
        </p:nvSpPr>
        <p:spPr>
          <a:xfrm>
            <a:off x="1515240" y="1900440"/>
            <a:ext cx="2079720" cy="519480"/>
          </a:xfrm>
          <a:prstGeom prst="rect">
            <a:avLst/>
          </a:prstGeom>
          <a:noFill/>
          <a:ln>
            <a:noFill/>
          </a:ln>
        </p:spPr>
        <p:style>
          <a:lnRef idx="0"/>
          <a:fillRef idx="0"/>
          <a:effectRef idx="0"/>
          <a:fontRef idx="minor"/>
        </p:style>
        <p:txBody>
          <a:bodyPr tIns="91440" bIns="91440"/>
          <a:p>
            <a:pPr>
              <a:lnSpc>
                <a:spcPct val="100000"/>
              </a:lnSpc>
            </a:pPr>
            <a:r>
              <a:rPr b="0" lang="en-US" sz="1400" spc="-1" strike="noStrike">
                <a:solidFill>
                  <a:srgbClr val="ff0000"/>
                </a:solidFill>
                <a:latin typeface="Arial"/>
                <a:ea typeface="Arial"/>
              </a:rPr>
              <a:t>width: 100%</a:t>
            </a:r>
            <a:endParaRPr b="0" lang="en-US" sz="1400" spc="-1" strike="noStrike">
              <a:latin typeface="Arial"/>
            </a:endParaRPr>
          </a:p>
          <a:p>
            <a:pPr>
              <a:lnSpc>
                <a:spcPct val="100000"/>
              </a:lnSpc>
            </a:pPr>
            <a:r>
              <a:rPr b="0" lang="en-US" sz="1400" spc="-1" strike="noStrike">
                <a:solidFill>
                  <a:srgbClr val="ff0000"/>
                </a:solidFill>
                <a:latin typeface="Arial"/>
                <a:ea typeface="Arial"/>
              </a:rPr>
              <a:t>height: 50px</a:t>
            </a:r>
            <a:endParaRPr b="0" lang="en-US" sz="1400" spc="-1" strike="noStrike">
              <a:latin typeface="Arial"/>
            </a:endParaRPr>
          </a:p>
        </p:txBody>
      </p:sp>
      <p:sp>
        <p:nvSpPr>
          <p:cNvPr id="449" name="CustomShape 6"/>
          <p:cNvSpPr/>
          <p:nvPr/>
        </p:nvSpPr>
        <p:spPr>
          <a:xfrm>
            <a:off x="1317960" y="1174320"/>
            <a:ext cx="7978320" cy="438840"/>
          </a:xfrm>
          <a:prstGeom prst="rect">
            <a:avLst/>
          </a:prstGeom>
          <a:noFill/>
          <a:ln>
            <a:noFill/>
          </a:ln>
        </p:spPr>
        <p:style>
          <a:lnRef idx="0"/>
          <a:fillRef idx="0"/>
          <a:effectRef idx="0"/>
          <a:fontRef idx="minor"/>
        </p:style>
        <p:txBody>
          <a:bodyPr tIns="91440" bIns="91440"/>
          <a:p>
            <a:pPr>
              <a:lnSpc>
                <a:spcPct val="100000"/>
              </a:lnSpc>
            </a:pPr>
            <a:r>
              <a:rPr b="0" lang="en-US" sz="2400" spc="-1" strike="noStrike">
                <a:solidFill>
                  <a:srgbClr val="000000"/>
                </a:solidFill>
                <a:latin typeface="Arial"/>
                <a:ea typeface="Arial"/>
              </a:rPr>
              <a:t>Also works with browser windows:</a:t>
            </a:r>
            <a:endParaRPr b="0" lang="en-US" sz="2400" spc="-1" strike="noStrike">
              <a:latin typeface="Arial"/>
            </a:endParaRPr>
          </a:p>
        </p:txBody>
      </p:sp>
      <p:sp>
        <p:nvSpPr>
          <p:cNvPr id="450" name="CustomShape 7"/>
          <p:cNvSpPr/>
          <p:nvPr/>
        </p:nvSpPr>
        <p:spPr>
          <a:xfrm>
            <a:off x="1335600" y="5880960"/>
            <a:ext cx="9054000" cy="717120"/>
          </a:xfrm>
          <a:prstGeom prst="rect">
            <a:avLst/>
          </a:prstGeom>
          <a:noFill/>
          <a:ln>
            <a:noFill/>
          </a:ln>
        </p:spPr>
        <p:style>
          <a:lnRef idx="0"/>
          <a:fillRef idx="0"/>
          <a:effectRef idx="0"/>
          <a:fontRef idx="minor"/>
        </p:style>
        <p:txBody>
          <a:bodyPr tIns="91440" bIns="91440"/>
          <a:p>
            <a:pPr>
              <a:lnSpc>
                <a:spcPct val="100000"/>
              </a:lnSpc>
            </a:pPr>
            <a:r>
              <a:rPr b="0" lang="en-US" sz="2400" spc="-1" strike="noStrike">
                <a:solidFill>
                  <a:srgbClr val="000000"/>
                </a:solidFill>
                <a:latin typeface="Arial"/>
                <a:ea typeface="Arial"/>
              </a:rPr>
              <a:t>What could these dimensions be used for in a real page?</a:t>
            </a:r>
            <a:endParaRPr b="0" lang="en-US" sz="2400" spc="-1" strike="noStrike">
              <a:latin typeface="Arial"/>
            </a:endParaRPr>
          </a:p>
        </p:txBody>
      </p:sp>
    </p:spTree>
  </p:cSld>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1" name="TextShape 1"/>
          <p:cNvSpPr txBox="1"/>
          <p:nvPr/>
        </p:nvSpPr>
        <p:spPr>
          <a:xfrm>
            <a:off x="94320" y="96480"/>
            <a:ext cx="10962720" cy="1023120"/>
          </a:xfrm>
          <a:prstGeom prst="rect">
            <a:avLst/>
          </a:prstGeom>
          <a:noFill/>
          <a:ln>
            <a:noFill/>
          </a:ln>
        </p:spPr>
        <p:txBody>
          <a:bodyPr lIns="122040" rIns="122040" tIns="122040" bIns="122040" anchor="ctr"/>
          <a:p>
            <a:pPr>
              <a:lnSpc>
                <a:spcPct val="100000"/>
              </a:lnSpc>
            </a:pPr>
            <a:r>
              <a:rPr b="0" lang="en-US" sz="4300" spc="-1" strike="noStrike">
                <a:solidFill>
                  <a:srgbClr val="ffffff"/>
                </a:solidFill>
                <a:latin typeface="Roboto"/>
                <a:ea typeface="Roboto"/>
              </a:rPr>
              <a:t>Width and height math</a:t>
            </a:r>
            <a:endParaRPr b="0" lang="en-US" sz="4300" spc="-1" strike="noStrike">
              <a:solidFill>
                <a:srgbClr val="000000"/>
              </a:solidFill>
              <a:latin typeface="Arial"/>
            </a:endParaRPr>
          </a:p>
        </p:txBody>
      </p:sp>
      <p:pic>
        <p:nvPicPr>
          <p:cNvPr id="452" name="Google Shape;467;p55" descr=""/>
          <p:cNvPicPr/>
          <p:nvPr/>
        </p:nvPicPr>
        <p:blipFill>
          <a:blip r:embed="rId1"/>
          <a:stretch/>
        </p:blipFill>
        <p:spPr>
          <a:xfrm>
            <a:off x="896400" y="1847160"/>
            <a:ext cx="7076160" cy="1560240"/>
          </a:xfrm>
          <a:prstGeom prst="rect">
            <a:avLst/>
          </a:prstGeom>
          <a:ln>
            <a:noFill/>
          </a:ln>
        </p:spPr>
      </p:pic>
      <p:sp>
        <p:nvSpPr>
          <p:cNvPr id="453" name="CustomShape 2"/>
          <p:cNvSpPr/>
          <p:nvPr/>
        </p:nvSpPr>
        <p:spPr>
          <a:xfrm>
            <a:off x="896400" y="1236960"/>
            <a:ext cx="1353240" cy="492840"/>
          </a:xfrm>
          <a:prstGeom prst="rect">
            <a:avLst/>
          </a:prstGeom>
          <a:noFill/>
          <a:ln>
            <a:noFill/>
          </a:ln>
        </p:spPr>
        <p:style>
          <a:lnRef idx="0"/>
          <a:fillRef idx="0"/>
          <a:effectRef idx="0"/>
          <a:fontRef idx="minor"/>
        </p:style>
        <p:txBody>
          <a:bodyPr tIns="91440" bIns="91440"/>
          <a:p>
            <a:pPr>
              <a:lnSpc>
                <a:spcPct val="100000"/>
              </a:lnSpc>
            </a:pPr>
            <a:r>
              <a:rPr b="0" lang="en-US" sz="2400" spc="-1" strike="noStrike">
                <a:solidFill>
                  <a:srgbClr val="000000"/>
                </a:solidFill>
                <a:latin typeface="Arial"/>
                <a:ea typeface="Arial"/>
              </a:rPr>
              <a:t>HTML</a:t>
            </a:r>
            <a:endParaRPr b="0" lang="en-US" sz="2400" spc="-1" strike="noStrike">
              <a:latin typeface="Arial"/>
            </a:endParaRPr>
          </a:p>
        </p:txBody>
      </p:sp>
      <p:sp>
        <p:nvSpPr>
          <p:cNvPr id="454" name="CustomShape 3"/>
          <p:cNvSpPr/>
          <p:nvPr/>
        </p:nvSpPr>
        <p:spPr>
          <a:xfrm>
            <a:off x="918720" y="3368880"/>
            <a:ext cx="1308600" cy="492840"/>
          </a:xfrm>
          <a:prstGeom prst="rect">
            <a:avLst/>
          </a:prstGeom>
          <a:noFill/>
          <a:ln>
            <a:noFill/>
          </a:ln>
        </p:spPr>
        <p:style>
          <a:lnRef idx="0"/>
          <a:fillRef idx="0"/>
          <a:effectRef idx="0"/>
          <a:fontRef idx="minor"/>
        </p:style>
        <p:txBody>
          <a:bodyPr tIns="91440" bIns="91440"/>
          <a:p>
            <a:pPr>
              <a:lnSpc>
                <a:spcPct val="100000"/>
              </a:lnSpc>
            </a:pPr>
            <a:r>
              <a:rPr b="0" lang="en-US" sz="2400" spc="-1" strike="noStrike">
                <a:solidFill>
                  <a:srgbClr val="000000"/>
                </a:solidFill>
                <a:latin typeface="Arial"/>
                <a:ea typeface="Arial"/>
              </a:rPr>
              <a:t>CSS</a:t>
            </a:r>
            <a:endParaRPr b="0" lang="en-US" sz="2400" spc="-1" strike="noStrike">
              <a:latin typeface="Arial"/>
            </a:endParaRPr>
          </a:p>
        </p:txBody>
      </p:sp>
      <p:pic>
        <p:nvPicPr>
          <p:cNvPr id="455" name="Google Shape;470;p55" descr=""/>
          <p:cNvPicPr/>
          <p:nvPr/>
        </p:nvPicPr>
        <p:blipFill>
          <a:blip r:embed="rId2"/>
          <a:stretch/>
        </p:blipFill>
        <p:spPr>
          <a:xfrm>
            <a:off x="896400" y="3917160"/>
            <a:ext cx="2814480" cy="2268000"/>
          </a:xfrm>
          <a:prstGeom prst="rect">
            <a:avLst/>
          </a:prstGeom>
          <a:ln>
            <a:noFill/>
          </a:ln>
        </p:spPr>
      </p:pic>
      <p:sp>
        <p:nvSpPr>
          <p:cNvPr id="456" name="CustomShape 4"/>
          <p:cNvSpPr/>
          <p:nvPr/>
        </p:nvSpPr>
        <p:spPr>
          <a:xfrm>
            <a:off x="4065120" y="4173480"/>
            <a:ext cx="4715280" cy="1604520"/>
          </a:xfrm>
          <a:prstGeom prst="rect">
            <a:avLst/>
          </a:prstGeom>
          <a:noFill/>
          <a:ln>
            <a:noFill/>
          </a:ln>
        </p:spPr>
        <p:style>
          <a:lnRef idx="0"/>
          <a:fillRef idx="0"/>
          <a:effectRef idx="0"/>
          <a:fontRef idx="minor"/>
        </p:style>
        <p:txBody>
          <a:bodyPr tIns="91440" bIns="91440"/>
          <a:p>
            <a:pPr>
              <a:lnSpc>
                <a:spcPct val="100000"/>
              </a:lnSpc>
            </a:pPr>
            <a:r>
              <a:rPr b="0" lang="en-US" sz="3000" spc="-1" strike="noStrike">
                <a:solidFill>
                  <a:srgbClr val="000000"/>
                </a:solidFill>
                <a:latin typeface="Arial"/>
                <a:ea typeface="Arial"/>
              </a:rPr>
              <a:t>What will the </a:t>
            </a:r>
            <a:r>
              <a:rPr b="1" lang="en-US" sz="3000" spc="-1" strike="noStrike">
                <a:solidFill>
                  <a:srgbClr val="000000"/>
                </a:solidFill>
                <a:latin typeface="Arial"/>
                <a:ea typeface="Arial"/>
              </a:rPr>
              <a:t>width</a:t>
            </a:r>
            <a:r>
              <a:rPr b="0" lang="en-US" sz="3000" spc="-1" strike="noStrike">
                <a:solidFill>
                  <a:srgbClr val="000000"/>
                </a:solidFill>
                <a:latin typeface="Arial"/>
                <a:ea typeface="Arial"/>
              </a:rPr>
              <a:t> and </a:t>
            </a:r>
            <a:r>
              <a:rPr b="1" lang="en-US" sz="3000" spc="-1" strike="noStrike">
                <a:solidFill>
                  <a:srgbClr val="000000"/>
                </a:solidFill>
                <a:latin typeface="Arial"/>
                <a:ea typeface="Arial"/>
              </a:rPr>
              <a:t>height</a:t>
            </a:r>
            <a:r>
              <a:rPr b="0" lang="en-US" sz="3000" spc="-1" strike="noStrike">
                <a:solidFill>
                  <a:srgbClr val="000000"/>
                </a:solidFill>
                <a:latin typeface="Arial"/>
                <a:ea typeface="Arial"/>
              </a:rPr>
              <a:t> of the “inside” div be?</a:t>
            </a:r>
            <a:endParaRPr b="0" lang="en-US" sz="3000" spc="-1" strike="noStrike">
              <a:latin typeface="Arial"/>
            </a:endParaRPr>
          </a:p>
        </p:txBody>
      </p:sp>
      <p:sp>
        <p:nvSpPr>
          <p:cNvPr id="457" name="CustomShape 5"/>
          <p:cNvSpPr/>
          <p:nvPr/>
        </p:nvSpPr>
        <p:spPr>
          <a:xfrm rot="10800000">
            <a:off x="2914200" y="2842200"/>
            <a:ext cx="2312280" cy="1317600"/>
          </a:xfrm>
          <a:custGeom>
            <a:avLst/>
            <a:gdLst/>
            <a:ahLst/>
            <a:rect l="l" t="t" r="r" b="b"/>
            <a:pathLst>
              <a:path w="21600" h="21600">
                <a:moveTo>
                  <a:pt x="0" y="0"/>
                </a:moveTo>
                <a:lnTo>
                  <a:pt x="21600" y="21600"/>
                </a:lnTo>
              </a:path>
            </a:pathLst>
          </a:custGeom>
          <a:noFill/>
          <a:ln w="28440">
            <a:solidFill>
              <a:schemeClr val="accent6"/>
            </a:solidFill>
            <a:round/>
            <a:tailEnd len="med" type="triangle" w="med"/>
          </a:ln>
        </p:spPr>
        <p:style>
          <a:lnRef idx="0"/>
          <a:fillRef idx="0"/>
          <a:effectRef idx="0"/>
          <a:fontRef idx="minor"/>
        </p:style>
      </p:sp>
      <p:sp>
        <p:nvSpPr>
          <p:cNvPr id="458" name="CustomShape 6"/>
          <p:cNvSpPr/>
          <p:nvPr/>
        </p:nvSpPr>
        <p:spPr>
          <a:xfrm flipH="1" rot="10800000">
            <a:off x="2447640" y="2801520"/>
            <a:ext cx="779760" cy="4320"/>
          </a:xfrm>
          <a:custGeom>
            <a:avLst/>
            <a:gdLst/>
            <a:ahLst/>
            <a:rect l="l" t="t" r="r" b="b"/>
            <a:pathLst>
              <a:path w="21600" h="21600">
                <a:moveTo>
                  <a:pt x="0" y="0"/>
                </a:moveTo>
                <a:lnTo>
                  <a:pt x="21600" y="21600"/>
                </a:lnTo>
              </a:path>
            </a:pathLst>
          </a:custGeom>
          <a:noFill/>
          <a:ln w="19080">
            <a:solidFill>
              <a:schemeClr val="accent6"/>
            </a:solidFill>
            <a:round/>
          </a:ln>
        </p:spPr>
        <p:style>
          <a:lnRef idx="0"/>
          <a:fillRef idx="0"/>
          <a:effectRef idx="0"/>
          <a:fontRef idx="minor"/>
        </p:style>
      </p:sp>
      <p:pic>
        <p:nvPicPr>
          <p:cNvPr id="459" name="Google Shape;474;p55" descr=""/>
          <p:cNvPicPr/>
          <p:nvPr/>
        </p:nvPicPr>
        <p:blipFill>
          <a:blip r:embed="rId3"/>
          <a:stretch/>
        </p:blipFill>
        <p:spPr>
          <a:xfrm>
            <a:off x="7972920" y="1429560"/>
            <a:ext cx="3623400" cy="2590920"/>
          </a:xfrm>
          <a:prstGeom prst="rect">
            <a:avLst/>
          </a:prstGeom>
          <a:ln>
            <a:noFill/>
          </a:ln>
        </p:spPr>
      </p:pic>
    </p:spTree>
  </p:cSld>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0" name="TextShape 1"/>
          <p:cNvSpPr txBox="1"/>
          <p:nvPr/>
        </p:nvSpPr>
        <p:spPr>
          <a:xfrm>
            <a:off x="94320" y="96480"/>
            <a:ext cx="10962720" cy="1023120"/>
          </a:xfrm>
          <a:prstGeom prst="rect">
            <a:avLst/>
          </a:prstGeom>
          <a:noFill/>
          <a:ln>
            <a:noFill/>
          </a:ln>
        </p:spPr>
        <p:txBody>
          <a:bodyPr lIns="122040" rIns="122040" tIns="122040" bIns="122040" anchor="ctr"/>
          <a:p>
            <a:pPr>
              <a:lnSpc>
                <a:spcPct val="100000"/>
              </a:lnSpc>
            </a:pPr>
            <a:r>
              <a:rPr b="0" lang="en-US" sz="4300" spc="-1" strike="noStrike">
                <a:solidFill>
                  <a:srgbClr val="ffffff"/>
                </a:solidFill>
                <a:latin typeface="Roboto"/>
                <a:ea typeface="Roboto"/>
              </a:rPr>
              <a:t>Width and height math</a:t>
            </a:r>
            <a:endParaRPr b="0" lang="en-US" sz="4300" spc="-1" strike="noStrike">
              <a:solidFill>
                <a:srgbClr val="000000"/>
              </a:solidFill>
              <a:latin typeface="Arial"/>
            </a:endParaRPr>
          </a:p>
        </p:txBody>
      </p:sp>
      <p:pic>
        <p:nvPicPr>
          <p:cNvPr id="461" name="Google Shape;481;p56" descr=""/>
          <p:cNvPicPr/>
          <p:nvPr/>
        </p:nvPicPr>
        <p:blipFill>
          <a:blip r:embed="rId1"/>
          <a:stretch/>
        </p:blipFill>
        <p:spPr>
          <a:xfrm>
            <a:off x="944280" y="2030040"/>
            <a:ext cx="6305040" cy="1390320"/>
          </a:xfrm>
          <a:prstGeom prst="rect">
            <a:avLst/>
          </a:prstGeom>
          <a:ln>
            <a:noFill/>
          </a:ln>
        </p:spPr>
      </p:pic>
      <p:sp>
        <p:nvSpPr>
          <p:cNvPr id="462" name="CustomShape 2"/>
          <p:cNvSpPr/>
          <p:nvPr/>
        </p:nvSpPr>
        <p:spPr>
          <a:xfrm>
            <a:off x="896400" y="1389600"/>
            <a:ext cx="1353240" cy="492840"/>
          </a:xfrm>
          <a:prstGeom prst="rect">
            <a:avLst/>
          </a:prstGeom>
          <a:noFill/>
          <a:ln>
            <a:noFill/>
          </a:ln>
        </p:spPr>
        <p:style>
          <a:lnRef idx="0"/>
          <a:fillRef idx="0"/>
          <a:effectRef idx="0"/>
          <a:fontRef idx="minor"/>
        </p:style>
        <p:txBody>
          <a:bodyPr tIns="91440" bIns="91440"/>
          <a:p>
            <a:pPr>
              <a:lnSpc>
                <a:spcPct val="100000"/>
              </a:lnSpc>
            </a:pPr>
            <a:r>
              <a:rPr b="0" lang="en-US" sz="2400" spc="-1" strike="noStrike">
                <a:solidFill>
                  <a:srgbClr val="000000"/>
                </a:solidFill>
                <a:latin typeface="Arial"/>
                <a:ea typeface="Arial"/>
              </a:rPr>
              <a:t>HTML</a:t>
            </a:r>
            <a:endParaRPr b="0" lang="en-US" sz="2400" spc="-1" strike="noStrike">
              <a:latin typeface="Arial"/>
            </a:endParaRPr>
          </a:p>
        </p:txBody>
      </p:sp>
      <p:sp>
        <p:nvSpPr>
          <p:cNvPr id="463" name="CustomShape 3"/>
          <p:cNvSpPr/>
          <p:nvPr/>
        </p:nvSpPr>
        <p:spPr>
          <a:xfrm>
            <a:off x="7715880" y="1465200"/>
            <a:ext cx="1308600" cy="492840"/>
          </a:xfrm>
          <a:prstGeom prst="rect">
            <a:avLst/>
          </a:prstGeom>
          <a:noFill/>
          <a:ln>
            <a:noFill/>
          </a:ln>
        </p:spPr>
        <p:style>
          <a:lnRef idx="0"/>
          <a:fillRef idx="0"/>
          <a:effectRef idx="0"/>
          <a:fontRef idx="minor"/>
        </p:style>
        <p:txBody>
          <a:bodyPr tIns="91440" bIns="91440"/>
          <a:p>
            <a:pPr>
              <a:lnSpc>
                <a:spcPct val="100000"/>
              </a:lnSpc>
            </a:pPr>
            <a:r>
              <a:rPr b="0" lang="en-US" sz="2400" spc="-1" strike="noStrike">
                <a:solidFill>
                  <a:srgbClr val="000000"/>
                </a:solidFill>
                <a:latin typeface="Arial"/>
                <a:ea typeface="Arial"/>
              </a:rPr>
              <a:t>CSS</a:t>
            </a:r>
            <a:endParaRPr b="0" lang="en-US" sz="2400" spc="-1" strike="noStrike">
              <a:latin typeface="Arial"/>
            </a:endParaRPr>
          </a:p>
        </p:txBody>
      </p:sp>
      <p:pic>
        <p:nvPicPr>
          <p:cNvPr id="464" name="Google Shape;484;p56" descr=""/>
          <p:cNvPicPr/>
          <p:nvPr/>
        </p:nvPicPr>
        <p:blipFill>
          <a:blip r:embed="rId2"/>
          <a:stretch/>
        </p:blipFill>
        <p:spPr>
          <a:xfrm>
            <a:off x="7862040" y="2030040"/>
            <a:ext cx="2304720" cy="1856880"/>
          </a:xfrm>
          <a:prstGeom prst="rect">
            <a:avLst/>
          </a:prstGeom>
          <a:ln>
            <a:noFill/>
          </a:ln>
        </p:spPr>
      </p:pic>
      <p:sp>
        <p:nvSpPr>
          <p:cNvPr id="465" name="CustomShape 4"/>
          <p:cNvSpPr/>
          <p:nvPr/>
        </p:nvSpPr>
        <p:spPr>
          <a:xfrm>
            <a:off x="932040" y="4003920"/>
            <a:ext cx="9286920" cy="1640520"/>
          </a:xfrm>
          <a:prstGeom prst="rect">
            <a:avLst/>
          </a:prstGeom>
          <a:noFill/>
          <a:ln>
            <a:noFill/>
          </a:ln>
        </p:spPr>
        <p:style>
          <a:lnRef idx="0"/>
          <a:fillRef idx="0"/>
          <a:effectRef idx="0"/>
          <a:fontRef idx="minor"/>
        </p:style>
        <p:txBody>
          <a:bodyPr tIns="91440" bIns="91440"/>
          <a:p>
            <a:pPr>
              <a:lnSpc>
                <a:spcPct val="100000"/>
              </a:lnSpc>
            </a:pPr>
            <a:r>
              <a:rPr b="1" lang="en-US" sz="3000" spc="-1" strike="noStrike">
                <a:solidFill>
                  <a:srgbClr val="000000"/>
                </a:solidFill>
                <a:latin typeface="Arial"/>
                <a:ea typeface="Arial"/>
              </a:rPr>
              <a:t>Width:</a:t>
            </a:r>
            <a:r>
              <a:rPr b="0" lang="en-US" sz="3000" spc="-1" strike="noStrike">
                <a:solidFill>
                  <a:srgbClr val="000000"/>
                </a:solidFill>
                <a:latin typeface="Arial"/>
                <a:ea typeface="Arial"/>
              </a:rPr>
              <a:t> 250px</a:t>
            </a:r>
            <a:r>
              <a:rPr b="0" lang="en-US" sz="3000" spc="-1" strike="noStrike">
                <a:solidFill>
                  <a:srgbClr val="000000"/>
                </a:solidFill>
                <a:latin typeface="Arial"/>
                <a:ea typeface="Arial"/>
              </a:rPr>
              <a:t>	</a:t>
            </a:r>
            <a:r>
              <a:rPr b="0" lang="en-US" sz="3000" spc="-1" strike="noStrike">
                <a:solidFill>
                  <a:srgbClr val="000000"/>
                </a:solidFill>
                <a:latin typeface="Arial"/>
                <a:ea typeface="Arial"/>
              </a:rPr>
              <a:t>	</a:t>
            </a:r>
            <a:r>
              <a:rPr b="0" lang="en-US" sz="3000" spc="-1" strike="noStrike">
                <a:solidFill>
                  <a:srgbClr val="000000"/>
                </a:solidFill>
                <a:latin typeface="Arial"/>
                <a:ea typeface="Arial"/>
              </a:rPr>
              <a:t>	</a:t>
            </a:r>
            <a:r>
              <a:rPr b="0" lang="en-US" sz="3000" spc="-1" strike="noStrike">
                <a:solidFill>
                  <a:srgbClr val="000000"/>
                </a:solidFill>
                <a:latin typeface="Arial"/>
                <a:ea typeface="Arial"/>
              </a:rPr>
              <a:t>	</a:t>
            </a:r>
            <a:r>
              <a:rPr b="0" lang="en-US" sz="3000" spc="-1" strike="noStrike">
                <a:solidFill>
                  <a:srgbClr val="000000"/>
                </a:solidFill>
                <a:latin typeface="Arial"/>
                <a:ea typeface="Arial"/>
              </a:rPr>
              <a:t>	</a:t>
            </a:r>
            <a:r>
              <a:rPr b="1" lang="en-US" sz="3000" spc="-1" strike="noStrike">
                <a:solidFill>
                  <a:srgbClr val="000000"/>
                </a:solidFill>
                <a:latin typeface="Arial"/>
                <a:ea typeface="Arial"/>
              </a:rPr>
              <a:t>Height:</a:t>
            </a:r>
            <a:r>
              <a:rPr b="0" lang="en-US" sz="3000" spc="-1" strike="noStrike">
                <a:solidFill>
                  <a:srgbClr val="000000"/>
                </a:solidFill>
                <a:latin typeface="Arial"/>
                <a:ea typeface="Arial"/>
              </a:rPr>
              <a:t> 20px</a:t>
            </a:r>
            <a:endParaRPr b="0" lang="en-US" sz="3000" spc="-1" strike="noStrike">
              <a:latin typeface="Arial"/>
            </a:endParaRPr>
          </a:p>
        </p:txBody>
      </p:sp>
      <p:pic>
        <p:nvPicPr>
          <p:cNvPr id="466" name="Google Shape;486;p56" descr=""/>
          <p:cNvPicPr/>
          <p:nvPr/>
        </p:nvPicPr>
        <p:blipFill>
          <a:blip r:embed="rId3"/>
          <a:srcRect l="0" t="0" r="16040" b="21661"/>
          <a:stretch/>
        </p:blipFill>
        <p:spPr>
          <a:xfrm>
            <a:off x="2657880" y="4661640"/>
            <a:ext cx="4775400" cy="2023920"/>
          </a:xfrm>
          <a:prstGeom prst="rect">
            <a:avLst/>
          </a:prstGeom>
          <a:ln>
            <a:noFill/>
          </a:ln>
        </p:spPr>
      </p:pic>
    </p:spTree>
  </p:cSld>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7" name="TextShape 1"/>
          <p:cNvSpPr txBox="1"/>
          <p:nvPr/>
        </p:nvSpPr>
        <p:spPr>
          <a:xfrm>
            <a:off x="614520" y="2753640"/>
            <a:ext cx="10962720" cy="1350000"/>
          </a:xfrm>
          <a:prstGeom prst="rect">
            <a:avLst/>
          </a:prstGeom>
          <a:noFill/>
          <a:ln>
            <a:noFill/>
          </a:ln>
        </p:spPr>
        <p:txBody>
          <a:bodyPr lIns="122040" rIns="122040" tIns="122040" bIns="122040" anchor="ctr"/>
          <a:p>
            <a:pPr>
              <a:lnSpc>
                <a:spcPct val="100000"/>
              </a:lnSpc>
            </a:pPr>
            <a:r>
              <a:rPr b="0" lang="en-US" sz="5600" spc="-1" strike="noStrike">
                <a:solidFill>
                  <a:srgbClr val="ffffff"/>
                </a:solidFill>
                <a:latin typeface="Roboto"/>
                <a:ea typeface="Roboto"/>
              </a:rPr>
              <a:t>Lab 3</a:t>
            </a:r>
            <a:br/>
            <a:r>
              <a:rPr b="0" lang="en-US" sz="3800" spc="-1" strike="noStrike">
                <a:solidFill>
                  <a:srgbClr val="ffffff"/>
                </a:solidFill>
                <a:latin typeface="Roboto"/>
                <a:ea typeface="Roboto"/>
              </a:rPr>
              <a:t>Lab: </a:t>
            </a:r>
            <a:r>
              <a:rPr b="0" lang="en-US" sz="3800" spc="-1" strike="noStrike" u="sng">
                <a:solidFill>
                  <a:srgbClr val="ffffff"/>
                </a:solidFill>
                <a:uFillTx/>
                <a:latin typeface="Roboto"/>
                <a:ea typeface="Roboto"/>
              </a:rPr>
              <a:t>go.meet.sh/</a:t>
            </a:r>
            <a:r>
              <a:rPr b="0" lang="en-US" sz="3800" spc="-1" strike="noStrike" u="sng">
                <a:solidFill>
                  <a:srgbClr val="ffe599"/>
                </a:solidFill>
                <a:uFillTx/>
                <a:latin typeface="Roboto"/>
                <a:ea typeface="Roboto"/>
              </a:rPr>
              <a:t>css-lab</a:t>
            </a:r>
            <a:br/>
            <a:r>
              <a:rPr b="0" lang="en-US" sz="3800" spc="-1" strike="noStrike">
                <a:solidFill>
                  <a:srgbClr val="ffffff"/>
                </a:solidFill>
                <a:latin typeface="Roboto"/>
                <a:ea typeface="Roboto"/>
              </a:rPr>
              <a:t>Slides: </a:t>
            </a:r>
            <a:r>
              <a:rPr b="0" lang="en-US" sz="3800" spc="-1" strike="noStrike" u="sng">
                <a:solidFill>
                  <a:srgbClr val="ffffff"/>
                </a:solidFill>
                <a:uFillTx/>
                <a:latin typeface="Roboto"/>
                <a:ea typeface="Roboto"/>
              </a:rPr>
              <a:t>go.meet.sh/</a:t>
            </a:r>
            <a:r>
              <a:rPr b="0" lang="en-US" sz="3800" spc="-1" strike="noStrike" u="sng">
                <a:solidFill>
                  <a:srgbClr val="ffe599"/>
                </a:solidFill>
                <a:uFillTx/>
                <a:latin typeface="Roboto"/>
                <a:ea typeface="Roboto"/>
              </a:rPr>
              <a:t>css-lecture</a:t>
            </a:r>
            <a:br/>
            <a:r>
              <a:rPr b="0" lang="en-US" sz="3800" spc="-1" strike="noStrike">
                <a:solidFill>
                  <a:srgbClr val="ffffff"/>
                </a:solidFill>
                <a:latin typeface="Roboto"/>
                <a:ea typeface="Roboto"/>
              </a:rPr>
              <a:t>Cheatsheet: </a:t>
            </a:r>
            <a:r>
              <a:rPr b="0" lang="en-US" sz="3800" spc="-1" strike="noStrike" u="sng">
                <a:solidFill>
                  <a:srgbClr val="ffffff"/>
                </a:solidFill>
                <a:uFillTx/>
                <a:latin typeface="Roboto"/>
                <a:ea typeface="Roboto"/>
              </a:rPr>
              <a:t>go.meet.sh/</a:t>
            </a:r>
            <a:r>
              <a:rPr b="0" lang="en-US" sz="3800" spc="-1" strike="noStrike" u="sng">
                <a:solidFill>
                  <a:srgbClr val="ffe599"/>
                </a:solidFill>
                <a:uFillTx/>
                <a:latin typeface="Roboto"/>
                <a:ea typeface="Roboto"/>
              </a:rPr>
              <a:t>css-cheat</a:t>
            </a:r>
            <a:endParaRPr b="0" lang="en-US" sz="3800" spc="-1" strike="noStrike">
              <a:solidFill>
                <a:srgbClr val="000000"/>
              </a:solidFill>
              <a:latin typeface="Arial"/>
            </a:endParaRPr>
          </a:p>
        </p:txBody>
      </p:sp>
    </p:spTree>
  </p:cSld>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8" name="CustomShape 1"/>
          <p:cNvSpPr/>
          <p:nvPr/>
        </p:nvSpPr>
        <p:spPr>
          <a:xfrm>
            <a:off x="8094960" y="2949480"/>
            <a:ext cx="2961720" cy="2590560"/>
          </a:xfrm>
          <a:prstGeom prst="rect">
            <a:avLst/>
          </a:prstGeom>
          <a:solidFill>
            <a:srgbClr val="6d9eeb"/>
          </a:solidFill>
          <a:ln w="9360">
            <a:solidFill>
              <a:srgbClr val="1c4587"/>
            </a:solidFill>
            <a:round/>
          </a:ln>
        </p:spPr>
        <p:style>
          <a:lnRef idx="0"/>
          <a:fillRef idx="0"/>
          <a:effectRef idx="0"/>
          <a:fontRef idx="minor"/>
        </p:style>
      </p:sp>
      <p:sp>
        <p:nvSpPr>
          <p:cNvPr id="469" name="TextShape 2"/>
          <p:cNvSpPr txBox="1"/>
          <p:nvPr/>
        </p:nvSpPr>
        <p:spPr>
          <a:xfrm>
            <a:off x="94320" y="96480"/>
            <a:ext cx="10962720" cy="1023120"/>
          </a:xfrm>
          <a:prstGeom prst="rect">
            <a:avLst/>
          </a:prstGeom>
          <a:noFill/>
          <a:ln>
            <a:noFill/>
          </a:ln>
        </p:spPr>
        <p:txBody>
          <a:bodyPr lIns="122040" rIns="122040" tIns="122040" bIns="122040" anchor="ctr"/>
          <a:p>
            <a:pPr>
              <a:lnSpc>
                <a:spcPct val="100000"/>
              </a:lnSpc>
            </a:pPr>
            <a:r>
              <a:rPr b="0" lang="en-US" sz="4300" spc="-1" strike="noStrike">
                <a:solidFill>
                  <a:srgbClr val="ffffff"/>
                </a:solidFill>
                <a:latin typeface="Roboto"/>
                <a:ea typeface="Roboto"/>
              </a:rPr>
              <a:t>Lab 3: Hints</a:t>
            </a:r>
            <a:endParaRPr b="0" lang="en-US" sz="4300" spc="-1" strike="noStrike">
              <a:solidFill>
                <a:srgbClr val="000000"/>
              </a:solidFill>
              <a:latin typeface="Arial"/>
            </a:endParaRPr>
          </a:p>
        </p:txBody>
      </p:sp>
      <p:sp>
        <p:nvSpPr>
          <p:cNvPr id="470" name="CustomShape 3"/>
          <p:cNvSpPr/>
          <p:nvPr/>
        </p:nvSpPr>
        <p:spPr>
          <a:xfrm>
            <a:off x="636480" y="1497240"/>
            <a:ext cx="5019840" cy="582120"/>
          </a:xfrm>
          <a:prstGeom prst="rect">
            <a:avLst/>
          </a:prstGeom>
          <a:noFill/>
          <a:ln>
            <a:noFill/>
          </a:ln>
        </p:spPr>
        <p:style>
          <a:lnRef idx="0"/>
          <a:fillRef idx="0"/>
          <a:effectRef idx="0"/>
          <a:fontRef idx="minor"/>
        </p:style>
        <p:txBody>
          <a:bodyPr tIns="91440" bIns="91440"/>
          <a:p>
            <a:pPr>
              <a:lnSpc>
                <a:spcPct val="100000"/>
              </a:lnSpc>
            </a:pPr>
            <a:r>
              <a:rPr b="0" lang="en-US" sz="2400" spc="-1" strike="noStrike">
                <a:solidFill>
                  <a:srgbClr val="000000"/>
                </a:solidFill>
                <a:latin typeface="Arial"/>
                <a:ea typeface="Arial"/>
              </a:rPr>
              <a:t>Organization of content (in the file):</a:t>
            </a:r>
            <a:endParaRPr b="0" lang="en-US" sz="2400" spc="-1" strike="noStrike">
              <a:latin typeface="Arial"/>
            </a:endParaRPr>
          </a:p>
        </p:txBody>
      </p:sp>
      <p:sp>
        <p:nvSpPr>
          <p:cNvPr id="471" name="CustomShape 4"/>
          <p:cNvSpPr/>
          <p:nvPr/>
        </p:nvSpPr>
        <p:spPr>
          <a:xfrm>
            <a:off x="699120" y="2259000"/>
            <a:ext cx="4273920" cy="652320"/>
          </a:xfrm>
          <a:prstGeom prst="rect">
            <a:avLst/>
          </a:prstGeom>
          <a:solidFill>
            <a:srgbClr val="93c47d"/>
          </a:solidFill>
          <a:ln w="9360">
            <a:solidFill>
              <a:srgbClr val="38761d"/>
            </a:solidFill>
            <a:round/>
          </a:ln>
        </p:spPr>
        <p:style>
          <a:lnRef idx="0"/>
          <a:fillRef idx="0"/>
          <a:effectRef idx="0"/>
          <a:fontRef idx="minor"/>
        </p:style>
      </p:sp>
      <p:sp>
        <p:nvSpPr>
          <p:cNvPr id="472" name="CustomShape 5"/>
          <p:cNvSpPr/>
          <p:nvPr/>
        </p:nvSpPr>
        <p:spPr>
          <a:xfrm>
            <a:off x="710280" y="2886840"/>
            <a:ext cx="4273920" cy="2590560"/>
          </a:xfrm>
          <a:prstGeom prst="rect">
            <a:avLst/>
          </a:prstGeom>
          <a:solidFill>
            <a:srgbClr val="ffd966"/>
          </a:solidFill>
          <a:ln w="9360">
            <a:solidFill>
              <a:srgbClr val="bf9000"/>
            </a:solidFill>
            <a:round/>
          </a:ln>
        </p:spPr>
        <p:style>
          <a:lnRef idx="0"/>
          <a:fillRef idx="0"/>
          <a:effectRef idx="0"/>
          <a:fontRef idx="minor"/>
        </p:style>
      </p:sp>
      <p:sp>
        <p:nvSpPr>
          <p:cNvPr id="473" name="CustomShape 6"/>
          <p:cNvSpPr/>
          <p:nvPr/>
        </p:nvSpPr>
        <p:spPr>
          <a:xfrm>
            <a:off x="842760" y="2326320"/>
            <a:ext cx="1595520" cy="429840"/>
          </a:xfrm>
          <a:prstGeom prst="rect">
            <a:avLst/>
          </a:prstGeom>
          <a:noFill/>
          <a:ln>
            <a:noFill/>
          </a:ln>
        </p:spPr>
        <p:style>
          <a:lnRef idx="0"/>
          <a:fillRef idx="0"/>
          <a:effectRef idx="0"/>
          <a:fontRef idx="minor"/>
        </p:style>
        <p:txBody>
          <a:bodyPr tIns="91440" bIns="91440"/>
          <a:p>
            <a:pPr>
              <a:lnSpc>
                <a:spcPct val="100000"/>
              </a:lnSpc>
            </a:pPr>
            <a:r>
              <a:rPr b="0" lang="en-US" sz="1800" spc="-1" strike="noStrike">
                <a:solidFill>
                  <a:srgbClr val="000000"/>
                </a:solidFill>
                <a:latin typeface="Arial"/>
                <a:ea typeface="Arial"/>
              </a:rPr>
              <a:t>title</a:t>
            </a:r>
            <a:endParaRPr b="0" lang="en-US" sz="1800" spc="-1" strike="noStrike">
              <a:latin typeface="Arial"/>
            </a:endParaRPr>
          </a:p>
        </p:txBody>
      </p:sp>
      <p:sp>
        <p:nvSpPr>
          <p:cNvPr id="474" name="CustomShape 7"/>
          <p:cNvSpPr/>
          <p:nvPr/>
        </p:nvSpPr>
        <p:spPr>
          <a:xfrm>
            <a:off x="806760" y="3074760"/>
            <a:ext cx="2419920" cy="259920"/>
          </a:xfrm>
          <a:prstGeom prst="rect">
            <a:avLst/>
          </a:prstGeom>
          <a:noFill/>
          <a:ln>
            <a:noFill/>
          </a:ln>
        </p:spPr>
        <p:style>
          <a:lnRef idx="0"/>
          <a:fillRef idx="0"/>
          <a:effectRef idx="0"/>
          <a:fontRef idx="minor"/>
        </p:style>
        <p:txBody>
          <a:bodyPr tIns="91440" bIns="91440"/>
          <a:p>
            <a:pPr>
              <a:lnSpc>
                <a:spcPct val="100000"/>
              </a:lnSpc>
            </a:pPr>
            <a:r>
              <a:rPr b="0" lang="en-US" sz="1800" spc="-1" strike="noStrike">
                <a:solidFill>
                  <a:srgbClr val="000000"/>
                </a:solidFill>
                <a:latin typeface="Arial"/>
                <a:ea typeface="Arial"/>
              </a:rPr>
              <a:t>container</a:t>
            </a:r>
            <a:endParaRPr b="0" lang="en-US" sz="1800" spc="-1" strike="noStrike">
              <a:latin typeface="Arial"/>
            </a:endParaRPr>
          </a:p>
        </p:txBody>
      </p:sp>
      <p:sp>
        <p:nvSpPr>
          <p:cNvPr id="475" name="CustomShape 8"/>
          <p:cNvSpPr/>
          <p:nvPr/>
        </p:nvSpPr>
        <p:spPr>
          <a:xfrm>
            <a:off x="977040" y="3496320"/>
            <a:ext cx="3657240" cy="652320"/>
          </a:xfrm>
          <a:prstGeom prst="rect">
            <a:avLst/>
          </a:prstGeom>
          <a:solidFill>
            <a:srgbClr val="ea9999"/>
          </a:solidFill>
          <a:ln w="9360">
            <a:solidFill>
              <a:srgbClr val="cc0000"/>
            </a:solidFill>
            <a:round/>
          </a:ln>
        </p:spPr>
        <p:style>
          <a:lnRef idx="0"/>
          <a:fillRef idx="0"/>
          <a:effectRef idx="0"/>
          <a:fontRef idx="minor"/>
        </p:style>
      </p:sp>
      <p:sp>
        <p:nvSpPr>
          <p:cNvPr id="476" name="CustomShape 9"/>
          <p:cNvSpPr/>
          <p:nvPr/>
        </p:nvSpPr>
        <p:spPr>
          <a:xfrm>
            <a:off x="1102680" y="3608280"/>
            <a:ext cx="2124360" cy="429840"/>
          </a:xfrm>
          <a:prstGeom prst="rect">
            <a:avLst/>
          </a:prstGeom>
          <a:noFill/>
          <a:ln>
            <a:noFill/>
          </a:ln>
        </p:spPr>
        <p:style>
          <a:lnRef idx="0"/>
          <a:fillRef idx="0"/>
          <a:effectRef idx="0"/>
          <a:fontRef idx="minor"/>
        </p:style>
        <p:txBody>
          <a:bodyPr tIns="91440" bIns="91440"/>
          <a:p>
            <a:pPr>
              <a:lnSpc>
                <a:spcPct val="100000"/>
              </a:lnSpc>
            </a:pPr>
            <a:r>
              <a:rPr b="0" lang="en-US" sz="1800" spc="-1" strike="noStrike">
                <a:solidFill>
                  <a:srgbClr val="000000"/>
                </a:solidFill>
                <a:latin typeface="Arial"/>
                <a:ea typeface="Arial"/>
              </a:rPr>
              <a:t>sidebar</a:t>
            </a:r>
            <a:endParaRPr b="0" lang="en-US" sz="1800" spc="-1" strike="noStrike">
              <a:latin typeface="Arial"/>
            </a:endParaRPr>
          </a:p>
        </p:txBody>
      </p:sp>
      <p:sp>
        <p:nvSpPr>
          <p:cNvPr id="477" name="CustomShape 10"/>
          <p:cNvSpPr/>
          <p:nvPr/>
        </p:nvSpPr>
        <p:spPr>
          <a:xfrm>
            <a:off x="977040" y="4437360"/>
            <a:ext cx="3657240" cy="652320"/>
          </a:xfrm>
          <a:prstGeom prst="rect">
            <a:avLst/>
          </a:prstGeom>
          <a:solidFill>
            <a:srgbClr val="6d9eeb"/>
          </a:solidFill>
          <a:ln w="9360">
            <a:solidFill>
              <a:srgbClr val="1c4587"/>
            </a:solidFill>
            <a:round/>
          </a:ln>
        </p:spPr>
        <p:style>
          <a:lnRef idx="0"/>
          <a:fillRef idx="0"/>
          <a:effectRef idx="0"/>
          <a:fontRef idx="minor"/>
        </p:style>
      </p:sp>
      <p:sp>
        <p:nvSpPr>
          <p:cNvPr id="478" name="CustomShape 11"/>
          <p:cNvSpPr/>
          <p:nvPr/>
        </p:nvSpPr>
        <p:spPr>
          <a:xfrm>
            <a:off x="1183320" y="4548600"/>
            <a:ext cx="2124360" cy="429840"/>
          </a:xfrm>
          <a:prstGeom prst="rect">
            <a:avLst/>
          </a:prstGeom>
          <a:noFill/>
          <a:ln>
            <a:noFill/>
          </a:ln>
        </p:spPr>
        <p:style>
          <a:lnRef idx="0"/>
          <a:fillRef idx="0"/>
          <a:effectRef idx="0"/>
          <a:fontRef idx="minor"/>
        </p:style>
        <p:txBody>
          <a:bodyPr tIns="91440" bIns="91440"/>
          <a:p>
            <a:pPr>
              <a:lnSpc>
                <a:spcPct val="100000"/>
              </a:lnSpc>
            </a:pPr>
            <a:r>
              <a:rPr b="0" lang="en-US" sz="1800" spc="-1" strike="noStrike">
                <a:solidFill>
                  <a:srgbClr val="000000"/>
                </a:solidFill>
                <a:latin typeface="Arial"/>
                <a:ea typeface="Arial"/>
              </a:rPr>
              <a:t>content</a:t>
            </a:r>
            <a:endParaRPr b="0" lang="en-US" sz="1800" spc="-1" strike="noStrike">
              <a:latin typeface="Arial"/>
            </a:endParaRPr>
          </a:p>
        </p:txBody>
      </p:sp>
      <p:sp>
        <p:nvSpPr>
          <p:cNvPr id="479" name="CustomShape 12"/>
          <p:cNvSpPr/>
          <p:nvPr/>
        </p:nvSpPr>
        <p:spPr>
          <a:xfrm>
            <a:off x="6176880" y="1577880"/>
            <a:ext cx="5513040" cy="582120"/>
          </a:xfrm>
          <a:prstGeom prst="rect">
            <a:avLst/>
          </a:prstGeom>
          <a:noFill/>
          <a:ln>
            <a:noFill/>
          </a:ln>
        </p:spPr>
        <p:style>
          <a:lnRef idx="0"/>
          <a:fillRef idx="0"/>
          <a:effectRef idx="0"/>
          <a:fontRef idx="minor"/>
        </p:style>
        <p:txBody>
          <a:bodyPr tIns="91440" bIns="91440"/>
          <a:p>
            <a:pPr>
              <a:lnSpc>
                <a:spcPct val="100000"/>
              </a:lnSpc>
            </a:pPr>
            <a:r>
              <a:rPr b="0" lang="en-US" sz="2400" spc="-1" strike="noStrike">
                <a:solidFill>
                  <a:srgbClr val="000000"/>
                </a:solidFill>
                <a:latin typeface="Arial"/>
                <a:ea typeface="Arial"/>
              </a:rPr>
              <a:t>How the page should look:</a:t>
            </a:r>
            <a:endParaRPr b="0" lang="en-US" sz="2400" spc="-1" strike="noStrike">
              <a:latin typeface="Arial"/>
            </a:endParaRPr>
          </a:p>
        </p:txBody>
      </p:sp>
      <p:sp>
        <p:nvSpPr>
          <p:cNvPr id="480" name="CustomShape 13"/>
          <p:cNvSpPr/>
          <p:nvPr/>
        </p:nvSpPr>
        <p:spPr>
          <a:xfrm>
            <a:off x="6840000" y="2291400"/>
            <a:ext cx="4216680" cy="652320"/>
          </a:xfrm>
          <a:prstGeom prst="rect">
            <a:avLst/>
          </a:prstGeom>
          <a:solidFill>
            <a:srgbClr val="93c47d"/>
          </a:solidFill>
          <a:ln w="9360">
            <a:solidFill>
              <a:srgbClr val="38761d"/>
            </a:solidFill>
            <a:round/>
          </a:ln>
        </p:spPr>
        <p:style>
          <a:lnRef idx="0"/>
          <a:fillRef idx="0"/>
          <a:effectRef idx="0"/>
          <a:fontRef idx="minor"/>
        </p:style>
      </p:sp>
      <p:sp>
        <p:nvSpPr>
          <p:cNvPr id="481" name="CustomShape 14"/>
          <p:cNvSpPr/>
          <p:nvPr/>
        </p:nvSpPr>
        <p:spPr>
          <a:xfrm>
            <a:off x="6983640" y="2326320"/>
            <a:ext cx="1595520" cy="429840"/>
          </a:xfrm>
          <a:prstGeom prst="rect">
            <a:avLst/>
          </a:prstGeom>
          <a:noFill/>
          <a:ln>
            <a:noFill/>
          </a:ln>
        </p:spPr>
        <p:style>
          <a:lnRef idx="0"/>
          <a:fillRef idx="0"/>
          <a:effectRef idx="0"/>
          <a:fontRef idx="minor"/>
        </p:style>
        <p:txBody>
          <a:bodyPr tIns="91440" bIns="91440"/>
          <a:p>
            <a:pPr>
              <a:lnSpc>
                <a:spcPct val="100000"/>
              </a:lnSpc>
            </a:pPr>
            <a:r>
              <a:rPr b="0" lang="en-US" sz="1800" spc="-1" strike="noStrike">
                <a:solidFill>
                  <a:srgbClr val="000000"/>
                </a:solidFill>
                <a:latin typeface="Arial"/>
                <a:ea typeface="Arial"/>
              </a:rPr>
              <a:t>title</a:t>
            </a:r>
            <a:endParaRPr b="0" lang="en-US" sz="1800" spc="-1" strike="noStrike">
              <a:latin typeface="Arial"/>
            </a:endParaRPr>
          </a:p>
        </p:txBody>
      </p:sp>
      <p:sp>
        <p:nvSpPr>
          <p:cNvPr id="482" name="CustomShape 15"/>
          <p:cNvSpPr/>
          <p:nvPr/>
        </p:nvSpPr>
        <p:spPr>
          <a:xfrm>
            <a:off x="6840000" y="2949480"/>
            <a:ext cx="1254600" cy="2590560"/>
          </a:xfrm>
          <a:prstGeom prst="rect">
            <a:avLst/>
          </a:prstGeom>
          <a:solidFill>
            <a:srgbClr val="ea9999"/>
          </a:solidFill>
          <a:ln w="9360">
            <a:solidFill>
              <a:srgbClr val="cc0000"/>
            </a:solidFill>
            <a:round/>
          </a:ln>
        </p:spPr>
        <p:style>
          <a:lnRef idx="0"/>
          <a:fillRef idx="0"/>
          <a:effectRef idx="0"/>
          <a:fontRef idx="minor"/>
        </p:style>
      </p:sp>
      <p:sp>
        <p:nvSpPr>
          <p:cNvPr id="483" name="CustomShape 16"/>
          <p:cNvSpPr/>
          <p:nvPr/>
        </p:nvSpPr>
        <p:spPr>
          <a:xfrm>
            <a:off x="6883200" y="3123720"/>
            <a:ext cx="1131120" cy="484560"/>
          </a:xfrm>
          <a:prstGeom prst="rect">
            <a:avLst/>
          </a:prstGeom>
          <a:noFill/>
          <a:ln>
            <a:noFill/>
          </a:ln>
        </p:spPr>
        <p:style>
          <a:lnRef idx="0"/>
          <a:fillRef idx="0"/>
          <a:effectRef idx="0"/>
          <a:fontRef idx="minor"/>
        </p:style>
        <p:txBody>
          <a:bodyPr tIns="91440" bIns="91440"/>
          <a:p>
            <a:pPr>
              <a:lnSpc>
                <a:spcPct val="100000"/>
              </a:lnSpc>
            </a:pPr>
            <a:r>
              <a:rPr b="0" lang="en-US" sz="1800" spc="-1" strike="noStrike">
                <a:solidFill>
                  <a:srgbClr val="000000"/>
                </a:solidFill>
                <a:latin typeface="Arial"/>
                <a:ea typeface="Arial"/>
              </a:rPr>
              <a:t>sidebar</a:t>
            </a:r>
            <a:endParaRPr b="0" lang="en-US" sz="1800" spc="-1" strike="noStrike">
              <a:latin typeface="Arial"/>
            </a:endParaRPr>
          </a:p>
        </p:txBody>
      </p:sp>
      <p:sp>
        <p:nvSpPr>
          <p:cNvPr id="484" name="CustomShape 17"/>
          <p:cNvSpPr/>
          <p:nvPr/>
        </p:nvSpPr>
        <p:spPr>
          <a:xfrm>
            <a:off x="8247600" y="3074760"/>
            <a:ext cx="2124360" cy="429840"/>
          </a:xfrm>
          <a:prstGeom prst="rect">
            <a:avLst/>
          </a:prstGeom>
          <a:noFill/>
          <a:ln>
            <a:noFill/>
          </a:ln>
        </p:spPr>
        <p:style>
          <a:lnRef idx="0"/>
          <a:fillRef idx="0"/>
          <a:effectRef idx="0"/>
          <a:fontRef idx="minor"/>
        </p:style>
        <p:txBody>
          <a:bodyPr tIns="91440" bIns="91440"/>
          <a:p>
            <a:pPr>
              <a:lnSpc>
                <a:spcPct val="100000"/>
              </a:lnSpc>
            </a:pPr>
            <a:r>
              <a:rPr b="0" lang="en-US" sz="1800" spc="-1" strike="noStrike">
                <a:solidFill>
                  <a:srgbClr val="000000"/>
                </a:solidFill>
                <a:latin typeface="Arial"/>
                <a:ea typeface="Arial"/>
              </a:rPr>
              <a:t>content</a:t>
            </a:r>
            <a:endParaRPr b="0" lang="en-US" sz="1800" spc="-1" strike="noStrike">
              <a:latin typeface="Arial"/>
            </a:endParaRPr>
          </a:p>
        </p:txBody>
      </p:sp>
    </p:spTree>
  </p:cSld>
</p:sld>
</file>

<file path=ppt/slides/slide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5" name="TextShape 1"/>
          <p:cNvSpPr txBox="1"/>
          <p:nvPr/>
        </p:nvSpPr>
        <p:spPr>
          <a:xfrm>
            <a:off x="614520" y="2753640"/>
            <a:ext cx="10962720" cy="1350000"/>
          </a:xfrm>
          <a:prstGeom prst="rect">
            <a:avLst/>
          </a:prstGeom>
          <a:noFill/>
          <a:ln>
            <a:noFill/>
          </a:ln>
        </p:spPr>
        <p:txBody>
          <a:bodyPr lIns="122040" rIns="122040" tIns="122040" bIns="122040" anchor="ctr"/>
          <a:p>
            <a:pPr>
              <a:lnSpc>
                <a:spcPct val="100000"/>
              </a:lnSpc>
            </a:pPr>
            <a:r>
              <a:rPr b="0" lang="en-US" sz="5600" spc="-1" strike="noStrike">
                <a:solidFill>
                  <a:srgbClr val="ffffff"/>
                </a:solidFill>
                <a:latin typeface="Roboto"/>
                <a:ea typeface="Roboto"/>
              </a:rPr>
              <a:t>Spacing &amp; the “box model”</a:t>
            </a:r>
            <a:endParaRPr b="0" lang="en-US" sz="5600" spc="-1" strike="noStrike">
              <a:solidFill>
                <a:srgbClr val="000000"/>
              </a:solidFill>
              <a:latin typeface="Arial"/>
            </a:endParaRPr>
          </a:p>
        </p:txBody>
      </p:sp>
    </p:spTree>
  </p:cSld>
</p:sld>
</file>

<file path=ppt/slides/slide4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486" name="Google Shape;526;p60" descr=""/>
          <p:cNvPicPr/>
          <p:nvPr/>
        </p:nvPicPr>
        <p:blipFill>
          <a:blip r:embed="rId1"/>
          <a:srcRect l="1475" t="10867" r="0" b="31051"/>
          <a:stretch/>
        </p:blipFill>
        <p:spPr>
          <a:xfrm>
            <a:off x="1625040" y="2285280"/>
            <a:ext cx="3579840" cy="1522080"/>
          </a:xfrm>
          <a:prstGeom prst="rect">
            <a:avLst/>
          </a:prstGeom>
          <a:ln>
            <a:noFill/>
          </a:ln>
        </p:spPr>
      </p:pic>
      <p:sp>
        <p:nvSpPr>
          <p:cNvPr id="487" name="TextShape 1"/>
          <p:cNvSpPr txBox="1"/>
          <p:nvPr/>
        </p:nvSpPr>
        <p:spPr>
          <a:xfrm>
            <a:off x="94320" y="96480"/>
            <a:ext cx="10962720" cy="1023120"/>
          </a:xfrm>
          <a:prstGeom prst="rect">
            <a:avLst/>
          </a:prstGeom>
          <a:noFill/>
          <a:ln>
            <a:noFill/>
          </a:ln>
        </p:spPr>
        <p:txBody>
          <a:bodyPr lIns="122040" rIns="122040" tIns="122040" bIns="122040" anchor="ctr"/>
          <a:p>
            <a:pPr>
              <a:lnSpc>
                <a:spcPct val="100000"/>
              </a:lnSpc>
            </a:pPr>
            <a:r>
              <a:rPr b="0" lang="en-US" sz="4300" spc="-1" strike="noStrike">
                <a:solidFill>
                  <a:srgbClr val="ffffff"/>
                </a:solidFill>
                <a:latin typeface="Roboto"/>
                <a:ea typeface="Roboto"/>
              </a:rPr>
              <a:t>Spacing</a:t>
            </a:r>
            <a:endParaRPr b="0" lang="en-US" sz="4300" spc="-1" strike="noStrike">
              <a:solidFill>
                <a:srgbClr val="000000"/>
              </a:solidFill>
              <a:latin typeface="Arial"/>
            </a:endParaRPr>
          </a:p>
        </p:txBody>
      </p:sp>
      <p:sp>
        <p:nvSpPr>
          <p:cNvPr id="488" name="TextShape 2"/>
          <p:cNvSpPr txBox="1"/>
          <p:nvPr/>
        </p:nvSpPr>
        <p:spPr>
          <a:xfrm>
            <a:off x="2018520" y="1231920"/>
            <a:ext cx="7114320" cy="941400"/>
          </a:xfrm>
          <a:prstGeom prst="rect">
            <a:avLst/>
          </a:prstGeom>
          <a:noFill/>
          <a:ln>
            <a:noFill/>
          </a:ln>
        </p:spPr>
        <p:txBody>
          <a:bodyPr lIns="122040" rIns="122040" tIns="122040" bIns="122040" anchor="ctr"/>
          <a:p>
            <a:pPr algn="ctr">
              <a:lnSpc>
                <a:spcPct val="150000"/>
              </a:lnSpc>
              <a:spcAft>
                <a:spcPts val="2100"/>
              </a:spcAft>
            </a:pPr>
            <a:r>
              <a:rPr b="0" lang="en-US" sz="2400" spc="-1" strike="noStrike">
                <a:solidFill>
                  <a:srgbClr val="000000"/>
                </a:solidFill>
                <a:latin typeface="Roboto"/>
                <a:ea typeface="Roboto"/>
              </a:rPr>
              <a:t>Our sidebar still looks a little strange, right?</a:t>
            </a:r>
            <a:endParaRPr b="0" lang="en-US" sz="2400" spc="-1" strike="noStrike">
              <a:solidFill>
                <a:srgbClr val="000000"/>
              </a:solidFill>
              <a:latin typeface="Arial"/>
            </a:endParaRPr>
          </a:p>
        </p:txBody>
      </p:sp>
      <p:sp>
        <p:nvSpPr>
          <p:cNvPr id="489" name="CustomShape 3"/>
          <p:cNvSpPr/>
          <p:nvPr/>
        </p:nvSpPr>
        <p:spPr>
          <a:xfrm rot="10800000">
            <a:off x="2850840" y="2474640"/>
            <a:ext cx="286560" cy="1830240"/>
          </a:xfrm>
          <a:custGeom>
            <a:avLst/>
            <a:gdLst/>
            <a:ahLst/>
            <a:rect l="l" t="t" r="r" b="b"/>
            <a:pathLst>
              <a:path w="21600" h="21600">
                <a:moveTo>
                  <a:pt x="0" y="0"/>
                </a:moveTo>
                <a:lnTo>
                  <a:pt x="21600" y="21600"/>
                </a:lnTo>
              </a:path>
            </a:pathLst>
          </a:custGeom>
          <a:noFill/>
          <a:ln w="9360">
            <a:solidFill>
              <a:schemeClr val="dk2"/>
            </a:solidFill>
            <a:round/>
            <a:tailEnd len="med" type="triangle" w="med"/>
          </a:ln>
        </p:spPr>
        <p:style>
          <a:lnRef idx="0"/>
          <a:fillRef idx="0"/>
          <a:effectRef idx="0"/>
          <a:fontRef idx="minor"/>
        </p:style>
      </p:sp>
      <p:sp>
        <p:nvSpPr>
          <p:cNvPr id="490" name="CustomShape 4"/>
          <p:cNvSpPr/>
          <p:nvPr/>
        </p:nvSpPr>
        <p:spPr>
          <a:xfrm>
            <a:off x="1853640" y="4252680"/>
            <a:ext cx="3122640" cy="440280"/>
          </a:xfrm>
          <a:prstGeom prst="rect">
            <a:avLst/>
          </a:prstGeom>
          <a:noFill/>
          <a:ln>
            <a:noFill/>
          </a:ln>
        </p:spPr>
        <p:style>
          <a:lnRef idx="0"/>
          <a:fillRef idx="0"/>
          <a:effectRef idx="0"/>
          <a:fontRef idx="minor"/>
        </p:style>
        <p:txBody>
          <a:bodyPr tIns="91440" bIns="91440"/>
          <a:p>
            <a:pPr>
              <a:lnSpc>
                <a:spcPct val="100000"/>
              </a:lnSpc>
            </a:pPr>
            <a:r>
              <a:rPr b="0" lang="en-US" sz="2000" spc="-1" strike="noStrike">
                <a:solidFill>
                  <a:srgbClr val="000000"/>
                </a:solidFill>
                <a:latin typeface="Arial"/>
                <a:ea typeface="Arial"/>
              </a:rPr>
              <a:t>No space in between start of &lt;div&gt; and the words...</a:t>
            </a:r>
            <a:endParaRPr b="0" lang="en-US" sz="2000" spc="-1" strike="noStrike">
              <a:latin typeface="Arial"/>
            </a:endParaRPr>
          </a:p>
        </p:txBody>
      </p:sp>
      <p:sp>
        <p:nvSpPr>
          <p:cNvPr id="491" name="CustomShape 5"/>
          <p:cNvSpPr/>
          <p:nvPr/>
        </p:nvSpPr>
        <p:spPr>
          <a:xfrm>
            <a:off x="440640" y="5655240"/>
            <a:ext cx="11038320" cy="778320"/>
          </a:xfrm>
          <a:prstGeom prst="rect">
            <a:avLst/>
          </a:prstGeom>
          <a:noFill/>
          <a:ln>
            <a:noFill/>
          </a:ln>
        </p:spPr>
        <p:style>
          <a:lnRef idx="0"/>
          <a:fillRef idx="0"/>
          <a:effectRef idx="0"/>
          <a:fontRef idx="minor"/>
        </p:style>
      </p:sp>
      <p:pic>
        <p:nvPicPr>
          <p:cNvPr id="492" name="Google Shape;532;p60" descr=""/>
          <p:cNvPicPr/>
          <p:nvPr/>
        </p:nvPicPr>
        <p:blipFill>
          <a:blip r:embed="rId2"/>
          <a:stretch/>
        </p:blipFill>
        <p:spPr>
          <a:xfrm>
            <a:off x="6675480" y="2045520"/>
            <a:ext cx="4234680" cy="2683800"/>
          </a:xfrm>
          <a:prstGeom prst="rect">
            <a:avLst/>
          </a:prstGeom>
          <a:ln>
            <a:noFill/>
          </a:ln>
        </p:spPr>
      </p:pic>
      <p:sp>
        <p:nvSpPr>
          <p:cNvPr id="493" name="CustomShape 6"/>
          <p:cNvSpPr/>
          <p:nvPr/>
        </p:nvSpPr>
        <p:spPr>
          <a:xfrm>
            <a:off x="6675480" y="2064960"/>
            <a:ext cx="4234680" cy="783720"/>
          </a:xfrm>
          <a:prstGeom prst="rect">
            <a:avLst/>
          </a:prstGeom>
          <a:noFill/>
          <a:ln w="38160">
            <a:solidFill>
              <a:srgbClr val="db4437"/>
            </a:solidFill>
            <a:round/>
          </a:ln>
        </p:spPr>
        <p:style>
          <a:lnRef idx="0"/>
          <a:fillRef idx="0"/>
          <a:effectRef idx="0"/>
          <a:fontRef idx="minor"/>
        </p:style>
      </p:sp>
      <p:sp>
        <p:nvSpPr>
          <p:cNvPr id="494" name="CustomShape 7"/>
          <p:cNvSpPr/>
          <p:nvPr/>
        </p:nvSpPr>
        <p:spPr>
          <a:xfrm>
            <a:off x="6679080" y="2829960"/>
            <a:ext cx="4234680" cy="1899360"/>
          </a:xfrm>
          <a:prstGeom prst="rect">
            <a:avLst/>
          </a:prstGeom>
          <a:noFill/>
          <a:ln w="38160">
            <a:solidFill>
              <a:srgbClr val="4285f4"/>
            </a:solidFill>
            <a:round/>
          </a:ln>
        </p:spPr>
        <p:style>
          <a:lnRef idx="0"/>
          <a:fillRef idx="0"/>
          <a:effectRef idx="0"/>
          <a:fontRef idx="minor"/>
        </p:style>
      </p:sp>
      <p:sp>
        <p:nvSpPr>
          <p:cNvPr id="495" name="CustomShape 8"/>
          <p:cNvSpPr/>
          <p:nvPr/>
        </p:nvSpPr>
        <p:spPr>
          <a:xfrm>
            <a:off x="9460440" y="2995560"/>
            <a:ext cx="740880" cy="1257120"/>
          </a:xfrm>
          <a:prstGeom prst="rect">
            <a:avLst/>
          </a:prstGeom>
          <a:noFill/>
          <a:ln w="38160">
            <a:solidFill>
              <a:srgbClr val="f4b400"/>
            </a:solidFill>
            <a:round/>
          </a:ln>
        </p:spPr>
        <p:style>
          <a:lnRef idx="0"/>
          <a:fillRef idx="0"/>
          <a:effectRef idx="0"/>
          <a:fontRef idx="minor"/>
        </p:style>
      </p:sp>
      <p:sp>
        <p:nvSpPr>
          <p:cNvPr id="496" name="CustomShape 9"/>
          <p:cNvSpPr/>
          <p:nvPr/>
        </p:nvSpPr>
        <p:spPr>
          <a:xfrm>
            <a:off x="7251120" y="2909520"/>
            <a:ext cx="2091960" cy="1819440"/>
          </a:xfrm>
          <a:prstGeom prst="rect">
            <a:avLst/>
          </a:prstGeom>
          <a:noFill/>
          <a:ln w="38160">
            <a:solidFill>
              <a:srgbClr val="0f9d58"/>
            </a:solidFill>
            <a:round/>
          </a:ln>
        </p:spPr>
        <p:style>
          <a:lnRef idx="0"/>
          <a:fillRef idx="0"/>
          <a:effectRef idx="0"/>
          <a:fontRef idx="minor"/>
        </p:style>
      </p:sp>
      <p:sp>
        <p:nvSpPr>
          <p:cNvPr id="497" name="CustomShape 10"/>
          <p:cNvSpPr/>
          <p:nvPr/>
        </p:nvSpPr>
        <p:spPr>
          <a:xfrm rot="10800000">
            <a:off x="7306560" y="4429080"/>
            <a:ext cx="151920" cy="815400"/>
          </a:xfrm>
          <a:custGeom>
            <a:avLst/>
            <a:gdLst/>
            <a:ahLst/>
            <a:rect l="l" t="t" r="r" b="b"/>
            <a:pathLst>
              <a:path w="21600" h="21600">
                <a:moveTo>
                  <a:pt x="0" y="0"/>
                </a:moveTo>
                <a:lnTo>
                  <a:pt x="21600" y="21600"/>
                </a:lnTo>
              </a:path>
            </a:pathLst>
          </a:custGeom>
          <a:noFill/>
          <a:ln w="9360">
            <a:solidFill>
              <a:schemeClr val="dk2"/>
            </a:solidFill>
            <a:round/>
            <a:tailEnd len="med" type="triangle" w="med"/>
          </a:ln>
        </p:spPr>
        <p:style>
          <a:lnRef idx="0"/>
          <a:fillRef idx="0"/>
          <a:effectRef idx="0"/>
          <a:fontRef idx="minor"/>
        </p:style>
      </p:sp>
      <p:sp>
        <p:nvSpPr>
          <p:cNvPr id="498" name="CustomShape 11"/>
          <p:cNvSpPr/>
          <p:nvPr/>
        </p:nvSpPr>
        <p:spPr>
          <a:xfrm flipH="1" rot="10800000">
            <a:off x="8496720" y="5345640"/>
            <a:ext cx="963000" cy="1721520"/>
          </a:xfrm>
          <a:custGeom>
            <a:avLst/>
            <a:gdLst/>
            <a:ahLst/>
            <a:rect l="l" t="t" r="r" b="b"/>
            <a:pathLst>
              <a:path w="21600" h="21600">
                <a:moveTo>
                  <a:pt x="0" y="0"/>
                </a:moveTo>
                <a:lnTo>
                  <a:pt x="21600" y="21600"/>
                </a:lnTo>
              </a:path>
            </a:pathLst>
          </a:custGeom>
          <a:noFill/>
          <a:ln w="9360">
            <a:solidFill>
              <a:schemeClr val="dk2"/>
            </a:solidFill>
            <a:round/>
            <a:tailEnd len="med" type="triangle" w="med"/>
          </a:ln>
        </p:spPr>
        <p:style>
          <a:lnRef idx="0"/>
          <a:fillRef idx="0"/>
          <a:effectRef idx="0"/>
          <a:fontRef idx="minor"/>
        </p:style>
      </p:sp>
      <p:sp>
        <p:nvSpPr>
          <p:cNvPr id="499" name="CustomShape 12"/>
          <p:cNvSpPr/>
          <p:nvPr/>
        </p:nvSpPr>
        <p:spPr>
          <a:xfrm flipH="1" rot="10800000">
            <a:off x="8150040" y="5167440"/>
            <a:ext cx="140400" cy="2494440"/>
          </a:xfrm>
          <a:custGeom>
            <a:avLst/>
            <a:gdLst/>
            <a:ahLst/>
            <a:rect l="l" t="t" r="r" b="b"/>
            <a:pathLst>
              <a:path w="21600" h="21600">
                <a:moveTo>
                  <a:pt x="0" y="0"/>
                </a:moveTo>
                <a:lnTo>
                  <a:pt x="21600" y="21600"/>
                </a:lnTo>
              </a:path>
            </a:pathLst>
          </a:custGeom>
          <a:noFill/>
          <a:ln w="9360">
            <a:solidFill>
              <a:schemeClr val="dk2"/>
            </a:solidFill>
            <a:round/>
            <a:tailEnd len="med" type="triangle" w="med"/>
          </a:ln>
        </p:spPr>
        <p:style>
          <a:lnRef idx="0"/>
          <a:fillRef idx="0"/>
          <a:effectRef idx="0"/>
          <a:fontRef idx="minor"/>
        </p:style>
      </p:sp>
      <p:sp>
        <p:nvSpPr>
          <p:cNvPr id="500" name="CustomShape 13"/>
          <p:cNvSpPr/>
          <p:nvPr/>
        </p:nvSpPr>
        <p:spPr>
          <a:xfrm>
            <a:off x="6508800" y="5233320"/>
            <a:ext cx="3479040" cy="581040"/>
          </a:xfrm>
          <a:prstGeom prst="rect">
            <a:avLst/>
          </a:prstGeom>
          <a:noFill/>
          <a:ln>
            <a:noFill/>
          </a:ln>
        </p:spPr>
        <p:style>
          <a:lnRef idx="0"/>
          <a:fillRef idx="0"/>
          <a:effectRef idx="0"/>
          <a:fontRef idx="minor"/>
        </p:style>
        <p:txBody>
          <a:bodyPr tIns="91440" bIns="91440"/>
          <a:p>
            <a:pPr>
              <a:lnSpc>
                <a:spcPct val="100000"/>
              </a:lnSpc>
            </a:pPr>
            <a:r>
              <a:rPr b="0" lang="en-US" sz="2000" spc="-1" strike="noStrike" u="sng">
                <a:solidFill>
                  <a:srgbClr val="000000"/>
                </a:solidFill>
                <a:uFillTx/>
                <a:latin typeface="Arial"/>
                <a:ea typeface="Arial"/>
              </a:rPr>
              <a:t>Tons of space</a:t>
            </a:r>
            <a:r>
              <a:rPr b="0" lang="en-US" sz="2000" spc="-1" strike="noStrike">
                <a:solidFill>
                  <a:srgbClr val="000000"/>
                </a:solidFill>
                <a:latin typeface="Arial"/>
                <a:ea typeface="Arial"/>
              </a:rPr>
              <a:t> everywhere!</a:t>
            </a:r>
            <a:endParaRPr b="0" lang="en-US" sz="2000" spc="-1" strike="noStrike">
              <a:latin typeface="Arial"/>
            </a:endParaRPr>
          </a:p>
        </p:txBody>
      </p:sp>
      <p:sp>
        <p:nvSpPr>
          <p:cNvPr id="501" name="CustomShape 14"/>
          <p:cNvSpPr/>
          <p:nvPr/>
        </p:nvSpPr>
        <p:spPr>
          <a:xfrm>
            <a:off x="787680" y="5777280"/>
            <a:ext cx="9715680" cy="656280"/>
          </a:xfrm>
          <a:prstGeom prst="rect">
            <a:avLst/>
          </a:prstGeom>
          <a:noFill/>
          <a:ln>
            <a:noFill/>
          </a:ln>
        </p:spPr>
        <p:style>
          <a:lnRef idx="0"/>
          <a:fillRef idx="0"/>
          <a:effectRef idx="0"/>
          <a:fontRef idx="minor"/>
        </p:style>
        <p:txBody>
          <a:bodyPr tIns="91440" bIns="91440"/>
          <a:p>
            <a:pPr>
              <a:lnSpc>
                <a:spcPct val="100000"/>
              </a:lnSpc>
            </a:pPr>
            <a:r>
              <a:rPr b="0" lang="en-US" sz="2400" spc="-1" strike="noStrike">
                <a:solidFill>
                  <a:srgbClr val="000000"/>
                </a:solidFill>
                <a:latin typeface="Arial"/>
                <a:ea typeface="Arial"/>
              </a:rPr>
              <a:t>This is a job for </a:t>
            </a:r>
            <a:r>
              <a:rPr b="1" lang="en-US" sz="2400" spc="-1" strike="noStrike">
                <a:solidFill>
                  <a:srgbClr val="000000"/>
                </a:solidFill>
                <a:latin typeface="Arial"/>
                <a:ea typeface="Arial"/>
              </a:rPr>
              <a:t>padding </a:t>
            </a:r>
            <a:r>
              <a:rPr b="0" lang="en-US" sz="2400" spc="-1" strike="noStrike">
                <a:solidFill>
                  <a:srgbClr val="000000"/>
                </a:solidFill>
                <a:latin typeface="Arial"/>
                <a:ea typeface="Arial"/>
              </a:rPr>
              <a:t>and </a:t>
            </a:r>
            <a:r>
              <a:rPr b="1" lang="en-US" sz="2400" spc="-1" strike="noStrike">
                <a:solidFill>
                  <a:srgbClr val="000000"/>
                </a:solidFill>
                <a:latin typeface="Arial"/>
                <a:ea typeface="Arial"/>
              </a:rPr>
              <a:t>margins.</a:t>
            </a:r>
            <a:endParaRPr b="0" lang="en-US" sz="2400" spc="-1" strike="noStrike">
              <a:latin typeface="Arial"/>
            </a:endParaRPr>
          </a:p>
        </p:txBody>
      </p:sp>
    </p:spTree>
  </p:cSld>
</p:sld>
</file>

<file path=ppt/slides/slide4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2" name="TextShape 1"/>
          <p:cNvSpPr txBox="1"/>
          <p:nvPr/>
        </p:nvSpPr>
        <p:spPr>
          <a:xfrm>
            <a:off x="94320" y="96480"/>
            <a:ext cx="10962720" cy="1023120"/>
          </a:xfrm>
          <a:prstGeom prst="rect">
            <a:avLst/>
          </a:prstGeom>
          <a:noFill/>
          <a:ln>
            <a:noFill/>
          </a:ln>
        </p:spPr>
        <p:txBody>
          <a:bodyPr lIns="122040" rIns="122040" tIns="122040" bIns="122040" anchor="ctr"/>
          <a:p>
            <a:pPr>
              <a:lnSpc>
                <a:spcPct val="100000"/>
              </a:lnSpc>
            </a:pPr>
            <a:r>
              <a:rPr b="0" lang="en-US" sz="4300" spc="-1" strike="noStrike">
                <a:solidFill>
                  <a:srgbClr val="ffffff"/>
                </a:solidFill>
                <a:latin typeface="Roboto"/>
                <a:ea typeface="Roboto"/>
              </a:rPr>
              <a:t>Box Model</a:t>
            </a:r>
            <a:endParaRPr b="0" lang="en-US" sz="4300" spc="-1" strike="noStrike">
              <a:solidFill>
                <a:srgbClr val="000000"/>
              </a:solidFill>
              <a:latin typeface="Arial"/>
            </a:endParaRPr>
          </a:p>
        </p:txBody>
      </p:sp>
      <p:sp>
        <p:nvSpPr>
          <p:cNvPr id="503" name="CustomShape 2"/>
          <p:cNvSpPr/>
          <p:nvPr/>
        </p:nvSpPr>
        <p:spPr>
          <a:xfrm>
            <a:off x="7305840" y="1631880"/>
            <a:ext cx="3994920" cy="4689000"/>
          </a:xfrm>
          <a:prstGeom prst="rect">
            <a:avLst/>
          </a:prstGeom>
          <a:noFill/>
          <a:ln>
            <a:noFill/>
          </a:ln>
        </p:spPr>
        <p:style>
          <a:lnRef idx="0"/>
          <a:fillRef idx="0"/>
          <a:effectRef idx="0"/>
          <a:fontRef idx="minor"/>
        </p:style>
        <p:txBody>
          <a:bodyPr tIns="91440" bIns="91440"/>
          <a:p>
            <a:pPr>
              <a:lnSpc>
                <a:spcPct val="100000"/>
              </a:lnSpc>
            </a:pPr>
            <a:r>
              <a:rPr b="0" lang="en-US" sz="2200" spc="-1" strike="noStrike">
                <a:solidFill>
                  <a:srgbClr val="0277bd"/>
                </a:solidFill>
                <a:latin typeface="Arial"/>
                <a:ea typeface="Arial"/>
              </a:rPr>
              <a:t>Content – </a:t>
            </a:r>
            <a:r>
              <a:rPr b="1" lang="en-US" sz="2200" spc="-1" strike="noStrike">
                <a:solidFill>
                  <a:srgbClr val="0277bd"/>
                </a:solidFill>
                <a:latin typeface="Arial"/>
                <a:ea typeface="Arial"/>
              </a:rPr>
              <a:t>your stuff.</a:t>
            </a:r>
            <a:endParaRPr b="0" lang="en-US" sz="2200" spc="-1" strike="noStrike">
              <a:latin typeface="Arial"/>
            </a:endParaRPr>
          </a:p>
          <a:p>
            <a:pPr>
              <a:lnSpc>
                <a:spcPct val="100000"/>
              </a:lnSpc>
            </a:pPr>
            <a:r>
              <a:rPr b="0" lang="en-US" sz="2200" spc="-1" strike="noStrike">
                <a:solidFill>
                  <a:srgbClr val="0277bd"/>
                </a:solidFill>
                <a:latin typeface="Arial"/>
                <a:ea typeface="Arial"/>
              </a:rPr>
              <a:t>Could be any kinds of tags.</a:t>
            </a:r>
            <a:endParaRPr b="0" lang="en-US" sz="2200" spc="-1" strike="noStrike">
              <a:latin typeface="Arial"/>
            </a:endParaRPr>
          </a:p>
          <a:p>
            <a:pPr>
              <a:lnSpc>
                <a:spcPct val="100000"/>
              </a:lnSpc>
            </a:pPr>
            <a:endParaRPr b="0" lang="en-US" sz="2200" spc="-1" strike="noStrike">
              <a:latin typeface="Arial"/>
            </a:endParaRPr>
          </a:p>
          <a:p>
            <a:pPr>
              <a:lnSpc>
                <a:spcPct val="100000"/>
              </a:lnSpc>
            </a:pPr>
            <a:r>
              <a:rPr b="0" lang="en-US" sz="2200" spc="-1" strike="noStrike">
                <a:solidFill>
                  <a:srgbClr val="38761d"/>
                </a:solidFill>
                <a:latin typeface="Arial"/>
                <a:ea typeface="Arial"/>
              </a:rPr>
              <a:t>Padding – </a:t>
            </a:r>
            <a:r>
              <a:rPr b="1" lang="en-US" sz="2200" spc="-1" strike="noStrike">
                <a:solidFill>
                  <a:srgbClr val="38761d"/>
                </a:solidFill>
                <a:latin typeface="Arial"/>
                <a:ea typeface="Arial"/>
              </a:rPr>
              <a:t>extends</a:t>
            </a:r>
            <a:r>
              <a:rPr b="0" lang="en-US" sz="2200" spc="-1" strike="noStrike">
                <a:solidFill>
                  <a:srgbClr val="38761d"/>
                </a:solidFill>
                <a:latin typeface="Arial"/>
                <a:ea typeface="Arial"/>
              </a:rPr>
              <a:t> your stuff to give the content more room inside its background</a:t>
            </a:r>
            <a:endParaRPr b="0" lang="en-US" sz="2200" spc="-1" strike="noStrike">
              <a:latin typeface="Arial"/>
            </a:endParaRPr>
          </a:p>
          <a:p>
            <a:pPr>
              <a:lnSpc>
                <a:spcPct val="100000"/>
              </a:lnSpc>
            </a:pPr>
            <a:endParaRPr b="0" lang="en-US" sz="2200" spc="-1" strike="noStrike">
              <a:latin typeface="Arial"/>
            </a:endParaRPr>
          </a:p>
          <a:p>
            <a:pPr>
              <a:lnSpc>
                <a:spcPct val="100000"/>
              </a:lnSpc>
            </a:pPr>
            <a:r>
              <a:rPr b="0" lang="en-US" sz="2200" spc="-1" strike="noStrike">
                <a:solidFill>
                  <a:srgbClr val="bf9000"/>
                </a:solidFill>
                <a:latin typeface="Arial"/>
                <a:ea typeface="Arial"/>
              </a:rPr>
              <a:t>Border – The real end of your stuff, can be styled to be pretty</a:t>
            </a:r>
            <a:endParaRPr b="0" lang="en-US" sz="2200" spc="-1" strike="noStrike">
              <a:latin typeface="Arial"/>
            </a:endParaRPr>
          </a:p>
          <a:p>
            <a:pPr>
              <a:lnSpc>
                <a:spcPct val="100000"/>
              </a:lnSpc>
            </a:pPr>
            <a:endParaRPr b="0" lang="en-US" sz="2200" spc="-1" strike="noStrike">
              <a:latin typeface="Arial"/>
            </a:endParaRPr>
          </a:p>
          <a:p>
            <a:pPr>
              <a:lnSpc>
                <a:spcPct val="100000"/>
              </a:lnSpc>
            </a:pPr>
            <a:r>
              <a:rPr b="0" lang="en-US" sz="2200" spc="-1" strike="noStrike">
                <a:solidFill>
                  <a:srgbClr val="b45f06"/>
                </a:solidFill>
                <a:latin typeface="Arial"/>
                <a:ea typeface="Arial"/>
              </a:rPr>
              <a:t>Margin – </a:t>
            </a:r>
            <a:r>
              <a:rPr b="1" lang="en-US" sz="2200" spc="-1" strike="noStrike">
                <a:solidFill>
                  <a:srgbClr val="b45f06"/>
                </a:solidFill>
                <a:latin typeface="Arial"/>
                <a:ea typeface="Arial"/>
              </a:rPr>
              <a:t>space</a:t>
            </a:r>
            <a:r>
              <a:rPr b="0" lang="en-US" sz="2200" spc="-1" strike="noStrike">
                <a:solidFill>
                  <a:srgbClr val="b45f06"/>
                </a:solidFill>
                <a:latin typeface="Arial"/>
                <a:ea typeface="Arial"/>
              </a:rPr>
              <a:t> around your stuff</a:t>
            </a:r>
            <a:endParaRPr b="0" lang="en-US" sz="2200" spc="-1" strike="noStrike">
              <a:latin typeface="Arial"/>
            </a:endParaRPr>
          </a:p>
        </p:txBody>
      </p:sp>
      <p:pic>
        <p:nvPicPr>
          <p:cNvPr id="504" name="Google Shape;549;p61" descr=""/>
          <p:cNvPicPr/>
          <p:nvPr/>
        </p:nvPicPr>
        <p:blipFill>
          <a:blip r:embed="rId1"/>
          <a:stretch/>
        </p:blipFill>
        <p:spPr>
          <a:xfrm>
            <a:off x="409320" y="1513440"/>
            <a:ext cx="6210720" cy="4807440"/>
          </a:xfrm>
          <a:prstGeom prst="rect">
            <a:avLst/>
          </a:prstGeom>
          <a:ln>
            <a:noFill/>
          </a:ln>
        </p:spPr>
      </p:pic>
    </p:spTree>
  </p:cSld>
</p:sld>
</file>

<file path=ppt/slides/slide4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5" name="TextShape 1"/>
          <p:cNvSpPr txBox="1"/>
          <p:nvPr/>
        </p:nvSpPr>
        <p:spPr>
          <a:xfrm>
            <a:off x="94320" y="96480"/>
            <a:ext cx="10962720" cy="1023120"/>
          </a:xfrm>
          <a:prstGeom prst="rect">
            <a:avLst/>
          </a:prstGeom>
          <a:noFill/>
          <a:ln>
            <a:noFill/>
          </a:ln>
        </p:spPr>
        <p:txBody>
          <a:bodyPr lIns="122040" rIns="122040" tIns="122040" bIns="122040" anchor="ctr"/>
          <a:p>
            <a:pPr>
              <a:lnSpc>
                <a:spcPct val="100000"/>
              </a:lnSpc>
            </a:pPr>
            <a:r>
              <a:rPr b="0" lang="en-US" sz="4300" spc="-1" strike="noStrike">
                <a:solidFill>
                  <a:srgbClr val="ffffff"/>
                </a:solidFill>
                <a:latin typeface="Roboto"/>
                <a:ea typeface="Roboto"/>
              </a:rPr>
              <a:t>Padding and margins</a:t>
            </a:r>
            <a:endParaRPr b="0" lang="en-US" sz="4300" spc="-1" strike="noStrike">
              <a:solidFill>
                <a:srgbClr val="000000"/>
              </a:solidFill>
              <a:latin typeface="Arial"/>
            </a:endParaRPr>
          </a:p>
        </p:txBody>
      </p:sp>
      <p:sp>
        <p:nvSpPr>
          <p:cNvPr id="506" name="TextShape 2"/>
          <p:cNvSpPr txBox="1"/>
          <p:nvPr/>
        </p:nvSpPr>
        <p:spPr>
          <a:xfrm>
            <a:off x="614520" y="1461240"/>
            <a:ext cx="10962720" cy="3343320"/>
          </a:xfrm>
          <a:prstGeom prst="rect">
            <a:avLst/>
          </a:prstGeom>
          <a:noFill/>
          <a:ln>
            <a:noFill/>
          </a:ln>
        </p:spPr>
        <p:txBody>
          <a:bodyPr lIns="122040" rIns="122040" tIns="122040" bIns="122040" anchor="ctr"/>
          <a:p>
            <a:pPr>
              <a:lnSpc>
                <a:spcPct val="150000"/>
              </a:lnSpc>
            </a:pPr>
            <a:r>
              <a:rPr b="0" lang="en-US" sz="2400" spc="-1" strike="noStrike">
                <a:solidFill>
                  <a:srgbClr val="000000"/>
                </a:solidFill>
                <a:latin typeface="Roboto"/>
                <a:ea typeface="Roboto"/>
              </a:rPr>
              <a:t>How to specify padding &amp; margins: same way as for width and height</a:t>
            </a:r>
            <a:endParaRPr b="0" lang="en-US" sz="2400" spc="-1" strike="noStrike">
              <a:solidFill>
                <a:srgbClr val="000000"/>
              </a:solidFill>
              <a:latin typeface="Arial"/>
            </a:endParaRPr>
          </a:p>
          <a:p>
            <a:pPr marL="457200" indent="-380520">
              <a:lnSpc>
                <a:spcPct val="150000"/>
              </a:lnSpc>
              <a:buClr>
                <a:srgbClr val="000000"/>
              </a:buClr>
              <a:buFont typeface="Roboto"/>
              <a:buAutoNum type="arabicPeriod"/>
            </a:pPr>
            <a:r>
              <a:rPr b="1" lang="en-US" sz="2400" spc="-1" strike="noStrike">
                <a:solidFill>
                  <a:srgbClr val="000000"/>
                </a:solidFill>
                <a:latin typeface="Roboto"/>
                <a:ea typeface="Roboto"/>
              </a:rPr>
              <a:t>Units (usually used)</a:t>
            </a:r>
            <a:endParaRPr b="0" lang="en-US" sz="2400" spc="-1" strike="noStrike">
              <a:solidFill>
                <a:srgbClr val="000000"/>
              </a:solidFill>
              <a:latin typeface="Arial"/>
            </a:endParaRPr>
          </a:p>
          <a:p>
            <a:pPr marL="457200" indent="-380520">
              <a:lnSpc>
                <a:spcPct val="150000"/>
              </a:lnSpc>
              <a:buClr>
                <a:srgbClr val="000000"/>
              </a:buClr>
              <a:buFont typeface="Roboto"/>
              <a:buAutoNum type="arabicPeriod"/>
            </a:pPr>
            <a:r>
              <a:rPr b="0" lang="en-US" sz="2400" spc="-1" strike="noStrike">
                <a:solidFill>
                  <a:srgbClr val="000000"/>
                </a:solidFill>
                <a:latin typeface="Roboto"/>
                <a:ea typeface="Roboto"/>
              </a:rPr>
              <a:t>Percentages (remember, these are relative to the </a:t>
            </a:r>
            <a:r>
              <a:rPr b="0" lang="en-US" sz="2400" spc="-1" strike="noStrike" u="sng">
                <a:solidFill>
                  <a:srgbClr val="000000"/>
                </a:solidFill>
                <a:uFillTx/>
                <a:latin typeface="Roboto"/>
                <a:ea typeface="Roboto"/>
              </a:rPr>
              <a:t>containing</a:t>
            </a:r>
            <a:r>
              <a:rPr b="0" lang="en-US" sz="2400" spc="-1" strike="noStrike">
                <a:solidFill>
                  <a:srgbClr val="000000"/>
                </a:solidFill>
                <a:latin typeface="Roboto"/>
                <a:ea typeface="Roboto"/>
              </a:rPr>
              <a:t> block)</a:t>
            </a:r>
            <a:endParaRPr b="0" lang="en-US" sz="2400" spc="-1" strike="noStrike">
              <a:solidFill>
                <a:srgbClr val="000000"/>
              </a:solidFill>
              <a:latin typeface="Arial"/>
            </a:endParaRPr>
          </a:p>
          <a:p>
            <a:pPr>
              <a:lnSpc>
                <a:spcPct val="150000"/>
              </a:lnSpc>
              <a:spcBef>
                <a:spcPts val="2100"/>
              </a:spcBef>
              <a:spcAft>
                <a:spcPts val="2100"/>
              </a:spcAft>
            </a:pPr>
            <a:r>
              <a:rPr b="0" lang="en-US" sz="2400" spc="-1" strike="noStrike">
                <a:solidFill>
                  <a:srgbClr val="000000"/>
                </a:solidFill>
                <a:latin typeface="Roboto"/>
                <a:ea typeface="Roboto"/>
              </a:rPr>
              <a:t>Can specify all of the sides at once, or one at a time (using left, right, top, bottom):</a:t>
            </a:r>
            <a:endParaRPr b="0" lang="en-US" sz="2400" spc="-1" strike="noStrike">
              <a:solidFill>
                <a:srgbClr val="000000"/>
              </a:solidFill>
              <a:latin typeface="Arial"/>
            </a:endParaRPr>
          </a:p>
        </p:txBody>
      </p:sp>
      <p:sp>
        <p:nvSpPr>
          <p:cNvPr id="507" name="CustomShape 3"/>
          <p:cNvSpPr/>
          <p:nvPr/>
        </p:nvSpPr>
        <p:spPr>
          <a:xfrm>
            <a:off x="708120" y="4446360"/>
            <a:ext cx="3872520" cy="2196000"/>
          </a:xfrm>
          <a:prstGeom prst="rect">
            <a:avLst/>
          </a:prstGeom>
          <a:noFill/>
          <a:ln>
            <a:noFill/>
          </a:ln>
        </p:spPr>
        <p:style>
          <a:lnRef idx="0"/>
          <a:fillRef idx="0"/>
          <a:effectRef idx="0"/>
          <a:fontRef idx="minor"/>
        </p:style>
        <p:txBody>
          <a:bodyPr tIns="91440" bIns="91440"/>
          <a:p>
            <a:pPr>
              <a:lnSpc>
                <a:spcPct val="100000"/>
              </a:lnSpc>
            </a:pPr>
            <a:r>
              <a:rPr b="0" lang="en-US" sz="2000" spc="-1" strike="noStrike">
                <a:solidFill>
                  <a:srgbClr val="000000"/>
                </a:solidFill>
                <a:latin typeface="Roboto Mono"/>
                <a:ea typeface="Roboto Mono"/>
              </a:rPr>
              <a:t>selector {</a:t>
            </a:r>
            <a:endParaRPr b="0" lang="en-US" sz="2000" spc="-1" strike="noStrike">
              <a:latin typeface="Arial"/>
            </a:endParaRPr>
          </a:p>
          <a:p>
            <a:pPr>
              <a:lnSpc>
                <a:spcPct val="100000"/>
              </a:lnSpc>
            </a:pPr>
            <a:r>
              <a:rPr b="0" lang="en-US" sz="2000" spc="-1" strike="noStrike">
                <a:solidFill>
                  <a:srgbClr val="000000"/>
                </a:solidFill>
                <a:latin typeface="Roboto Mono"/>
                <a:ea typeface="Roboto Mono"/>
              </a:rPr>
              <a:t>  </a:t>
            </a:r>
            <a:r>
              <a:rPr b="0" lang="en-US" sz="2000" spc="-1" strike="noStrike">
                <a:solidFill>
                  <a:srgbClr val="000000"/>
                </a:solidFill>
                <a:latin typeface="Roboto Mono"/>
                <a:ea typeface="Roboto Mono"/>
              </a:rPr>
              <a:t>padding: 10px;</a:t>
            </a:r>
            <a:endParaRPr b="0" lang="en-US" sz="2000" spc="-1" strike="noStrike">
              <a:latin typeface="Arial"/>
            </a:endParaRPr>
          </a:p>
          <a:p>
            <a:pPr>
              <a:lnSpc>
                <a:spcPct val="100000"/>
              </a:lnSpc>
            </a:pPr>
            <a:r>
              <a:rPr b="0" lang="en-US" sz="2000" spc="-1" strike="noStrike">
                <a:solidFill>
                  <a:srgbClr val="000000"/>
                </a:solidFill>
                <a:latin typeface="Roboto Mono"/>
                <a:ea typeface="Roboto Mono"/>
              </a:rPr>
              <a:t>  </a:t>
            </a:r>
            <a:r>
              <a:rPr b="0" lang="en-US" sz="2000" spc="-1" strike="noStrike">
                <a:solidFill>
                  <a:srgbClr val="000000"/>
                </a:solidFill>
                <a:latin typeface="Roboto Mono"/>
                <a:ea typeface="Roboto Mono"/>
              </a:rPr>
              <a:t>margin: 5px;</a:t>
            </a:r>
            <a:endParaRPr b="0" lang="en-US" sz="2000" spc="-1" strike="noStrike">
              <a:latin typeface="Arial"/>
            </a:endParaRPr>
          </a:p>
          <a:p>
            <a:pPr>
              <a:lnSpc>
                <a:spcPct val="100000"/>
              </a:lnSpc>
            </a:pPr>
            <a:r>
              <a:rPr b="0" lang="en-US" sz="2000" spc="-1" strike="noStrike">
                <a:solidFill>
                  <a:srgbClr val="000000"/>
                </a:solidFill>
                <a:latin typeface="Roboto Mono"/>
                <a:ea typeface="Roboto Mono"/>
              </a:rPr>
              <a:t>}</a:t>
            </a:r>
            <a:endParaRPr b="0" lang="en-US" sz="2000" spc="-1" strike="noStrike">
              <a:latin typeface="Arial"/>
            </a:endParaRPr>
          </a:p>
        </p:txBody>
      </p:sp>
      <p:sp>
        <p:nvSpPr>
          <p:cNvPr id="508" name="CustomShape 4"/>
          <p:cNvSpPr/>
          <p:nvPr/>
        </p:nvSpPr>
        <p:spPr>
          <a:xfrm>
            <a:off x="4804920" y="4374720"/>
            <a:ext cx="3872520" cy="2196000"/>
          </a:xfrm>
          <a:prstGeom prst="rect">
            <a:avLst/>
          </a:prstGeom>
          <a:noFill/>
          <a:ln>
            <a:noFill/>
          </a:ln>
        </p:spPr>
        <p:style>
          <a:lnRef idx="0"/>
          <a:fillRef idx="0"/>
          <a:effectRef idx="0"/>
          <a:fontRef idx="minor"/>
        </p:style>
        <p:txBody>
          <a:bodyPr tIns="91440" bIns="91440"/>
          <a:p>
            <a:pPr>
              <a:lnSpc>
                <a:spcPct val="100000"/>
              </a:lnSpc>
            </a:pPr>
            <a:r>
              <a:rPr b="0" lang="en-US" sz="2000" spc="-1" strike="noStrike">
                <a:solidFill>
                  <a:srgbClr val="000000"/>
                </a:solidFill>
                <a:latin typeface="Roboto Mono"/>
                <a:ea typeface="Roboto Mono"/>
              </a:rPr>
              <a:t>selector {</a:t>
            </a:r>
            <a:endParaRPr b="0" lang="en-US" sz="2000" spc="-1" strike="noStrike">
              <a:latin typeface="Arial"/>
            </a:endParaRPr>
          </a:p>
          <a:p>
            <a:pPr>
              <a:lnSpc>
                <a:spcPct val="100000"/>
              </a:lnSpc>
            </a:pPr>
            <a:r>
              <a:rPr b="0" lang="en-US" sz="2000" spc="-1" strike="noStrike">
                <a:solidFill>
                  <a:srgbClr val="000000"/>
                </a:solidFill>
                <a:latin typeface="Roboto Mono"/>
                <a:ea typeface="Roboto Mono"/>
              </a:rPr>
              <a:t>  </a:t>
            </a:r>
            <a:r>
              <a:rPr b="0" lang="en-US" sz="2000" spc="-1" strike="noStrike">
                <a:solidFill>
                  <a:srgbClr val="000000"/>
                </a:solidFill>
                <a:latin typeface="Roboto Mono"/>
                <a:ea typeface="Roboto Mono"/>
              </a:rPr>
              <a:t>padding-left: 10px;</a:t>
            </a:r>
            <a:endParaRPr b="0" lang="en-US" sz="2000" spc="-1" strike="noStrike">
              <a:latin typeface="Arial"/>
            </a:endParaRPr>
          </a:p>
          <a:p>
            <a:pPr>
              <a:lnSpc>
                <a:spcPct val="100000"/>
              </a:lnSpc>
            </a:pPr>
            <a:r>
              <a:rPr b="0" lang="en-US" sz="2000" spc="-1" strike="noStrike">
                <a:solidFill>
                  <a:srgbClr val="000000"/>
                </a:solidFill>
                <a:latin typeface="Roboto Mono"/>
                <a:ea typeface="Roboto Mono"/>
              </a:rPr>
              <a:t>  </a:t>
            </a:r>
            <a:r>
              <a:rPr b="0" lang="en-US" sz="2000" spc="-1" strike="noStrike">
                <a:solidFill>
                  <a:srgbClr val="000000"/>
                </a:solidFill>
                <a:latin typeface="Roboto Mono"/>
                <a:ea typeface="Roboto Mono"/>
              </a:rPr>
              <a:t>padding-right: 15px;</a:t>
            </a:r>
            <a:endParaRPr b="0" lang="en-US" sz="2000" spc="-1" strike="noStrike">
              <a:latin typeface="Arial"/>
            </a:endParaRPr>
          </a:p>
          <a:p>
            <a:pPr>
              <a:lnSpc>
                <a:spcPct val="100000"/>
              </a:lnSpc>
            </a:pPr>
            <a:r>
              <a:rPr b="0" lang="en-US" sz="2000" spc="-1" strike="noStrike">
                <a:solidFill>
                  <a:srgbClr val="000000"/>
                </a:solidFill>
                <a:latin typeface="Roboto Mono"/>
                <a:ea typeface="Roboto Mono"/>
              </a:rPr>
              <a:t>  </a:t>
            </a:r>
            <a:r>
              <a:rPr b="0" lang="en-US" sz="2000" spc="-1" strike="noStrike">
                <a:solidFill>
                  <a:srgbClr val="000000"/>
                </a:solidFill>
                <a:latin typeface="Roboto Mono"/>
                <a:ea typeface="Roboto Mono"/>
              </a:rPr>
              <a:t>margin-top: 5px;</a:t>
            </a:r>
            <a:endParaRPr b="0" lang="en-US" sz="2000" spc="-1" strike="noStrike">
              <a:latin typeface="Arial"/>
            </a:endParaRPr>
          </a:p>
          <a:p>
            <a:pPr>
              <a:lnSpc>
                <a:spcPct val="100000"/>
              </a:lnSpc>
            </a:pPr>
            <a:r>
              <a:rPr b="0" lang="en-US" sz="2000" spc="-1" strike="noStrike">
                <a:solidFill>
                  <a:srgbClr val="000000"/>
                </a:solidFill>
                <a:latin typeface="Roboto Mono"/>
                <a:ea typeface="Roboto Mono"/>
              </a:rPr>
              <a:t>}</a:t>
            </a:r>
            <a:endParaRPr b="0" lang="en-US" sz="2000" spc="-1" strike="noStrike">
              <a:latin typeface="Arial"/>
            </a:endParaRPr>
          </a:p>
        </p:txBody>
      </p:sp>
    </p:spTree>
  </p:cSld>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8" name="TextShape 1"/>
          <p:cNvSpPr txBox="1"/>
          <p:nvPr/>
        </p:nvSpPr>
        <p:spPr>
          <a:xfrm>
            <a:off x="94320" y="96480"/>
            <a:ext cx="10962720" cy="1023120"/>
          </a:xfrm>
          <a:prstGeom prst="rect">
            <a:avLst/>
          </a:prstGeom>
          <a:noFill/>
          <a:ln>
            <a:noFill/>
          </a:ln>
        </p:spPr>
        <p:txBody>
          <a:bodyPr anchor="ctr"/>
          <a:p>
            <a:pPr>
              <a:lnSpc>
                <a:spcPct val="90000"/>
              </a:lnSpc>
            </a:pPr>
            <a:r>
              <a:rPr b="0" lang="en-US" sz="4000" spc="-1" strike="noStrike">
                <a:solidFill>
                  <a:srgbClr val="ffffff"/>
                </a:solidFill>
                <a:latin typeface="Corbel"/>
                <a:ea typeface="Corbel"/>
              </a:rPr>
              <a:t>Why are good User Interfaces (UIs) important?</a:t>
            </a:r>
            <a:endParaRPr b="0" lang="en-US" sz="4000" spc="-1" strike="noStrike">
              <a:solidFill>
                <a:srgbClr val="000000"/>
              </a:solidFill>
              <a:latin typeface="Arial"/>
            </a:endParaRPr>
          </a:p>
        </p:txBody>
      </p:sp>
      <p:sp>
        <p:nvSpPr>
          <p:cNvPr id="259" name="TextShape 2"/>
          <p:cNvSpPr txBox="1"/>
          <p:nvPr/>
        </p:nvSpPr>
        <p:spPr>
          <a:xfrm>
            <a:off x="614520" y="1622160"/>
            <a:ext cx="10962720" cy="4638600"/>
          </a:xfrm>
          <a:prstGeom prst="rect">
            <a:avLst/>
          </a:prstGeom>
          <a:noFill/>
          <a:ln>
            <a:noFill/>
          </a:ln>
        </p:spPr>
        <p:txBody>
          <a:bodyPr/>
          <a:p>
            <a:pPr algn="ctr">
              <a:lnSpc>
                <a:spcPct val="90000"/>
              </a:lnSpc>
            </a:pPr>
            <a:r>
              <a:rPr b="0" lang="en-US" sz="3000" spc="-1" strike="noStrike">
                <a:solidFill>
                  <a:srgbClr val="000000"/>
                </a:solidFill>
                <a:latin typeface="Roboto"/>
                <a:ea typeface="Roboto"/>
              </a:rPr>
              <a:t>You can have the greatest idea in the world, but if a user can’t use it or doesn’t want to use it, then it won’t make an impact in the world.</a:t>
            </a:r>
            <a:endParaRPr b="0" lang="en-US" sz="3000" spc="-1" strike="noStrike">
              <a:solidFill>
                <a:srgbClr val="000000"/>
              </a:solidFill>
              <a:latin typeface="Arial"/>
            </a:endParaRPr>
          </a:p>
          <a:p>
            <a:pPr algn="ctr">
              <a:lnSpc>
                <a:spcPct val="90000"/>
              </a:lnSpc>
              <a:spcBef>
                <a:spcPts val="1400"/>
              </a:spcBef>
            </a:pPr>
            <a:endParaRPr b="0" lang="en-US" sz="3000" spc="-1" strike="noStrike">
              <a:solidFill>
                <a:srgbClr val="000000"/>
              </a:solidFill>
              <a:latin typeface="Arial"/>
            </a:endParaRPr>
          </a:p>
          <a:p>
            <a:pPr algn="ctr">
              <a:lnSpc>
                <a:spcPct val="90000"/>
              </a:lnSpc>
              <a:spcBef>
                <a:spcPts val="1400"/>
              </a:spcBef>
            </a:pPr>
            <a:r>
              <a:rPr b="0" lang="en-US" sz="3000" spc="-1" strike="noStrike">
                <a:solidFill>
                  <a:srgbClr val="000000"/>
                </a:solidFill>
                <a:latin typeface="Roboto"/>
                <a:ea typeface="Roboto"/>
              </a:rPr>
              <a:t>What websites do you use a lot?</a:t>
            </a:r>
            <a:endParaRPr b="0" lang="en-US" sz="3000" spc="-1" strike="noStrike">
              <a:solidFill>
                <a:srgbClr val="000000"/>
              </a:solidFill>
              <a:latin typeface="Arial"/>
            </a:endParaRPr>
          </a:p>
          <a:p>
            <a:pPr algn="ctr">
              <a:lnSpc>
                <a:spcPct val="90000"/>
              </a:lnSpc>
              <a:spcBef>
                <a:spcPts val="1400"/>
              </a:spcBef>
            </a:pPr>
            <a:endParaRPr b="0" lang="en-US" sz="3000" spc="-1" strike="noStrike">
              <a:solidFill>
                <a:srgbClr val="000000"/>
              </a:solidFill>
              <a:latin typeface="Arial"/>
            </a:endParaRPr>
          </a:p>
          <a:p>
            <a:pPr algn="ctr">
              <a:lnSpc>
                <a:spcPct val="90000"/>
              </a:lnSpc>
              <a:spcBef>
                <a:spcPts val="1400"/>
              </a:spcBef>
              <a:spcAft>
                <a:spcPts val="2100"/>
              </a:spcAft>
            </a:pPr>
            <a:r>
              <a:rPr b="0" lang="en-US" sz="3000" spc="-1" strike="noStrike">
                <a:solidFill>
                  <a:srgbClr val="000000"/>
                </a:solidFill>
                <a:latin typeface="Roboto"/>
                <a:ea typeface="Roboto"/>
              </a:rPr>
              <a:t>What do you think makes a website look good or bad?</a:t>
            </a:r>
            <a:endParaRPr b="0" lang="en-US" sz="3000" spc="-1" strike="noStrike">
              <a:solidFill>
                <a:srgbClr val="000000"/>
              </a:solidFill>
              <a:latin typeface="Arial"/>
            </a:endParaRPr>
          </a:p>
        </p:txBody>
      </p:sp>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5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9" name="TextShape 1"/>
          <p:cNvSpPr txBox="1"/>
          <p:nvPr/>
        </p:nvSpPr>
        <p:spPr>
          <a:xfrm>
            <a:off x="94320" y="96480"/>
            <a:ext cx="10962720" cy="1023120"/>
          </a:xfrm>
          <a:prstGeom prst="rect">
            <a:avLst/>
          </a:prstGeom>
          <a:noFill/>
          <a:ln>
            <a:noFill/>
          </a:ln>
        </p:spPr>
        <p:txBody>
          <a:bodyPr lIns="122040" rIns="122040" tIns="122040" bIns="122040" anchor="ctr"/>
          <a:p>
            <a:pPr>
              <a:lnSpc>
                <a:spcPct val="100000"/>
              </a:lnSpc>
            </a:pPr>
            <a:r>
              <a:rPr b="0" lang="en-US" sz="4300" spc="-1" strike="noStrike">
                <a:solidFill>
                  <a:srgbClr val="ffffff"/>
                </a:solidFill>
                <a:latin typeface="Roboto"/>
                <a:ea typeface="Roboto"/>
              </a:rPr>
              <a:t>Padding and margins</a:t>
            </a:r>
            <a:endParaRPr b="0" lang="en-US" sz="4300" spc="-1" strike="noStrike">
              <a:solidFill>
                <a:srgbClr val="000000"/>
              </a:solidFill>
              <a:latin typeface="Arial"/>
            </a:endParaRPr>
          </a:p>
        </p:txBody>
      </p:sp>
      <p:sp>
        <p:nvSpPr>
          <p:cNvPr id="510" name="CustomShape 2"/>
          <p:cNvSpPr/>
          <p:nvPr/>
        </p:nvSpPr>
        <p:spPr>
          <a:xfrm>
            <a:off x="672480" y="1676520"/>
            <a:ext cx="7144560" cy="1023120"/>
          </a:xfrm>
          <a:prstGeom prst="rect">
            <a:avLst/>
          </a:prstGeom>
          <a:noFill/>
          <a:ln>
            <a:noFill/>
          </a:ln>
        </p:spPr>
        <p:style>
          <a:lnRef idx="0"/>
          <a:fillRef idx="0"/>
          <a:effectRef idx="0"/>
          <a:fontRef idx="minor"/>
        </p:style>
        <p:txBody>
          <a:bodyPr tIns="91440" bIns="91440"/>
          <a:p>
            <a:pPr>
              <a:lnSpc>
                <a:spcPct val="115000"/>
              </a:lnSpc>
            </a:pPr>
            <a:r>
              <a:rPr b="0" lang="en-US" sz="2400" spc="-1" strike="noStrike">
                <a:solidFill>
                  <a:srgbClr val="000000"/>
                </a:solidFill>
                <a:latin typeface="Roboto"/>
                <a:ea typeface="Roboto"/>
              </a:rPr>
              <a:t>A cool short way to specify all the sides at once, if you have different values for each side, is like this:</a:t>
            </a:r>
            <a:endParaRPr b="0" lang="en-US" sz="2400" spc="-1" strike="noStrike">
              <a:latin typeface="Arial"/>
            </a:endParaRPr>
          </a:p>
        </p:txBody>
      </p:sp>
      <p:pic>
        <p:nvPicPr>
          <p:cNvPr id="511" name="Google Shape;566;p63" descr=""/>
          <p:cNvPicPr/>
          <p:nvPr/>
        </p:nvPicPr>
        <p:blipFill>
          <a:blip r:embed="rId1"/>
          <a:srcRect l="0" t="0" r="0" b="2978"/>
          <a:stretch/>
        </p:blipFill>
        <p:spPr>
          <a:xfrm>
            <a:off x="8203320" y="1258560"/>
            <a:ext cx="3629520" cy="3088800"/>
          </a:xfrm>
          <a:prstGeom prst="rect">
            <a:avLst/>
          </a:prstGeom>
          <a:ln>
            <a:noFill/>
          </a:ln>
        </p:spPr>
      </p:pic>
      <p:sp>
        <p:nvSpPr>
          <p:cNvPr id="512" name="CustomShape 3"/>
          <p:cNvSpPr/>
          <p:nvPr/>
        </p:nvSpPr>
        <p:spPr>
          <a:xfrm>
            <a:off x="502200" y="2904480"/>
            <a:ext cx="4365720" cy="1200960"/>
          </a:xfrm>
          <a:prstGeom prst="rect">
            <a:avLst/>
          </a:prstGeom>
          <a:noFill/>
          <a:ln>
            <a:noFill/>
          </a:ln>
        </p:spPr>
        <p:style>
          <a:lnRef idx="0"/>
          <a:fillRef idx="0"/>
          <a:effectRef idx="0"/>
          <a:fontRef idx="minor"/>
        </p:style>
        <p:txBody>
          <a:bodyPr tIns="91440" bIns="91440"/>
          <a:p>
            <a:pPr>
              <a:lnSpc>
                <a:spcPct val="100000"/>
              </a:lnSpc>
            </a:pPr>
            <a:r>
              <a:rPr b="0" lang="en-US" sz="2000" spc="-1" strike="noStrike">
                <a:solidFill>
                  <a:srgbClr val="000000"/>
                </a:solidFill>
                <a:latin typeface="Roboto Mono"/>
                <a:ea typeface="Roboto Mono"/>
              </a:rPr>
              <a:t>selector {</a:t>
            </a:r>
            <a:endParaRPr b="0" lang="en-US" sz="2000" spc="-1" strike="noStrike">
              <a:latin typeface="Arial"/>
            </a:endParaRPr>
          </a:p>
          <a:p>
            <a:pPr>
              <a:lnSpc>
                <a:spcPct val="100000"/>
              </a:lnSpc>
            </a:pPr>
            <a:r>
              <a:rPr b="0" lang="en-US" sz="2000" spc="-1" strike="noStrike">
                <a:solidFill>
                  <a:srgbClr val="000000"/>
                </a:solidFill>
                <a:latin typeface="Roboto Mono"/>
                <a:ea typeface="Roboto Mono"/>
              </a:rPr>
              <a:t>  </a:t>
            </a:r>
            <a:r>
              <a:rPr b="0" lang="en-US" sz="2000" spc="-1" strike="noStrike">
                <a:solidFill>
                  <a:srgbClr val="000000"/>
                </a:solidFill>
                <a:latin typeface="Roboto Mono"/>
                <a:ea typeface="Roboto Mono"/>
              </a:rPr>
              <a:t>padding: 1px 2px 3px 4px;</a:t>
            </a:r>
            <a:endParaRPr b="0" lang="en-US" sz="2000" spc="-1" strike="noStrike">
              <a:latin typeface="Arial"/>
            </a:endParaRPr>
          </a:p>
          <a:p>
            <a:pPr>
              <a:lnSpc>
                <a:spcPct val="100000"/>
              </a:lnSpc>
            </a:pPr>
            <a:r>
              <a:rPr b="0" lang="en-US" sz="2000" spc="-1" strike="noStrike">
                <a:solidFill>
                  <a:srgbClr val="000000"/>
                </a:solidFill>
                <a:latin typeface="Roboto Mono"/>
                <a:ea typeface="Roboto Mono"/>
              </a:rPr>
              <a:t>}</a:t>
            </a:r>
            <a:endParaRPr b="0" lang="en-US" sz="2000" spc="-1" strike="noStrike">
              <a:latin typeface="Arial"/>
            </a:endParaRPr>
          </a:p>
        </p:txBody>
      </p:sp>
      <p:sp>
        <p:nvSpPr>
          <p:cNvPr id="513" name="CustomShape 4"/>
          <p:cNvSpPr/>
          <p:nvPr/>
        </p:nvSpPr>
        <p:spPr>
          <a:xfrm>
            <a:off x="2196360" y="3980160"/>
            <a:ext cx="2760840" cy="528480"/>
          </a:xfrm>
          <a:prstGeom prst="rect">
            <a:avLst/>
          </a:prstGeom>
          <a:noFill/>
          <a:ln>
            <a:noFill/>
          </a:ln>
        </p:spPr>
        <p:style>
          <a:lnRef idx="0"/>
          <a:fillRef idx="0"/>
          <a:effectRef idx="0"/>
          <a:fontRef idx="minor"/>
        </p:style>
        <p:txBody>
          <a:bodyPr tIns="91440" bIns="91440"/>
          <a:p>
            <a:pPr>
              <a:lnSpc>
                <a:spcPct val="100000"/>
              </a:lnSpc>
            </a:pPr>
            <a:r>
              <a:rPr b="0" lang="en-US" sz="2000" spc="-1" strike="noStrike">
                <a:solidFill>
                  <a:srgbClr val="000000"/>
                </a:solidFill>
                <a:latin typeface="Arial"/>
                <a:ea typeface="Arial"/>
              </a:rPr>
              <a:t>top  right  bottom left</a:t>
            </a:r>
            <a:endParaRPr b="0" lang="en-US" sz="2000" spc="-1" strike="noStrike">
              <a:latin typeface="Arial"/>
            </a:endParaRPr>
          </a:p>
        </p:txBody>
      </p:sp>
      <p:sp>
        <p:nvSpPr>
          <p:cNvPr id="514" name="CustomShape 5"/>
          <p:cNvSpPr/>
          <p:nvPr/>
        </p:nvSpPr>
        <p:spPr>
          <a:xfrm rot="10800000">
            <a:off x="2491920" y="3684600"/>
            <a:ext cx="360" cy="304560"/>
          </a:xfrm>
          <a:custGeom>
            <a:avLst/>
            <a:gdLst/>
            <a:ahLst/>
            <a:rect l="l" t="t" r="r" b="b"/>
            <a:pathLst>
              <a:path w="21600" h="21600">
                <a:moveTo>
                  <a:pt x="0" y="0"/>
                </a:moveTo>
                <a:lnTo>
                  <a:pt x="21600" y="21600"/>
                </a:lnTo>
              </a:path>
            </a:pathLst>
          </a:custGeom>
          <a:noFill/>
          <a:ln w="9360">
            <a:solidFill>
              <a:schemeClr val="dk2"/>
            </a:solidFill>
            <a:round/>
            <a:tailEnd len="med" type="triangle" w="med"/>
          </a:ln>
        </p:spPr>
        <p:style>
          <a:lnRef idx="0"/>
          <a:fillRef idx="0"/>
          <a:effectRef idx="0"/>
          <a:fontRef idx="minor"/>
        </p:style>
      </p:sp>
      <p:sp>
        <p:nvSpPr>
          <p:cNvPr id="515" name="CustomShape 6"/>
          <p:cNvSpPr/>
          <p:nvPr/>
        </p:nvSpPr>
        <p:spPr>
          <a:xfrm rot="10800000">
            <a:off x="3038760" y="3693600"/>
            <a:ext cx="360" cy="295560"/>
          </a:xfrm>
          <a:custGeom>
            <a:avLst/>
            <a:gdLst/>
            <a:ahLst/>
            <a:rect l="l" t="t" r="r" b="b"/>
            <a:pathLst>
              <a:path w="21600" h="21600">
                <a:moveTo>
                  <a:pt x="0" y="0"/>
                </a:moveTo>
                <a:lnTo>
                  <a:pt x="21600" y="21600"/>
                </a:lnTo>
              </a:path>
            </a:pathLst>
          </a:custGeom>
          <a:noFill/>
          <a:ln w="9360">
            <a:solidFill>
              <a:schemeClr val="dk2"/>
            </a:solidFill>
            <a:round/>
            <a:tailEnd len="med" type="triangle" w="med"/>
          </a:ln>
        </p:spPr>
        <p:style>
          <a:lnRef idx="0"/>
          <a:fillRef idx="0"/>
          <a:effectRef idx="0"/>
          <a:fontRef idx="minor"/>
        </p:style>
      </p:sp>
      <p:sp>
        <p:nvSpPr>
          <p:cNvPr id="516" name="CustomShape 7"/>
          <p:cNvSpPr/>
          <p:nvPr/>
        </p:nvSpPr>
        <p:spPr>
          <a:xfrm rot="10800000">
            <a:off x="3774600" y="3720600"/>
            <a:ext cx="8640" cy="286560"/>
          </a:xfrm>
          <a:custGeom>
            <a:avLst/>
            <a:gdLst/>
            <a:ahLst/>
            <a:rect l="l" t="t" r="r" b="b"/>
            <a:pathLst>
              <a:path w="21600" h="21600">
                <a:moveTo>
                  <a:pt x="0" y="0"/>
                </a:moveTo>
                <a:lnTo>
                  <a:pt x="21600" y="21600"/>
                </a:lnTo>
              </a:path>
            </a:pathLst>
          </a:custGeom>
          <a:noFill/>
          <a:ln w="9360">
            <a:solidFill>
              <a:schemeClr val="dk2"/>
            </a:solidFill>
            <a:round/>
            <a:tailEnd len="med" type="triangle" w="med"/>
          </a:ln>
        </p:spPr>
        <p:style>
          <a:lnRef idx="0"/>
          <a:fillRef idx="0"/>
          <a:effectRef idx="0"/>
          <a:fontRef idx="minor"/>
        </p:style>
      </p:sp>
      <p:sp>
        <p:nvSpPr>
          <p:cNvPr id="517" name="CustomShape 8"/>
          <p:cNvSpPr/>
          <p:nvPr/>
        </p:nvSpPr>
        <p:spPr>
          <a:xfrm rot="10800000">
            <a:off x="4410360" y="3657960"/>
            <a:ext cx="360" cy="358200"/>
          </a:xfrm>
          <a:custGeom>
            <a:avLst/>
            <a:gdLst/>
            <a:ahLst/>
            <a:rect l="l" t="t" r="r" b="b"/>
            <a:pathLst>
              <a:path w="21600" h="21600">
                <a:moveTo>
                  <a:pt x="0" y="0"/>
                </a:moveTo>
                <a:lnTo>
                  <a:pt x="21600" y="21600"/>
                </a:lnTo>
              </a:path>
            </a:pathLst>
          </a:custGeom>
          <a:noFill/>
          <a:ln w="9360">
            <a:solidFill>
              <a:schemeClr val="dk2"/>
            </a:solidFill>
            <a:round/>
            <a:tailEnd len="med" type="triangle" w="med"/>
          </a:ln>
        </p:spPr>
        <p:style>
          <a:lnRef idx="0"/>
          <a:fillRef idx="0"/>
          <a:effectRef idx="0"/>
          <a:fontRef idx="minor"/>
        </p:style>
      </p:sp>
      <p:sp>
        <p:nvSpPr>
          <p:cNvPr id="518" name="CustomShape 9"/>
          <p:cNvSpPr/>
          <p:nvPr/>
        </p:nvSpPr>
        <p:spPr>
          <a:xfrm>
            <a:off x="5423040" y="4822920"/>
            <a:ext cx="2940120" cy="1111320"/>
          </a:xfrm>
          <a:prstGeom prst="rect">
            <a:avLst/>
          </a:prstGeom>
          <a:noFill/>
          <a:ln w="9360">
            <a:solidFill>
              <a:schemeClr val="dk2"/>
            </a:solidFill>
            <a:round/>
          </a:ln>
        </p:spPr>
        <p:style>
          <a:lnRef idx="0"/>
          <a:fillRef idx="0"/>
          <a:effectRef idx="0"/>
          <a:fontRef idx="minor"/>
        </p:style>
      </p:sp>
      <p:sp>
        <p:nvSpPr>
          <p:cNvPr id="519" name="CustomShape 10"/>
          <p:cNvSpPr/>
          <p:nvPr/>
        </p:nvSpPr>
        <p:spPr>
          <a:xfrm>
            <a:off x="6247440" y="5154840"/>
            <a:ext cx="1819440" cy="447840"/>
          </a:xfrm>
          <a:prstGeom prst="rect">
            <a:avLst/>
          </a:prstGeom>
          <a:noFill/>
          <a:ln>
            <a:noFill/>
          </a:ln>
        </p:spPr>
        <p:style>
          <a:lnRef idx="0"/>
          <a:fillRef idx="0"/>
          <a:effectRef idx="0"/>
          <a:fontRef idx="minor"/>
        </p:style>
        <p:txBody>
          <a:bodyPr tIns="91440" bIns="91440"/>
          <a:p>
            <a:pPr>
              <a:lnSpc>
                <a:spcPct val="100000"/>
              </a:lnSpc>
            </a:pPr>
            <a:r>
              <a:rPr b="0" lang="en-US" sz="1800" spc="-1" strike="noStrike">
                <a:solidFill>
                  <a:srgbClr val="000000"/>
                </a:solidFill>
                <a:latin typeface="Arial"/>
                <a:ea typeface="Arial"/>
              </a:rPr>
              <a:t>Content</a:t>
            </a:r>
            <a:endParaRPr b="0" lang="en-US" sz="1800" spc="-1" strike="noStrike">
              <a:latin typeface="Arial"/>
            </a:endParaRPr>
          </a:p>
        </p:txBody>
      </p:sp>
      <p:sp>
        <p:nvSpPr>
          <p:cNvPr id="520" name="CustomShape 11"/>
          <p:cNvSpPr/>
          <p:nvPr/>
        </p:nvSpPr>
        <p:spPr>
          <a:xfrm>
            <a:off x="6910920" y="4599000"/>
            <a:ext cx="1729800" cy="555480"/>
          </a:xfrm>
          <a:custGeom>
            <a:avLst/>
            <a:gdLst/>
            <a:ahLst/>
            <a:rect l="l" t="t" r="r" b="b"/>
            <a:pathLst>
              <a:path w="80682" h="29404">
                <a:moveTo>
                  <a:pt x="0" y="0"/>
                </a:moveTo>
                <a:cubicBezTo>
                  <a:pt x="6753" y="179"/>
                  <a:pt x="29942" y="418"/>
                  <a:pt x="40520" y="1075"/>
                </a:cubicBezTo>
                <a:cubicBezTo>
                  <a:pt x="51098" y="1732"/>
                  <a:pt x="57494" y="2330"/>
                  <a:pt x="63470" y="3944"/>
                </a:cubicBezTo>
                <a:cubicBezTo>
                  <a:pt x="69447" y="5558"/>
                  <a:pt x="73510" y="6514"/>
                  <a:pt x="76379" y="10757"/>
                </a:cubicBezTo>
                <a:cubicBezTo>
                  <a:pt x="79248" y="15000"/>
                  <a:pt x="79965" y="26296"/>
                  <a:pt x="80682" y="29404"/>
                </a:cubicBezTo>
              </a:path>
            </a:pathLst>
          </a:custGeom>
          <a:noFill/>
          <a:ln w="9360">
            <a:solidFill>
              <a:schemeClr val="dk2"/>
            </a:solidFill>
            <a:round/>
            <a:tailEnd len="med" type="stealth" w="med"/>
          </a:ln>
        </p:spPr>
        <p:style>
          <a:lnRef idx="0"/>
          <a:fillRef idx="0"/>
          <a:effectRef idx="0"/>
          <a:fontRef idx="minor"/>
        </p:style>
      </p:sp>
      <p:sp>
        <p:nvSpPr>
          <p:cNvPr id="521" name="CustomShape 12"/>
          <p:cNvSpPr/>
          <p:nvPr/>
        </p:nvSpPr>
        <p:spPr>
          <a:xfrm>
            <a:off x="6570360" y="4347720"/>
            <a:ext cx="645120" cy="528480"/>
          </a:xfrm>
          <a:prstGeom prst="rect">
            <a:avLst/>
          </a:prstGeom>
          <a:noFill/>
          <a:ln>
            <a:noFill/>
          </a:ln>
        </p:spPr>
        <p:style>
          <a:lnRef idx="0"/>
          <a:fillRef idx="0"/>
          <a:effectRef idx="0"/>
          <a:fontRef idx="minor"/>
        </p:style>
        <p:txBody>
          <a:bodyPr tIns="91440" bIns="91440"/>
          <a:p>
            <a:pPr>
              <a:lnSpc>
                <a:spcPct val="100000"/>
              </a:lnSpc>
            </a:pPr>
            <a:r>
              <a:rPr b="0" lang="en-US" sz="2000" spc="-1" strike="noStrike">
                <a:solidFill>
                  <a:srgbClr val="000000"/>
                </a:solidFill>
                <a:latin typeface="Arial"/>
                <a:ea typeface="Arial"/>
              </a:rPr>
              <a:t>top</a:t>
            </a:r>
            <a:endParaRPr b="0" lang="en-US" sz="2000" spc="-1" strike="noStrike">
              <a:latin typeface="Arial"/>
            </a:endParaRPr>
          </a:p>
        </p:txBody>
      </p:sp>
      <p:sp>
        <p:nvSpPr>
          <p:cNvPr id="522" name="CustomShape 13"/>
          <p:cNvSpPr/>
          <p:nvPr/>
        </p:nvSpPr>
        <p:spPr>
          <a:xfrm flipH="1" rot="10645200">
            <a:off x="7161120" y="5636160"/>
            <a:ext cx="1491480" cy="555840"/>
          </a:xfrm>
          <a:custGeom>
            <a:avLst/>
            <a:gdLst/>
            <a:ahLst/>
            <a:rect l="l" t="t" r="r" b="b"/>
            <a:pathLst>
              <a:path w="80682" h="29404">
                <a:moveTo>
                  <a:pt x="0" y="0"/>
                </a:moveTo>
                <a:cubicBezTo>
                  <a:pt x="6753" y="179"/>
                  <a:pt x="29942" y="418"/>
                  <a:pt x="40520" y="1075"/>
                </a:cubicBezTo>
                <a:cubicBezTo>
                  <a:pt x="51098" y="1732"/>
                  <a:pt x="57494" y="2330"/>
                  <a:pt x="63470" y="3944"/>
                </a:cubicBezTo>
                <a:cubicBezTo>
                  <a:pt x="69447" y="5558"/>
                  <a:pt x="73510" y="6514"/>
                  <a:pt x="76379" y="10757"/>
                </a:cubicBezTo>
                <a:cubicBezTo>
                  <a:pt x="79248" y="15000"/>
                  <a:pt x="79965" y="26296"/>
                  <a:pt x="80682" y="29404"/>
                </a:cubicBezTo>
              </a:path>
            </a:pathLst>
          </a:custGeom>
          <a:noFill/>
          <a:ln w="9360">
            <a:solidFill>
              <a:schemeClr val="dk2"/>
            </a:solidFill>
            <a:round/>
            <a:headEnd len="med" type="stealth" w="med"/>
          </a:ln>
        </p:spPr>
        <p:style>
          <a:lnRef idx="0"/>
          <a:fillRef idx="0"/>
          <a:effectRef idx="0"/>
          <a:fontRef idx="minor"/>
        </p:style>
      </p:sp>
      <p:sp>
        <p:nvSpPr>
          <p:cNvPr id="523" name="CustomShape 14"/>
          <p:cNvSpPr/>
          <p:nvPr/>
        </p:nvSpPr>
        <p:spPr>
          <a:xfrm>
            <a:off x="4679640" y="5154840"/>
            <a:ext cx="609120" cy="528480"/>
          </a:xfrm>
          <a:prstGeom prst="rect">
            <a:avLst/>
          </a:prstGeom>
          <a:noFill/>
          <a:ln>
            <a:noFill/>
          </a:ln>
        </p:spPr>
        <p:style>
          <a:lnRef idx="0"/>
          <a:fillRef idx="0"/>
          <a:effectRef idx="0"/>
          <a:fontRef idx="minor"/>
        </p:style>
        <p:txBody>
          <a:bodyPr tIns="91440" bIns="91440"/>
          <a:p>
            <a:pPr>
              <a:lnSpc>
                <a:spcPct val="100000"/>
              </a:lnSpc>
            </a:pPr>
            <a:r>
              <a:rPr b="0" lang="en-US" sz="2000" spc="-1" strike="noStrike">
                <a:solidFill>
                  <a:srgbClr val="000000"/>
                </a:solidFill>
                <a:latin typeface="Arial"/>
                <a:ea typeface="Arial"/>
              </a:rPr>
              <a:t>left</a:t>
            </a:r>
            <a:endParaRPr b="0" lang="en-US" sz="2000" spc="-1" strike="noStrike">
              <a:latin typeface="Arial"/>
            </a:endParaRPr>
          </a:p>
        </p:txBody>
      </p:sp>
      <p:sp>
        <p:nvSpPr>
          <p:cNvPr id="524" name="CustomShape 15"/>
          <p:cNvSpPr/>
          <p:nvPr/>
        </p:nvSpPr>
        <p:spPr>
          <a:xfrm>
            <a:off x="6319440" y="5934600"/>
            <a:ext cx="1012680" cy="528480"/>
          </a:xfrm>
          <a:prstGeom prst="rect">
            <a:avLst/>
          </a:prstGeom>
          <a:noFill/>
          <a:ln>
            <a:noFill/>
          </a:ln>
        </p:spPr>
        <p:style>
          <a:lnRef idx="0"/>
          <a:fillRef idx="0"/>
          <a:effectRef idx="0"/>
          <a:fontRef idx="minor"/>
        </p:style>
        <p:txBody>
          <a:bodyPr tIns="91440" bIns="91440"/>
          <a:p>
            <a:pPr>
              <a:lnSpc>
                <a:spcPct val="100000"/>
              </a:lnSpc>
            </a:pPr>
            <a:r>
              <a:rPr b="0" lang="en-US" sz="2000" spc="-1" strike="noStrike">
                <a:solidFill>
                  <a:srgbClr val="000000"/>
                </a:solidFill>
                <a:latin typeface="Arial"/>
                <a:ea typeface="Arial"/>
              </a:rPr>
              <a:t>bottom</a:t>
            </a:r>
            <a:endParaRPr b="0" lang="en-US" sz="2000" spc="-1" strike="noStrike">
              <a:latin typeface="Arial"/>
            </a:endParaRPr>
          </a:p>
        </p:txBody>
      </p:sp>
      <p:sp>
        <p:nvSpPr>
          <p:cNvPr id="525" name="CustomShape 16"/>
          <p:cNvSpPr/>
          <p:nvPr/>
        </p:nvSpPr>
        <p:spPr>
          <a:xfrm>
            <a:off x="8363160" y="5114160"/>
            <a:ext cx="770760" cy="528480"/>
          </a:xfrm>
          <a:prstGeom prst="rect">
            <a:avLst/>
          </a:prstGeom>
          <a:noFill/>
          <a:ln>
            <a:noFill/>
          </a:ln>
        </p:spPr>
        <p:style>
          <a:lnRef idx="0"/>
          <a:fillRef idx="0"/>
          <a:effectRef idx="0"/>
          <a:fontRef idx="minor"/>
        </p:style>
        <p:txBody>
          <a:bodyPr tIns="91440" bIns="91440"/>
          <a:p>
            <a:pPr>
              <a:lnSpc>
                <a:spcPct val="100000"/>
              </a:lnSpc>
            </a:pPr>
            <a:r>
              <a:rPr b="0" lang="en-US" sz="2000" spc="-1" strike="noStrike">
                <a:solidFill>
                  <a:srgbClr val="000000"/>
                </a:solidFill>
                <a:latin typeface="Arial"/>
                <a:ea typeface="Arial"/>
              </a:rPr>
              <a:t>right</a:t>
            </a:r>
            <a:endParaRPr b="0" lang="en-US" sz="2000" spc="-1" strike="noStrike">
              <a:latin typeface="Arial"/>
            </a:endParaRPr>
          </a:p>
        </p:txBody>
      </p:sp>
      <p:sp>
        <p:nvSpPr>
          <p:cNvPr id="526" name="CustomShape 17"/>
          <p:cNvSpPr/>
          <p:nvPr/>
        </p:nvSpPr>
        <p:spPr>
          <a:xfrm flipH="1">
            <a:off x="4956840" y="4599000"/>
            <a:ext cx="1491480" cy="555480"/>
          </a:xfrm>
          <a:custGeom>
            <a:avLst/>
            <a:gdLst/>
            <a:ahLst/>
            <a:rect l="l" t="t" r="r" b="b"/>
            <a:pathLst>
              <a:path w="80682" h="29404">
                <a:moveTo>
                  <a:pt x="0" y="0"/>
                </a:moveTo>
                <a:cubicBezTo>
                  <a:pt x="6753" y="179"/>
                  <a:pt x="29942" y="418"/>
                  <a:pt x="40520" y="1075"/>
                </a:cubicBezTo>
                <a:cubicBezTo>
                  <a:pt x="51098" y="1732"/>
                  <a:pt x="57494" y="2330"/>
                  <a:pt x="63470" y="3944"/>
                </a:cubicBezTo>
                <a:cubicBezTo>
                  <a:pt x="69447" y="5558"/>
                  <a:pt x="73510" y="6514"/>
                  <a:pt x="76379" y="10757"/>
                </a:cubicBezTo>
                <a:cubicBezTo>
                  <a:pt x="79248" y="15000"/>
                  <a:pt x="79965" y="26296"/>
                  <a:pt x="80682" y="29404"/>
                </a:cubicBezTo>
              </a:path>
            </a:pathLst>
          </a:custGeom>
          <a:noFill/>
          <a:ln w="9360">
            <a:solidFill>
              <a:schemeClr val="dk2"/>
            </a:solidFill>
            <a:custDash>
              <a:ds d="500000" sp="400000"/>
            </a:custDash>
            <a:round/>
            <a:headEnd len="med" type="stealth" w="med"/>
          </a:ln>
        </p:spPr>
        <p:style>
          <a:lnRef idx="0"/>
          <a:fillRef idx="0"/>
          <a:effectRef idx="0"/>
          <a:fontRef idx="minor"/>
        </p:style>
      </p:sp>
      <p:sp>
        <p:nvSpPr>
          <p:cNvPr id="527" name="CustomShape 18"/>
          <p:cNvSpPr/>
          <p:nvPr/>
        </p:nvSpPr>
        <p:spPr>
          <a:xfrm rot="10800000">
            <a:off x="4912920" y="5670000"/>
            <a:ext cx="1527840" cy="555480"/>
          </a:xfrm>
          <a:custGeom>
            <a:avLst/>
            <a:gdLst/>
            <a:ahLst/>
            <a:rect l="l" t="t" r="r" b="b"/>
            <a:pathLst>
              <a:path w="80682" h="29404">
                <a:moveTo>
                  <a:pt x="0" y="0"/>
                </a:moveTo>
                <a:cubicBezTo>
                  <a:pt x="6753" y="179"/>
                  <a:pt x="29942" y="418"/>
                  <a:pt x="40520" y="1075"/>
                </a:cubicBezTo>
                <a:cubicBezTo>
                  <a:pt x="51098" y="1732"/>
                  <a:pt x="57494" y="2330"/>
                  <a:pt x="63470" y="3944"/>
                </a:cubicBezTo>
                <a:cubicBezTo>
                  <a:pt x="69447" y="5558"/>
                  <a:pt x="73510" y="6514"/>
                  <a:pt x="76379" y="10757"/>
                </a:cubicBezTo>
                <a:cubicBezTo>
                  <a:pt x="79248" y="15000"/>
                  <a:pt x="79965" y="26296"/>
                  <a:pt x="80682" y="29404"/>
                </a:cubicBezTo>
              </a:path>
            </a:pathLst>
          </a:custGeom>
          <a:noFill/>
          <a:ln w="9360">
            <a:solidFill>
              <a:schemeClr val="dk2"/>
            </a:solidFill>
            <a:round/>
            <a:tailEnd len="med" type="stealth" w="med"/>
          </a:ln>
        </p:spPr>
        <p:style>
          <a:lnRef idx="0"/>
          <a:fillRef idx="0"/>
          <a:effectRef idx="0"/>
          <a:fontRef idx="minor"/>
        </p:style>
      </p:sp>
      <p:sp>
        <p:nvSpPr>
          <p:cNvPr id="528" name="CustomShape 19"/>
          <p:cNvSpPr/>
          <p:nvPr/>
        </p:nvSpPr>
        <p:spPr>
          <a:xfrm>
            <a:off x="1210320" y="4769280"/>
            <a:ext cx="3047760" cy="1023120"/>
          </a:xfrm>
          <a:prstGeom prst="rect">
            <a:avLst/>
          </a:prstGeom>
          <a:noFill/>
          <a:ln>
            <a:noFill/>
          </a:ln>
        </p:spPr>
        <p:style>
          <a:lnRef idx="0"/>
          <a:fillRef idx="0"/>
          <a:effectRef idx="0"/>
          <a:fontRef idx="minor"/>
        </p:style>
        <p:txBody>
          <a:bodyPr tIns="91440" bIns="91440"/>
          <a:p>
            <a:pPr>
              <a:lnSpc>
                <a:spcPct val="115000"/>
              </a:lnSpc>
            </a:pPr>
            <a:r>
              <a:rPr b="0" lang="en-US" sz="2400" spc="-1" strike="noStrike">
                <a:solidFill>
                  <a:srgbClr val="000000"/>
                </a:solidFill>
                <a:latin typeface="Roboto"/>
                <a:ea typeface="Roboto"/>
              </a:rPr>
              <a:t>It goes clockwise around the content:</a:t>
            </a:r>
            <a:endParaRPr b="0" lang="en-US" sz="2400" spc="-1" strike="noStrike">
              <a:latin typeface="Arial"/>
            </a:endParaRPr>
          </a:p>
        </p:txBody>
      </p:sp>
    </p:spTree>
  </p:cSld>
</p:sld>
</file>

<file path=ppt/slides/slide5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9" name="TextShape 1"/>
          <p:cNvSpPr txBox="1"/>
          <p:nvPr/>
        </p:nvSpPr>
        <p:spPr>
          <a:xfrm>
            <a:off x="94320" y="96480"/>
            <a:ext cx="10962720" cy="1023120"/>
          </a:xfrm>
          <a:prstGeom prst="rect">
            <a:avLst/>
          </a:prstGeom>
          <a:noFill/>
          <a:ln>
            <a:noFill/>
          </a:ln>
        </p:spPr>
        <p:txBody>
          <a:bodyPr lIns="122040" rIns="122040" tIns="122040" bIns="122040" anchor="ctr"/>
          <a:p>
            <a:pPr>
              <a:lnSpc>
                <a:spcPct val="100000"/>
              </a:lnSpc>
            </a:pPr>
            <a:r>
              <a:rPr b="0" lang="en-US" sz="4300" spc="-1" strike="noStrike">
                <a:solidFill>
                  <a:srgbClr val="ffffff"/>
                </a:solidFill>
                <a:latin typeface="Roboto"/>
                <a:ea typeface="Roboto"/>
              </a:rPr>
              <a:t>Padding and margins</a:t>
            </a:r>
            <a:endParaRPr b="0" lang="en-US" sz="4300" spc="-1" strike="noStrike">
              <a:solidFill>
                <a:srgbClr val="000000"/>
              </a:solidFill>
              <a:latin typeface="Arial"/>
            </a:endParaRPr>
          </a:p>
        </p:txBody>
      </p:sp>
      <p:sp>
        <p:nvSpPr>
          <p:cNvPr id="530" name="TextShape 2"/>
          <p:cNvSpPr txBox="1"/>
          <p:nvPr/>
        </p:nvSpPr>
        <p:spPr>
          <a:xfrm>
            <a:off x="614520" y="1622160"/>
            <a:ext cx="10962720" cy="4638600"/>
          </a:xfrm>
          <a:prstGeom prst="rect">
            <a:avLst/>
          </a:prstGeom>
          <a:noFill/>
          <a:ln>
            <a:noFill/>
          </a:ln>
        </p:spPr>
        <p:txBody>
          <a:bodyPr lIns="122040" rIns="122040" tIns="122040" bIns="122040" anchor="ctr"/>
          <a:p>
            <a:pPr>
              <a:lnSpc>
                <a:spcPct val="150000"/>
              </a:lnSpc>
            </a:pPr>
            <a:r>
              <a:rPr b="0" lang="en-US" sz="2400" spc="-1" strike="noStrike">
                <a:solidFill>
                  <a:srgbClr val="000000"/>
                </a:solidFill>
                <a:latin typeface="Roboto"/>
                <a:ea typeface="Roboto"/>
              </a:rPr>
              <a:t>If you have 2 conflicting property statements, the second one is going to be used, not the first one</a:t>
            </a:r>
            <a:endParaRPr b="0" lang="en-US" sz="2400" spc="-1" strike="noStrike">
              <a:solidFill>
                <a:srgbClr val="000000"/>
              </a:solidFill>
              <a:latin typeface="Arial"/>
            </a:endParaRPr>
          </a:p>
          <a:p>
            <a:pPr>
              <a:lnSpc>
                <a:spcPct val="150000"/>
              </a:lnSpc>
              <a:spcBef>
                <a:spcPts val="2100"/>
              </a:spcBef>
            </a:pPr>
            <a:r>
              <a:rPr b="0" lang="en-US" sz="2400" spc="-1" strike="noStrike">
                <a:solidFill>
                  <a:srgbClr val="000000"/>
                </a:solidFill>
                <a:latin typeface="Roboto"/>
                <a:ea typeface="Roboto"/>
              </a:rPr>
              <a:t>Example :</a:t>
            </a:r>
            <a:endParaRPr b="0" lang="en-US" sz="2400" spc="-1" strike="noStrike">
              <a:solidFill>
                <a:srgbClr val="000000"/>
              </a:solidFill>
              <a:latin typeface="Arial"/>
            </a:endParaRPr>
          </a:p>
          <a:p>
            <a:pPr>
              <a:lnSpc>
                <a:spcPct val="100000"/>
              </a:lnSpc>
            </a:pPr>
            <a:r>
              <a:rPr b="0" lang="en-US" sz="2400" spc="-1" strike="noStrike">
                <a:solidFill>
                  <a:srgbClr val="000000"/>
                </a:solidFill>
                <a:latin typeface="Roboto Mono"/>
                <a:ea typeface="Roboto Mono"/>
              </a:rPr>
              <a:t>selector {</a:t>
            </a:r>
            <a:endParaRPr b="0" lang="en-US" sz="2400" spc="-1" strike="noStrike">
              <a:solidFill>
                <a:srgbClr val="000000"/>
              </a:solidFill>
              <a:latin typeface="Arial"/>
            </a:endParaRPr>
          </a:p>
          <a:p>
            <a:pPr>
              <a:lnSpc>
                <a:spcPct val="100000"/>
              </a:lnSpc>
            </a:pPr>
            <a:r>
              <a:rPr b="0" lang="en-US" sz="2400" spc="-1" strike="noStrike">
                <a:solidFill>
                  <a:srgbClr val="000000"/>
                </a:solidFill>
                <a:latin typeface="Roboto Mono"/>
                <a:ea typeface="Roboto Mono"/>
              </a:rPr>
              <a:t>	</a:t>
            </a:r>
            <a:r>
              <a:rPr b="0" lang="en-US" sz="2400" spc="-1" strike="noStrike">
                <a:solidFill>
                  <a:srgbClr val="000000"/>
                </a:solidFill>
                <a:latin typeface="Roboto Mono"/>
                <a:ea typeface="Roboto Mono"/>
              </a:rPr>
              <a:t>padding: 10px;</a:t>
            </a:r>
            <a:endParaRPr b="0" lang="en-US" sz="2400" spc="-1" strike="noStrike">
              <a:solidFill>
                <a:srgbClr val="000000"/>
              </a:solidFill>
              <a:latin typeface="Arial"/>
            </a:endParaRPr>
          </a:p>
          <a:p>
            <a:pPr>
              <a:lnSpc>
                <a:spcPct val="100000"/>
              </a:lnSpc>
            </a:pPr>
            <a:r>
              <a:rPr b="0" lang="en-US" sz="2400" spc="-1" strike="noStrike">
                <a:solidFill>
                  <a:srgbClr val="000000"/>
                </a:solidFill>
                <a:latin typeface="Roboto Mono"/>
                <a:ea typeface="Roboto Mono"/>
              </a:rPr>
              <a:t>	</a:t>
            </a:r>
            <a:r>
              <a:rPr b="0" lang="en-US" sz="2400" spc="-1" strike="noStrike">
                <a:solidFill>
                  <a:srgbClr val="000000"/>
                </a:solidFill>
                <a:latin typeface="Roboto Mono"/>
                <a:ea typeface="Roboto Mono"/>
              </a:rPr>
              <a:t>padding-left: 30px;</a:t>
            </a:r>
            <a:endParaRPr b="0" lang="en-US" sz="2400" spc="-1" strike="noStrike">
              <a:solidFill>
                <a:srgbClr val="000000"/>
              </a:solidFill>
              <a:latin typeface="Arial"/>
            </a:endParaRPr>
          </a:p>
          <a:p>
            <a:pPr>
              <a:lnSpc>
                <a:spcPct val="100000"/>
              </a:lnSpc>
            </a:pPr>
            <a:r>
              <a:rPr b="0" lang="en-US" sz="2400" spc="-1" strike="noStrike">
                <a:solidFill>
                  <a:srgbClr val="000000"/>
                </a:solidFill>
                <a:latin typeface="Roboto Mono"/>
                <a:ea typeface="Roboto Mono"/>
              </a:rPr>
              <a:t>}</a:t>
            </a:r>
            <a:endParaRPr b="0" lang="en-US" sz="2400" spc="-1" strike="noStrike">
              <a:solidFill>
                <a:srgbClr val="000000"/>
              </a:solidFill>
              <a:latin typeface="Arial"/>
            </a:endParaRPr>
          </a:p>
          <a:p>
            <a:pPr>
              <a:lnSpc>
                <a:spcPct val="100000"/>
              </a:lnSpc>
            </a:pPr>
            <a:endParaRPr b="0" lang="en-US" sz="2400" spc="-1" strike="noStrike">
              <a:solidFill>
                <a:srgbClr val="000000"/>
              </a:solidFill>
              <a:latin typeface="Arial"/>
            </a:endParaRPr>
          </a:p>
          <a:p>
            <a:pPr>
              <a:lnSpc>
                <a:spcPct val="150000"/>
              </a:lnSpc>
            </a:pPr>
            <a:r>
              <a:rPr b="0" lang="en-US" sz="2400" spc="-1" strike="noStrike">
                <a:solidFill>
                  <a:srgbClr val="000000"/>
                </a:solidFill>
                <a:latin typeface="Roboto"/>
                <a:ea typeface="Roboto"/>
              </a:rPr>
              <a:t>This will make the left padding be 30px, and the rest be 10px.</a:t>
            </a:r>
            <a:endParaRPr b="0" lang="en-US" sz="2400" spc="-1" strike="noStrike">
              <a:solidFill>
                <a:srgbClr val="000000"/>
              </a:solidFill>
              <a:latin typeface="Arial"/>
            </a:endParaRPr>
          </a:p>
        </p:txBody>
      </p:sp>
    </p:spTree>
  </p:cSld>
</p:sld>
</file>

<file path=ppt/slides/slide5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1" name="TextShape 1"/>
          <p:cNvSpPr txBox="1"/>
          <p:nvPr/>
        </p:nvSpPr>
        <p:spPr>
          <a:xfrm>
            <a:off x="94320" y="96480"/>
            <a:ext cx="10962720" cy="1023120"/>
          </a:xfrm>
          <a:prstGeom prst="rect">
            <a:avLst/>
          </a:prstGeom>
          <a:noFill/>
          <a:ln>
            <a:noFill/>
          </a:ln>
        </p:spPr>
        <p:txBody>
          <a:bodyPr lIns="122040" rIns="122040" tIns="122040" bIns="122040" anchor="ctr"/>
          <a:p>
            <a:pPr>
              <a:lnSpc>
                <a:spcPct val="100000"/>
              </a:lnSpc>
            </a:pPr>
            <a:r>
              <a:rPr b="0" lang="en-US" sz="4300" spc="-1" strike="noStrike">
                <a:solidFill>
                  <a:srgbClr val="ffffff"/>
                </a:solidFill>
                <a:latin typeface="Roboto"/>
                <a:ea typeface="Roboto"/>
              </a:rPr>
              <a:t>Padding and margins</a:t>
            </a:r>
            <a:endParaRPr b="0" lang="en-US" sz="4300" spc="-1" strike="noStrike">
              <a:solidFill>
                <a:srgbClr val="000000"/>
              </a:solidFill>
              <a:latin typeface="Arial"/>
            </a:endParaRPr>
          </a:p>
        </p:txBody>
      </p:sp>
      <p:sp>
        <p:nvSpPr>
          <p:cNvPr id="532" name="CustomShape 2"/>
          <p:cNvSpPr/>
          <p:nvPr/>
        </p:nvSpPr>
        <p:spPr>
          <a:xfrm>
            <a:off x="591840" y="1532880"/>
            <a:ext cx="5163120" cy="601920"/>
          </a:xfrm>
          <a:prstGeom prst="rect">
            <a:avLst/>
          </a:prstGeom>
          <a:noFill/>
          <a:ln>
            <a:noFill/>
          </a:ln>
        </p:spPr>
        <p:style>
          <a:lnRef idx="0"/>
          <a:fillRef idx="0"/>
          <a:effectRef idx="0"/>
          <a:fontRef idx="minor"/>
        </p:style>
        <p:txBody>
          <a:bodyPr tIns="91440" bIns="91440"/>
          <a:p>
            <a:pPr>
              <a:lnSpc>
                <a:spcPct val="100000"/>
              </a:lnSpc>
            </a:pPr>
            <a:r>
              <a:rPr b="0" lang="en-US" sz="2400" spc="-1" strike="noStrike">
                <a:solidFill>
                  <a:srgbClr val="000000"/>
                </a:solidFill>
                <a:latin typeface="Arial"/>
                <a:ea typeface="Arial"/>
              </a:rPr>
              <a:t>More shortcuts:</a:t>
            </a:r>
            <a:endParaRPr b="0" lang="en-US" sz="2400" spc="-1" strike="noStrike">
              <a:latin typeface="Arial"/>
            </a:endParaRPr>
          </a:p>
        </p:txBody>
      </p:sp>
      <p:sp>
        <p:nvSpPr>
          <p:cNvPr id="533" name="CustomShape 3"/>
          <p:cNvSpPr/>
          <p:nvPr/>
        </p:nvSpPr>
        <p:spPr>
          <a:xfrm>
            <a:off x="771120" y="2232360"/>
            <a:ext cx="4696920" cy="3863520"/>
          </a:xfrm>
          <a:prstGeom prst="rect">
            <a:avLst/>
          </a:prstGeom>
          <a:noFill/>
          <a:ln>
            <a:noFill/>
          </a:ln>
        </p:spPr>
        <p:style>
          <a:lnRef idx="0"/>
          <a:fillRef idx="0"/>
          <a:effectRef idx="0"/>
          <a:fontRef idx="minor"/>
        </p:style>
        <p:txBody>
          <a:bodyPr tIns="91440" bIns="91440"/>
          <a:p>
            <a:pPr>
              <a:lnSpc>
                <a:spcPct val="100000"/>
              </a:lnSpc>
            </a:pPr>
            <a:r>
              <a:rPr b="0" lang="en-US" sz="2000" spc="-1" strike="noStrike">
                <a:solidFill>
                  <a:srgbClr val="000000"/>
                </a:solidFill>
                <a:latin typeface="Roboto Mono"/>
                <a:ea typeface="Roboto Mono"/>
              </a:rPr>
              <a:t>padding: 10px;</a:t>
            </a:r>
            <a:endParaRPr b="0" lang="en-US" sz="2000" spc="-1" strike="noStrike">
              <a:latin typeface="Arial"/>
            </a:endParaRPr>
          </a:p>
          <a:p>
            <a:pPr>
              <a:lnSpc>
                <a:spcPct val="100000"/>
              </a:lnSpc>
            </a:pPr>
            <a:r>
              <a:rPr b="0" lang="en-US" sz="2000" spc="-1" strike="noStrike">
                <a:solidFill>
                  <a:srgbClr val="000000"/>
                </a:solidFill>
                <a:latin typeface="Roboto Mono"/>
                <a:ea typeface="Roboto Mono"/>
              </a:rPr>
              <a:t>padding: 10px 5px;</a:t>
            </a:r>
            <a:endParaRPr b="0" lang="en-US" sz="2000" spc="-1" strike="noStrike">
              <a:latin typeface="Arial"/>
            </a:endParaRPr>
          </a:p>
          <a:p>
            <a:pPr>
              <a:lnSpc>
                <a:spcPct val="100000"/>
              </a:lnSpc>
            </a:pPr>
            <a:r>
              <a:rPr b="0" lang="en-US" sz="2000" spc="-1" strike="noStrike">
                <a:solidFill>
                  <a:srgbClr val="000000"/>
                </a:solidFill>
                <a:latin typeface="Roboto Mono"/>
                <a:ea typeface="Roboto Mono"/>
              </a:rPr>
              <a:t>padding: 10px 5px 15px;</a:t>
            </a:r>
            <a:endParaRPr b="0" lang="en-US" sz="2000" spc="-1" strike="noStrike">
              <a:latin typeface="Arial"/>
            </a:endParaRPr>
          </a:p>
          <a:p>
            <a:pPr>
              <a:lnSpc>
                <a:spcPct val="100000"/>
              </a:lnSpc>
            </a:pPr>
            <a:r>
              <a:rPr b="0" lang="en-US" sz="2000" spc="-1" strike="noStrike">
                <a:solidFill>
                  <a:srgbClr val="000000"/>
                </a:solidFill>
                <a:latin typeface="Roboto Mono"/>
                <a:ea typeface="Roboto Mono"/>
              </a:rPr>
              <a:t>padding: 10px 5px 15px 20px;</a:t>
            </a:r>
            <a:endParaRPr b="0" lang="en-US" sz="2000" spc="-1" strike="noStrike">
              <a:latin typeface="Arial"/>
            </a:endParaRPr>
          </a:p>
          <a:p>
            <a:pPr>
              <a:lnSpc>
                <a:spcPct val="100000"/>
              </a:lnSpc>
            </a:pPr>
            <a:endParaRPr b="0" lang="en-US" sz="2000" spc="-1" strike="noStrike">
              <a:latin typeface="Arial"/>
            </a:endParaRPr>
          </a:p>
          <a:p>
            <a:pPr>
              <a:lnSpc>
                <a:spcPct val="100000"/>
              </a:lnSpc>
            </a:pPr>
            <a:r>
              <a:rPr b="0" lang="en-US" sz="2000" spc="-1" strike="noStrike">
                <a:solidFill>
                  <a:srgbClr val="000000"/>
                </a:solidFill>
                <a:latin typeface="Roboto Mono"/>
                <a:ea typeface="Roboto Mono"/>
              </a:rPr>
              <a:t>margin-left: 10px;</a:t>
            </a:r>
            <a:endParaRPr b="0" lang="en-US" sz="2000" spc="-1" strike="noStrike">
              <a:latin typeface="Arial"/>
            </a:endParaRPr>
          </a:p>
          <a:p>
            <a:pPr>
              <a:lnSpc>
                <a:spcPct val="100000"/>
              </a:lnSpc>
            </a:pPr>
            <a:r>
              <a:rPr b="0" lang="en-US" sz="2000" spc="-1" strike="noStrike">
                <a:solidFill>
                  <a:srgbClr val="000000"/>
                </a:solidFill>
                <a:latin typeface="Roboto Mono"/>
                <a:ea typeface="Roboto Mono"/>
              </a:rPr>
              <a:t>margin-right: 5px;</a:t>
            </a:r>
            <a:endParaRPr b="0" lang="en-US" sz="2000" spc="-1" strike="noStrike">
              <a:latin typeface="Arial"/>
            </a:endParaRPr>
          </a:p>
          <a:p>
            <a:pPr>
              <a:lnSpc>
                <a:spcPct val="100000"/>
              </a:lnSpc>
            </a:pPr>
            <a:r>
              <a:rPr b="0" lang="en-US" sz="2000" spc="-1" strike="noStrike">
                <a:solidFill>
                  <a:srgbClr val="000000"/>
                </a:solidFill>
                <a:latin typeface="Roboto Mono"/>
                <a:ea typeface="Roboto Mono"/>
              </a:rPr>
              <a:t>margin-top: 15px;</a:t>
            </a:r>
            <a:endParaRPr b="0" lang="en-US" sz="2000" spc="-1" strike="noStrike">
              <a:latin typeface="Arial"/>
            </a:endParaRPr>
          </a:p>
          <a:p>
            <a:pPr>
              <a:lnSpc>
                <a:spcPct val="100000"/>
              </a:lnSpc>
            </a:pPr>
            <a:r>
              <a:rPr b="0" lang="en-US" sz="2000" spc="-1" strike="noStrike">
                <a:solidFill>
                  <a:srgbClr val="000000"/>
                </a:solidFill>
                <a:latin typeface="Roboto Mono"/>
                <a:ea typeface="Roboto Mono"/>
              </a:rPr>
              <a:t>margin-bottom: 20px;</a:t>
            </a:r>
            <a:endParaRPr b="0" lang="en-US" sz="2000" spc="-1" strike="noStrike">
              <a:latin typeface="Arial"/>
            </a:endParaRPr>
          </a:p>
          <a:p>
            <a:pPr>
              <a:lnSpc>
                <a:spcPct val="100000"/>
              </a:lnSpc>
            </a:pPr>
            <a:endParaRPr b="0" lang="en-US" sz="2000" spc="-1" strike="noStrike">
              <a:latin typeface="Arial"/>
            </a:endParaRPr>
          </a:p>
          <a:p>
            <a:pPr>
              <a:lnSpc>
                <a:spcPct val="100000"/>
              </a:lnSpc>
            </a:pPr>
            <a:r>
              <a:rPr b="0" lang="en-US" sz="2000" spc="-1" strike="noStrike">
                <a:solidFill>
                  <a:srgbClr val="000000"/>
                </a:solidFill>
                <a:latin typeface="Roboto Mono"/>
                <a:ea typeface="Roboto Mono"/>
              </a:rPr>
              <a:t>padding: 10px;</a:t>
            </a:r>
            <a:endParaRPr b="0" lang="en-US" sz="2000" spc="-1" strike="noStrike">
              <a:latin typeface="Arial"/>
            </a:endParaRPr>
          </a:p>
          <a:p>
            <a:pPr>
              <a:lnSpc>
                <a:spcPct val="100000"/>
              </a:lnSpc>
            </a:pPr>
            <a:r>
              <a:rPr b="0" lang="en-US" sz="2000" spc="-1" strike="noStrike">
                <a:solidFill>
                  <a:srgbClr val="000000"/>
                </a:solidFill>
                <a:latin typeface="Roboto Mono"/>
                <a:ea typeface="Roboto Mono"/>
              </a:rPr>
              <a:t>padding-top: 40px;</a:t>
            </a:r>
            <a:endParaRPr b="0" lang="en-US" sz="2000" spc="-1" strike="noStrike">
              <a:latin typeface="Arial"/>
            </a:endParaRPr>
          </a:p>
        </p:txBody>
      </p:sp>
      <p:sp>
        <p:nvSpPr>
          <p:cNvPr id="534" name="CustomShape 4"/>
          <p:cNvSpPr/>
          <p:nvPr/>
        </p:nvSpPr>
        <p:spPr>
          <a:xfrm>
            <a:off x="5262120" y="2135520"/>
            <a:ext cx="5459040" cy="4041000"/>
          </a:xfrm>
          <a:prstGeom prst="rect">
            <a:avLst/>
          </a:prstGeom>
          <a:noFill/>
          <a:ln>
            <a:noFill/>
          </a:ln>
        </p:spPr>
        <p:style>
          <a:lnRef idx="0"/>
          <a:fillRef idx="0"/>
          <a:effectRef idx="0"/>
          <a:fontRef idx="minor"/>
        </p:style>
        <p:txBody>
          <a:bodyPr tIns="91440" bIns="91440"/>
          <a:p>
            <a:pPr>
              <a:lnSpc>
                <a:spcPct val="100000"/>
              </a:lnSpc>
            </a:pPr>
            <a:r>
              <a:rPr b="0" lang="en-US" sz="2100" spc="-1" strike="noStrike">
                <a:solidFill>
                  <a:srgbClr val="000000"/>
                </a:solidFill>
                <a:latin typeface="Roboto"/>
                <a:ea typeface="Roboto"/>
              </a:rPr>
              <a:t>10px on all sides</a:t>
            </a:r>
            <a:endParaRPr b="0" lang="en-US" sz="2100" spc="-1" strike="noStrike">
              <a:latin typeface="Arial"/>
            </a:endParaRPr>
          </a:p>
          <a:p>
            <a:pPr>
              <a:lnSpc>
                <a:spcPct val="100000"/>
              </a:lnSpc>
            </a:pPr>
            <a:r>
              <a:rPr b="0" lang="en-US" sz="2100" spc="-1" strike="noStrike">
                <a:solidFill>
                  <a:srgbClr val="000000"/>
                </a:solidFill>
                <a:latin typeface="Roboto"/>
                <a:ea typeface="Roboto"/>
              </a:rPr>
              <a:t>10px on top and bottom, 5px left and right</a:t>
            </a:r>
            <a:endParaRPr b="0" lang="en-US" sz="2100" spc="-1" strike="noStrike">
              <a:latin typeface="Arial"/>
            </a:endParaRPr>
          </a:p>
          <a:p>
            <a:pPr>
              <a:lnSpc>
                <a:spcPct val="100000"/>
              </a:lnSpc>
            </a:pPr>
            <a:r>
              <a:rPr b="0" lang="en-US" sz="2100" spc="-1" strike="noStrike">
                <a:solidFill>
                  <a:srgbClr val="000000"/>
                </a:solidFill>
                <a:latin typeface="Roboto"/>
                <a:ea typeface="Roboto"/>
              </a:rPr>
              <a:t>10px top; 5px left and right, 15px bottom</a:t>
            </a:r>
            <a:endParaRPr b="0" lang="en-US" sz="2100" spc="-1" strike="noStrike">
              <a:latin typeface="Arial"/>
            </a:endParaRPr>
          </a:p>
          <a:p>
            <a:pPr>
              <a:lnSpc>
                <a:spcPct val="100000"/>
              </a:lnSpc>
            </a:pPr>
            <a:r>
              <a:rPr b="0" lang="en-US" sz="2100" spc="-1" strike="noStrike">
                <a:solidFill>
                  <a:srgbClr val="000000"/>
                </a:solidFill>
                <a:latin typeface="Roboto"/>
                <a:ea typeface="Roboto"/>
              </a:rPr>
              <a:t>10px top, 5px right, 15px bottom, 20px left</a:t>
            </a:r>
            <a:endParaRPr b="0" lang="en-US" sz="2100" spc="-1" strike="noStrike">
              <a:latin typeface="Arial"/>
            </a:endParaRPr>
          </a:p>
          <a:p>
            <a:pPr>
              <a:lnSpc>
                <a:spcPct val="100000"/>
              </a:lnSpc>
            </a:pPr>
            <a:endParaRPr b="0" lang="en-US" sz="2100" spc="-1" strike="noStrike">
              <a:latin typeface="Arial"/>
            </a:endParaRPr>
          </a:p>
          <a:p>
            <a:pPr>
              <a:lnSpc>
                <a:spcPct val="100000"/>
              </a:lnSpc>
            </a:pPr>
            <a:r>
              <a:rPr b="0" lang="en-US" sz="2100" spc="-1" strike="noStrike">
                <a:solidFill>
                  <a:srgbClr val="000000"/>
                </a:solidFill>
                <a:latin typeface="Roboto"/>
                <a:ea typeface="Roboto"/>
              </a:rPr>
              <a:t>Left margin is 10px</a:t>
            </a:r>
            <a:endParaRPr b="0" lang="en-US" sz="2100" spc="-1" strike="noStrike">
              <a:latin typeface="Arial"/>
            </a:endParaRPr>
          </a:p>
          <a:p>
            <a:pPr>
              <a:lnSpc>
                <a:spcPct val="100000"/>
              </a:lnSpc>
            </a:pPr>
            <a:r>
              <a:rPr b="0" lang="en-US" sz="2100" spc="-1" strike="noStrike">
                <a:solidFill>
                  <a:srgbClr val="000000"/>
                </a:solidFill>
                <a:latin typeface="Roboto"/>
                <a:ea typeface="Roboto"/>
              </a:rPr>
              <a:t>Right margin is 5px</a:t>
            </a:r>
            <a:endParaRPr b="0" lang="en-US" sz="2100" spc="-1" strike="noStrike">
              <a:latin typeface="Arial"/>
            </a:endParaRPr>
          </a:p>
          <a:p>
            <a:pPr>
              <a:lnSpc>
                <a:spcPct val="100000"/>
              </a:lnSpc>
            </a:pPr>
            <a:r>
              <a:rPr b="0" lang="en-US" sz="2100" spc="-1" strike="noStrike">
                <a:solidFill>
                  <a:srgbClr val="000000"/>
                </a:solidFill>
                <a:latin typeface="Roboto"/>
                <a:ea typeface="Roboto"/>
              </a:rPr>
              <a:t>Top margin is 15px</a:t>
            </a:r>
            <a:endParaRPr b="0" lang="en-US" sz="2100" spc="-1" strike="noStrike">
              <a:latin typeface="Arial"/>
            </a:endParaRPr>
          </a:p>
          <a:p>
            <a:pPr>
              <a:lnSpc>
                <a:spcPct val="100000"/>
              </a:lnSpc>
            </a:pPr>
            <a:r>
              <a:rPr b="0" lang="en-US" sz="2100" spc="-1" strike="noStrike">
                <a:solidFill>
                  <a:srgbClr val="000000"/>
                </a:solidFill>
                <a:latin typeface="Roboto"/>
                <a:ea typeface="Roboto"/>
              </a:rPr>
              <a:t>Bottom margin is 20px</a:t>
            </a:r>
            <a:endParaRPr b="0" lang="en-US" sz="2100" spc="-1" strike="noStrike">
              <a:latin typeface="Arial"/>
            </a:endParaRPr>
          </a:p>
          <a:p>
            <a:pPr>
              <a:lnSpc>
                <a:spcPct val="100000"/>
              </a:lnSpc>
            </a:pPr>
            <a:endParaRPr b="0" lang="en-US" sz="2100" spc="-1" strike="noStrike">
              <a:latin typeface="Arial"/>
            </a:endParaRPr>
          </a:p>
          <a:p>
            <a:pPr>
              <a:lnSpc>
                <a:spcPct val="100000"/>
              </a:lnSpc>
            </a:pPr>
            <a:r>
              <a:rPr b="0" lang="en-US" sz="2100" spc="-1" strike="noStrike">
                <a:solidFill>
                  <a:srgbClr val="000000"/>
                </a:solidFill>
                <a:latin typeface="Roboto"/>
                <a:ea typeface="Roboto"/>
              </a:rPr>
              <a:t>In this case, the padding on the top is 40px, and the rest is 10px. It has to be </a:t>
            </a:r>
            <a:r>
              <a:rPr b="0" lang="en-US" sz="2100" spc="-1" strike="noStrike" u="sng">
                <a:solidFill>
                  <a:srgbClr val="000000"/>
                </a:solidFill>
                <a:uFillTx/>
                <a:latin typeface="Roboto"/>
                <a:ea typeface="Roboto"/>
              </a:rPr>
              <a:t>in this order</a:t>
            </a:r>
            <a:r>
              <a:rPr b="0" lang="en-US" sz="2100" spc="-1" strike="noStrike">
                <a:solidFill>
                  <a:srgbClr val="000000"/>
                </a:solidFill>
                <a:latin typeface="Roboto"/>
                <a:ea typeface="Roboto"/>
              </a:rPr>
              <a:t> to work.</a:t>
            </a:r>
            <a:endParaRPr b="0" lang="en-US" sz="2100" spc="-1" strike="noStrike">
              <a:latin typeface="Arial"/>
            </a:endParaRPr>
          </a:p>
        </p:txBody>
      </p:sp>
      <p:sp>
        <p:nvSpPr>
          <p:cNvPr id="535" name="CustomShape 5"/>
          <p:cNvSpPr/>
          <p:nvPr/>
        </p:nvSpPr>
        <p:spPr>
          <a:xfrm>
            <a:off x="779760" y="5253480"/>
            <a:ext cx="9744120" cy="17640"/>
          </a:xfrm>
          <a:custGeom>
            <a:avLst/>
            <a:gdLst/>
            <a:ahLst/>
            <a:rect l="l" t="t" r="r" b="b"/>
            <a:pathLst>
              <a:path w="21600" h="21600">
                <a:moveTo>
                  <a:pt x="0" y="0"/>
                </a:moveTo>
                <a:lnTo>
                  <a:pt x="21600" y="21600"/>
                </a:lnTo>
              </a:path>
            </a:pathLst>
          </a:custGeom>
          <a:noFill/>
          <a:ln w="9360">
            <a:solidFill>
              <a:schemeClr val="dk2"/>
            </a:solidFill>
            <a:round/>
          </a:ln>
        </p:spPr>
        <p:style>
          <a:lnRef idx="0"/>
          <a:fillRef idx="0"/>
          <a:effectRef idx="0"/>
          <a:fontRef idx="minor"/>
        </p:style>
      </p:sp>
    </p:spTree>
  </p:cSld>
</p:sld>
</file>

<file path=ppt/slides/slide5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6" name="TextShape 1"/>
          <p:cNvSpPr txBox="1"/>
          <p:nvPr/>
        </p:nvSpPr>
        <p:spPr>
          <a:xfrm>
            <a:off x="94320" y="96480"/>
            <a:ext cx="10962720" cy="1023120"/>
          </a:xfrm>
          <a:prstGeom prst="rect">
            <a:avLst/>
          </a:prstGeom>
          <a:noFill/>
          <a:ln>
            <a:noFill/>
          </a:ln>
        </p:spPr>
        <p:txBody>
          <a:bodyPr lIns="122040" rIns="122040" tIns="122040" bIns="122040" anchor="ctr"/>
          <a:p>
            <a:pPr>
              <a:lnSpc>
                <a:spcPct val="100000"/>
              </a:lnSpc>
            </a:pPr>
            <a:r>
              <a:rPr b="0" lang="en-US" sz="4300" spc="-1" strike="noStrike">
                <a:solidFill>
                  <a:srgbClr val="ffffff"/>
                </a:solidFill>
                <a:latin typeface="Roboto"/>
                <a:ea typeface="Roboto"/>
              </a:rPr>
              <a:t>Borders</a:t>
            </a:r>
            <a:endParaRPr b="0" lang="en-US" sz="4300" spc="-1" strike="noStrike">
              <a:solidFill>
                <a:srgbClr val="000000"/>
              </a:solidFill>
              <a:latin typeface="Arial"/>
            </a:endParaRPr>
          </a:p>
        </p:txBody>
      </p:sp>
      <p:sp>
        <p:nvSpPr>
          <p:cNvPr id="537" name="TextShape 2"/>
          <p:cNvSpPr txBox="1"/>
          <p:nvPr/>
        </p:nvSpPr>
        <p:spPr>
          <a:xfrm>
            <a:off x="614520" y="1622160"/>
            <a:ext cx="10962720" cy="690120"/>
          </a:xfrm>
          <a:prstGeom prst="rect">
            <a:avLst/>
          </a:prstGeom>
          <a:noFill/>
          <a:ln>
            <a:noFill/>
          </a:ln>
        </p:spPr>
        <p:txBody>
          <a:bodyPr lIns="122040" rIns="122040" tIns="122040" bIns="122040" anchor="ctr"/>
          <a:p>
            <a:pPr>
              <a:lnSpc>
                <a:spcPct val="150000"/>
              </a:lnSpc>
            </a:pPr>
            <a:r>
              <a:rPr b="0" lang="en-US" sz="2400" spc="-1" strike="noStrike">
                <a:solidFill>
                  <a:srgbClr val="000000"/>
                </a:solidFill>
                <a:latin typeface="Roboto"/>
                <a:ea typeface="Roboto"/>
              </a:rPr>
              <a:t>You need to have the </a:t>
            </a:r>
            <a:r>
              <a:rPr b="1" lang="en-US" sz="2400" spc="-1" strike="noStrike">
                <a:solidFill>
                  <a:srgbClr val="000000"/>
                </a:solidFill>
                <a:latin typeface="Roboto"/>
                <a:ea typeface="Roboto"/>
              </a:rPr>
              <a:t>thickness</a:t>
            </a:r>
            <a:r>
              <a:rPr b="0" lang="en-US" sz="2400" spc="-1" strike="noStrike">
                <a:solidFill>
                  <a:srgbClr val="000000"/>
                </a:solidFill>
                <a:latin typeface="Roboto"/>
                <a:ea typeface="Roboto"/>
              </a:rPr>
              <a:t>, </a:t>
            </a:r>
            <a:r>
              <a:rPr b="1" lang="en-US" sz="2400" spc="-1" strike="noStrike">
                <a:solidFill>
                  <a:srgbClr val="000000"/>
                </a:solidFill>
                <a:latin typeface="Roboto"/>
                <a:ea typeface="Roboto"/>
              </a:rPr>
              <a:t>style</a:t>
            </a:r>
            <a:r>
              <a:rPr b="0" lang="en-US" sz="2400" spc="-1" strike="noStrike">
                <a:solidFill>
                  <a:srgbClr val="000000"/>
                </a:solidFill>
                <a:latin typeface="Roboto"/>
                <a:ea typeface="Roboto"/>
              </a:rPr>
              <a:t>, and </a:t>
            </a:r>
            <a:r>
              <a:rPr b="1" lang="en-US" sz="2400" spc="-1" strike="noStrike">
                <a:solidFill>
                  <a:srgbClr val="000000"/>
                </a:solidFill>
                <a:latin typeface="Roboto"/>
                <a:ea typeface="Roboto"/>
              </a:rPr>
              <a:t>color</a:t>
            </a:r>
            <a:r>
              <a:rPr b="0" lang="en-US" sz="2400" spc="-1" strike="noStrike">
                <a:solidFill>
                  <a:srgbClr val="000000"/>
                </a:solidFill>
                <a:latin typeface="Roboto"/>
                <a:ea typeface="Roboto"/>
              </a:rPr>
              <a:t> specified:</a:t>
            </a:r>
            <a:endParaRPr b="0" lang="en-US" sz="2400" spc="-1" strike="noStrike">
              <a:solidFill>
                <a:srgbClr val="000000"/>
              </a:solidFill>
              <a:latin typeface="Arial"/>
            </a:endParaRPr>
          </a:p>
        </p:txBody>
      </p:sp>
      <p:sp>
        <p:nvSpPr>
          <p:cNvPr id="538" name="CustomShape 3"/>
          <p:cNvSpPr/>
          <p:nvPr/>
        </p:nvSpPr>
        <p:spPr>
          <a:xfrm>
            <a:off x="771120" y="2160360"/>
            <a:ext cx="7368480" cy="3128400"/>
          </a:xfrm>
          <a:prstGeom prst="rect">
            <a:avLst/>
          </a:prstGeom>
          <a:noFill/>
          <a:ln>
            <a:noFill/>
          </a:ln>
        </p:spPr>
        <p:style>
          <a:lnRef idx="0"/>
          <a:fillRef idx="0"/>
          <a:effectRef idx="0"/>
          <a:fontRef idx="minor"/>
        </p:style>
        <p:txBody>
          <a:bodyPr tIns="91440" bIns="91440"/>
          <a:p>
            <a:pPr>
              <a:lnSpc>
                <a:spcPct val="100000"/>
              </a:lnSpc>
            </a:pPr>
            <a:r>
              <a:rPr b="0" lang="en-US" sz="2000" spc="-1" strike="noStrike">
                <a:solidFill>
                  <a:srgbClr val="000000"/>
                </a:solidFill>
                <a:latin typeface="Roboto Mono"/>
                <a:ea typeface="Roboto Mono"/>
              </a:rPr>
              <a:t>selector {</a:t>
            </a:r>
            <a:endParaRPr b="0" lang="en-US" sz="2000" spc="-1" strike="noStrike">
              <a:latin typeface="Arial"/>
            </a:endParaRPr>
          </a:p>
          <a:p>
            <a:pPr>
              <a:lnSpc>
                <a:spcPct val="100000"/>
              </a:lnSpc>
            </a:pPr>
            <a:r>
              <a:rPr b="0" lang="en-US" sz="2000" spc="-1" strike="noStrike">
                <a:solidFill>
                  <a:srgbClr val="000000"/>
                </a:solidFill>
                <a:latin typeface="Roboto Mono"/>
                <a:ea typeface="Roboto Mono"/>
              </a:rPr>
              <a:t>	</a:t>
            </a:r>
            <a:r>
              <a:rPr b="0" lang="en-US" sz="2000" spc="-1" strike="noStrike">
                <a:solidFill>
                  <a:srgbClr val="000000"/>
                </a:solidFill>
                <a:latin typeface="Roboto Mono"/>
                <a:ea typeface="Roboto Mono"/>
              </a:rPr>
              <a:t>border: 5px solid red;</a:t>
            </a:r>
            <a:endParaRPr b="0" lang="en-US" sz="2000" spc="-1" strike="noStrike">
              <a:latin typeface="Arial"/>
            </a:endParaRPr>
          </a:p>
          <a:p>
            <a:pPr>
              <a:lnSpc>
                <a:spcPct val="100000"/>
              </a:lnSpc>
            </a:pPr>
            <a:r>
              <a:rPr b="0" lang="en-US" sz="2000" spc="-1" strike="noStrike">
                <a:solidFill>
                  <a:srgbClr val="000000"/>
                </a:solidFill>
                <a:latin typeface="Roboto Mono"/>
                <a:ea typeface="Roboto Mono"/>
              </a:rPr>
              <a:t>}</a:t>
            </a:r>
            <a:endParaRPr b="0" lang="en-US" sz="2000" spc="-1" strike="noStrike">
              <a:latin typeface="Arial"/>
            </a:endParaRPr>
          </a:p>
          <a:p>
            <a:pPr>
              <a:lnSpc>
                <a:spcPct val="100000"/>
              </a:lnSpc>
            </a:pPr>
            <a:endParaRPr b="0" lang="en-US" sz="2000" spc="-1" strike="noStrike">
              <a:latin typeface="Arial"/>
            </a:endParaRPr>
          </a:p>
          <a:p>
            <a:pPr>
              <a:lnSpc>
                <a:spcPct val="100000"/>
              </a:lnSpc>
            </a:pPr>
            <a:r>
              <a:rPr b="0" lang="en-US" sz="2400" spc="-1" strike="noStrike">
                <a:solidFill>
                  <a:srgbClr val="000000"/>
                </a:solidFill>
                <a:latin typeface="Roboto"/>
                <a:ea typeface="Roboto"/>
              </a:rPr>
              <a:t>You can also choose specific sides (like for padding and margins:</a:t>
            </a:r>
            <a:endParaRPr b="0" lang="en-US" sz="2400" spc="-1" strike="noStrike">
              <a:latin typeface="Arial"/>
            </a:endParaRPr>
          </a:p>
          <a:p>
            <a:pPr>
              <a:lnSpc>
                <a:spcPct val="100000"/>
              </a:lnSpc>
              <a:spcBef>
                <a:spcPts val="1001"/>
              </a:spcBef>
            </a:pPr>
            <a:r>
              <a:rPr b="0" lang="en-US" sz="2000" spc="-1" strike="noStrike">
                <a:solidFill>
                  <a:srgbClr val="000000"/>
                </a:solidFill>
                <a:latin typeface="Roboto Mono"/>
                <a:ea typeface="Roboto Mono"/>
              </a:rPr>
              <a:t>selector {</a:t>
            </a:r>
            <a:endParaRPr b="0" lang="en-US" sz="2000" spc="-1" strike="noStrike">
              <a:latin typeface="Arial"/>
            </a:endParaRPr>
          </a:p>
          <a:p>
            <a:pPr>
              <a:lnSpc>
                <a:spcPct val="100000"/>
              </a:lnSpc>
            </a:pPr>
            <a:r>
              <a:rPr b="0" lang="en-US" sz="2000" spc="-1" strike="noStrike">
                <a:solidFill>
                  <a:srgbClr val="000000"/>
                </a:solidFill>
                <a:latin typeface="Roboto Mono"/>
                <a:ea typeface="Roboto Mono"/>
              </a:rPr>
              <a:t>	</a:t>
            </a:r>
            <a:r>
              <a:rPr b="0" lang="en-US" sz="2000" spc="-1" strike="noStrike">
                <a:solidFill>
                  <a:srgbClr val="000000"/>
                </a:solidFill>
                <a:latin typeface="Roboto Mono"/>
                <a:ea typeface="Roboto Mono"/>
              </a:rPr>
              <a:t>border-left: 2px dotted blue;</a:t>
            </a:r>
            <a:endParaRPr b="0" lang="en-US" sz="2000" spc="-1" strike="noStrike">
              <a:latin typeface="Arial"/>
            </a:endParaRPr>
          </a:p>
          <a:p>
            <a:pPr>
              <a:lnSpc>
                <a:spcPct val="100000"/>
              </a:lnSpc>
            </a:pPr>
            <a:r>
              <a:rPr b="0" lang="en-US" sz="2000" spc="-1" strike="noStrike">
                <a:solidFill>
                  <a:srgbClr val="000000"/>
                </a:solidFill>
                <a:latin typeface="Roboto Mono"/>
                <a:ea typeface="Roboto Mono"/>
              </a:rPr>
              <a:t>	</a:t>
            </a:r>
            <a:r>
              <a:rPr b="0" lang="en-US" sz="2000" spc="-1" strike="noStrike">
                <a:solidFill>
                  <a:srgbClr val="000000"/>
                </a:solidFill>
                <a:latin typeface="Roboto Mono"/>
                <a:ea typeface="Roboto Mono"/>
              </a:rPr>
              <a:t>border-top: 2px dashed green;</a:t>
            </a:r>
            <a:endParaRPr b="0" lang="en-US" sz="2000" spc="-1" strike="noStrike">
              <a:latin typeface="Arial"/>
            </a:endParaRPr>
          </a:p>
          <a:p>
            <a:pPr>
              <a:lnSpc>
                <a:spcPct val="100000"/>
              </a:lnSpc>
            </a:pPr>
            <a:r>
              <a:rPr b="0" lang="en-US" sz="2000" spc="-1" strike="noStrike">
                <a:solidFill>
                  <a:srgbClr val="000000"/>
                </a:solidFill>
                <a:latin typeface="Roboto Mono"/>
                <a:ea typeface="Roboto Mono"/>
              </a:rPr>
              <a:t>}</a:t>
            </a:r>
            <a:endParaRPr b="0" lang="en-US" sz="2000" spc="-1" strike="noStrike">
              <a:latin typeface="Arial"/>
            </a:endParaRPr>
          </a:p>
        </p:txBody>
      </p:sp>
      <p:pic>
        <p:nvPicPr>
          <p:cNvPr id="539" name="Google Shape;609;p66" descr=""/>
          <p:cNvPicPr/>
          <p:nvPr/>
        </p:nvPicPr>
        <p:blipFill>
          <a:blip r:embed="rId1"/>
          <a:stretch/>
        </p:blipFill>
        <p:spPr>
          <a:xfrm>
            <a:off x="6062400" y="2384640"/>
            <a:ext cx="4039560" cy="690120"/>
          </a:xfrm>
          <a:prstGeom prst="rect">
            <a:avLst/>
          </a:prstGeom>
          <a:ln>
            <a:noFill/>
          </a:ln>
        </p:spPr>
      </p:pic>
      <p:sp>
        <p:nvSpPr>
          <p:cNvPr id="540" name="TextShape 4"/>
          <p:cNvSpPr txBox="1"/>
          <p:nvPr/>
        </p:nvSpPr>
        <p:spPr>
          <a:xfrm>
            <a:off x="771120" y="5948640"/>
            <a:ext cx="9900720" cy="690120"/>
          </a:xfrm>
          <a:prstGeom prst="rect">
            <a:avLst/>
          </a:prstGeom>
          <a:noFill/>
          <a:ln>
            <a:noFill/>
          </a:ln>
        </p:spPr>
        <p:txBody>
          <a:bodyPr lIns="122040" rIns="122040" tIns="122040" bIns="122040" anchor="ctr"/>
          <a:p>
            <a:pPr>
              <a:lnSpc>
                <a:spcPct val="150000"/>
              </a:lnSpc>
            </a:pPr>
            <a:r>
              <a:rPr b="0" lang="en-US" sz="2400" spc="-1" strike="noStrike">
                <a:solidFill>
                  <a:srgbClr val="000000"/>
                </a:solidFill>
                <a:latin typeface="Roboto"/>
                <a:ea typeface="Roboto"/>
              </a:rPr>
              <a:t>For more style options see cheat sheet at </a:t>
            </a:r>
            <a:r>
              <a:rPr b="0" lang="en-US" sz="2400" spc="-1" strike="noStrike" u="sng">
                <a:solidFill>
                  <a:srgbClr val="4fc3f7"/>
                </a:solidFill>
                <a:uFillTx/>
                <a:latin typeface="Roboto"/>
                <a:ea typeface="Roboto"/>
                <a:hlinkClick r:id="rId2"/>
              </a:rPr>
              <a:t>go.meet.sh/css-cheat</a:t>
            </a:r>
            <a:endParaRPr b="0" lang="en-US" sz="2400" spc="-1" strike="noStrike">
              <a:solidFill>
                <a:srgbClr val="000000"/>
              </a:solidFill>
              <a:latin typeface="Arial"/>
            </a:endParaRPr>
          </a:p>
        </p:txBody>
      </p:sp>
      <p:pic>
        <p:nvPicPr>
          <p:cNvPr id="541" name="Google Shape;611;p66" descr=""/>
          <p:cNvPicPr/>
          <p:nvPr/>
        </p:nvPicPr>
        <p:blipFill>
          <a:blip r:embed="rId3"/>
          <a:stretch/>
        </p:blipFill>
        <p:spPr>
          <a:xfrm>
            <a:off x="7196760" y="4455720"/>
            <a:ext cx="1771200" cy="542520"/>
          </a:xfrm>
          <a:prstGeom prst="rect">
            <a:avLst/>
          </a:prstGeom>
          <a:ln>
            <a:noFill/>
          </a:ln>
        </p:spPr>
      </p:pic>
    </p:spTree>
  </p:cSld>
</p:sld>
</file>

<file path=ppt/slides/slide5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2" name="TextShape 1"/>
          <p:cNvSpPr txBox="1"/>
          <p:nvPr/>
        </p:nvSpPr>
        <p:spPr>
          <a:xfrm>
            <a:off x="94320" y="96480"/>
            <a:ext cx="10962720" cy="1023120"/>
          </a:xfrm>
          <a:prstGeom prst="rect">
            <a:avLst/>
          </a:prstGeom>
          <a:noFill/>
          <a:ln>
            <a:noFill/>
          </a:ln>
        </p:spPr>
        <p:txBody>
          <a:bodyPr lIns="122040" rIns="122040" tIns="122040" bIns="122040" anchor="ctr"/>
          <a:p>
            <a:pPr>
              <a:lnSpc>
                <a:spcPct val="100000"/>
              </a:lnSpc>
            </a:pPr>
            <a:r>
              <a:rPr b="0" lang="en-US" sz="4300" spc="-1" strike="noStrike">
                <a:solidFill>
                  <a:srgbClr val="ffffff"/>
                </a:solidFill>
                <a:latin typeface="Roboto"/>
                <a:ea typeface="Roboto"/>
              </a:rPr>
              <a:t>Box model: problem</a:t>
            </a:r>
            <a:endParaRPr b="0" lang="en-US" sz="4300" spc="-1" strike="noStrike">
              <a:solidFill>
                <a:srgbClr val="000000"/>
              </a:solidFill>
              <a:latin typeface="Arial"/>
            </a:endParaRPr>
          </a:p>
        </p:txBody>
      </p:sp>
      <p:sp>
        <p:nvSpPr>
          <p:cNvPr id="543" name="TextShape 2"/>
          <p:cNvSpPr txBox="1"/>
          <p:nvPr/>
        </p:nvSpPr>
        <p:spPr>
          <a:xfrm>
            <a:off x="614520" y="1425240"/>
            <a:ext cx="10962720" cy="3245040"/>
          </a:xfrm>
          <a:prstGeom prst="rect">
            <a:avLst/>
          </a:prstGeom>
          <a:noFill/>
          <a:ln>
            <a:noFill/>
          </a:ln>
        </p:spPr>
        <p:txBody>
          <a:bodyPr lIns="122040" rIns="122040" tIns="122040" bIns="122040" anchor="ctr"/>
          <a:p>
            <a:pPr>
              <a:lnSpc>
                <a:spcPct val="150000"/>
              </a:lnSpc>
            </a:pPr>
            <a:r>
              <a:rPr b="0" lang="en-US" sz="2400" spc="-1" strike="noStrike">
                <a:solidFill>
                  <a:srgbClr val="000000"/>
                </a:solidFill>
                <a:latin typeface="Roboto"/>
                <a:ea typeface="Roboto"/>
              </a:rPr>
              <a:t>The width of an element is not just the value of the </a:t>
            </a:r>
            <a:r>
              <a:rPr b="0" lang="en-US" sz="2400" spc="-1" strike="noStrike">
                <a:solidFill>
                  <a:srgbClr val="000000"/>
                </a:solidFill>
                <a:latin typeface="Roboto Mono"/>
                <a:ea typeface="Roboto Mono"/>
              </a:rPr>
              <a:t>width</a:t>
            </a:r>
            <a:r>
              <a:rPr b="0" lang="en-US" sz="2400" spc="-1" strike="noStrike">
                <a:solidFill>
                  <a:srgbClr val="000000"/>
                </a:solidFill>
                <a:latin typeface="Roboto"/>
                <a:ea typeface="Roboto"/>
              </a:rPr>
              <a:t> property by default!</a:t>
            </a:r>
            <a:endParaRPr b="0" lang="en-US" sz="2400" spc="-1" strike="noStrike">
              <a:solidFill>
                <a:srgbClr val="000000"/>
              </a:solidFill>
              <a:latin typeface="Arial"/>
            </a:endParaRPr>
          </a:p>
          <a:p>
            <a:pPr>
              <a:lnSpc>
                <a:spcPct val="150000"/>
              </a:lnSpc>
            </a:pPr>
            <a:r>
              <a:rPr b="0" lang="en-US" sz="2400" spc="-1" strike="noStrike">
                <a:solidFill>
                  <a:srgbClr val="000000"/>
                </a:solidFill>
                <a:latin typeface="Roboto"/>
                <a:ea typeface="Roboto"/>
              </a:rPr>
              <a:t>To calculate the total width:</a:t>
            </a:r>
            <a:endParaRPr b="0" lang="en-US" sz="2400" spc="-1" strike="noStrike">
              <a:solidFill>
                <a:srgbClr val="000000"/>
              </a:solidFill>
              <a:latin typeface="Arial"/>
            </a:endParaRPr>
          </a:p>
          <a:p>
            <a:pPr marL="457200">
              <a:lnSpc>
                <a:spcPct val="150000"/>
              </a:lnSpc>
              <a:spcBef>
                <a:spcPts val="2100"/>
              </a:spcBef>
              <a:spcAft>
                <a:spcPts val="2100"/>
              </a:spcAft>
            </a:pPr>
            <a:r>
              <a:rPr b="0" lang="en-US" sz="2000" spc="-1" strike="noStrike">
                <a:solidFill>
                  <a:srgbClr val="000000"/>
                </a:solidFill>
                <a:latin typeface="Roboto"/>
                <a:ea typeface="Roboto"/>
              </a:rPr>
              <a:t>total width = </a:t>
            </a:r>
            <a:r>
              <a:rPr b="0" lang="en-US" sz="2000" spc="-1" strike="noStrike">
                <a:solidFill>
                  <a:srgbClr val="000000"/>
                </a:solidFill>
                <a:latin typeface="Roboto Mono"/>
                <a:ea typeface="Roboto Mono"/>
              </a:rPr>
              <a:t>width + padding (left and right) + margin (left and right) + border (left and right)</a:t>
            </a:r>
            <a:endParaRPr b="0" lang="en-US" sz="2000" spc="-1" strike="noStrike">
              <a:solidFill>
                <a:srgbClr val="000000"/>
              </a:solidFill>
              <a:latin typeface="Arial"/>
            </a:endParaRPr>
          </a:p>
        </p:txBody>
      </p:sp>
      <p:sp>
        <p:nvSpPr>
          <p:cNvPr id="544" name="CustomShape 3"/>
          <p:cNvSpPr/>
          <p:nvPr/>
        </p:nvSpPr>
        <p:spPr>
          <a:xfrm>
            <a:off x="1048680" y="3083760"/>
            <a:ext cx="9923760" cy="1023120"/>
          </a:xfrm>
          <a:prstGeom prst="rect">
            <a:avLst/>
          </a:prstGeom>
          <a:noFill/>
          <a:ln w="28440">
            <a:solidFill>
              <a:schemeClr val="accent6"/>
            </a:solidFill>
            <a:round/>
          </a:ln>
        </p:spPr>
        <p:style>
          <a:lnRef idx="0"/>
          <a:fillRef idx="0"/>
          <a:effectRef idx="0"/>
          <a:fontRef idx="minor"/>
        </p:style>
      </p:sp>
      <p:sp>
        <p:nvSpPr>
          <p:cNvPr id="545" name="CustomShape 4"/>
          <p:cNvSpPr/>
          <p:nvPr/>
        </p:nvSpPr>
        <p:spPr>
          <a:xfrm>
            <a:off x="587160" y="4312080"/>
            <a:ext cx="11017080" cy="1738800"/>
          </a:xfrm>
          <a:prstGeom prst="rect">
            <a:avLst/>
          </a:prstGeom>
          <a:noFill/>
          <a:ln>
            <a:noFill/>
          </a:ln>
        </p:spPr>
        <p:style>
          <a:lnRef idx="0"/>
          <a:fillRef idx="0"/>
          <a:effectRef idx="0"/>
          <a:fontRef idx="minor"/>
        </p:style>
        <p:txBody>
          <a:bodyPr tIns="91440" bIns="91440"/>
          <a:p>
            <a:pPr>
              <a:lnSpc>
                <a:spcPct val="150000"/>
              </a:lnSpc>
            </a:pPr>
            <a:r>
              <a:rPr b="0" lang="en-US" sz="2400" spc="-1" strike="noStrike">
                <a:solidFill>
                  <a:srgbClr val="000000"/>
                </a:solidFill>
                <a:latin typeface="Roboto"/>
                <a:ea typeface="Roboto"/>
              </a:rPr>
              <a:t>So you have to account for this extra width from the padding, margins, and borders by making the </a:t>
            </a:r>
            <a:r>
              <a:rPr b="0" lang="en-US" sz="2400" spc="-1" strike="noStrike">
                <a:solidFill>
                  <a:srgbClr val="000000"/>
                </a:solidFill>
                <a:latin typeface="Roboto Mono"/>
                <a:ea typeface="Roboto Mono"/>
              </a:rPr>
              <a:t>width </a:t>
            </a:r>
            <a:r>
              <a:rPr b="0" lang="en-US" sz="2400" spc="-1" strike="noStrike">
                <a:solidFill>
                  <a:srgbClr val="000000"/>
                </a:solidFill>
                <a:latin typeface="Roboto"/>
                <a:ea typeface="Roboto"/>
              </a:rPr>
              <a:t>property smaller.</a:t>
            </a:r>
            <a:endParaRPr b="0" lang="en-US" sz="2400" spc="-1" strike="noStrike">
              <a:latin typeface="Arial"/>
            </a:endParaRPr>
          </a:p>
          <a:p>
            <a:pPr algn="ctr">
              <a:lnSpc>
                <a:spcPct val="150000"/>
              </a:lnSpc>
            </a:pPr>
            <a:r>
              <a:rPr b="1" lang="en-US" sz="3600" spc="-1" strike="noStrike">
                <a:solidFill>
                  <a:srgbClr val="db4437"/>
                </a:solidFill>
                <a:latin typeface="Roboto"/>
                <a:ea typeface="Roboto"/>
              </a:rPr>
              <a:t>So annoying!!!</a:t>
            </a:r>
            <a:endParaRPr b="0" lang="en-US" sz="3600" spc="-1" strike="noStrike">
              <a:latin typeface="Arial"/>
            </a:endParaRPr>
          </a:p>
        </p:txBody>
      </p:sp>
    </p:spTree>
  </p:cSld>
</p:sld>
</file>

<file path=ppt/slides/slide5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6" name="TextShape 1"/>
          <p:cNvSpPr txBox="1"/>
          <p:nvPr/>
        </p:nvSpPr>
        <p:spPr>
          <a:xfrm>
            <a:off x="94320" y="96480"/>
            <a:ext cx="10962720" cy="1023120"/>
          </a:xfrm>
          <a:prstGeom prst="rect">
            <a:avLst/>
          </a:prstGeom>
          <a:noFill/>
          <a:ln>
            <a:noFill/>
          </a:ln>
        </p:spPr>
        <p:txBody>
          <a:bodyPr lIns="122040" rIns="122040" tIns="122040" bIns="122040" anchor="ctr"/>
          <a:p>
            <a:pPr>
              <a:lnSpc>
                <a:spcPct val="100000"/>
              </a:lnSpc>
            </a:pPr>
            <a:r>
              <a:rPr b="0" lang="en-US" sz="4300" spc="-1" strike="noStrike">
                <a:solidFill>
                  <a:srgbClr val="ffffff"/>
                </a:solidFill>
                <a:latin typeface="Roboto"/>
                <a:ea typeface="Roboto"/>
              </a:rPr>
              <a:t>Box model fix</a:t>
            </a:r>
            <a:endParaRPr b="0" lang="en-US" sz="4300" spc="-1" strike="noStrike">
              <a:solidFill>
                <a:srgbClr val="000000"/>
              </a:solidFill>
              <a:latin typeface="Arial"/>
            </a:endParaRPr>
          </a:p>
        </p:txBody>
      </p:sp>
      <p:sp>
        <p:nvSpPr>
          <p:cNvPr id="547" name="TextShape 2"/>
          <p:cNvSpPr txBox="1"/>
          <p:nvPr/>
        </p:nvSpPr>
        <p:spPr>
          <a:xfrm>
            <a:off x="614520" y="1622160"/>
            <a:ext cx="4925520" cy="860760"/>
          </a:xfrm>
          <a:prstGeom prst="rect">
            <a:avLst/>
          </a:prstGeom>
          <a:noFill/>
          <a:ln>
            <a:noFill/>
          </a:ln>
        </p:spPr>
        <p:txBody>
          <a:bodyPr lIns="122040" rIns="122040" tIns="122040" bIns="122040"/>
          <a:p>
            <a:pPr>
              <a:lnSpc>
                <a:spcPct val="150000"/>
              </a:lnSpc>
              <a:spcAft>
                <a:spcPts val="2100"/>
              </a:spcAft>
            </a:pPr>
            <a:r>
              <a:rPr b="0" lang="en-US" sz="2400" spc="-1" strike="noStrike">
                <a:solidFill>
                  <a:srgbClr val="000000"/>
                </a:solidFill>
                <a:latin typeface="Roboto"/>
                <a:ea typeface="Roboto"/>
              </a:rPr>
              <a:t>You just need to set this property:</a:t>
            </a:r>
            <a:endParaRPr b="0" lang="en-US" sz="2400" spc="-1" strike="noStrike">
              <a:solidFill>
                <a:srgbClr val="000000"/>
              </a:solidFill>
              <a:latin typeface="Arial"/>
            </a:endParaRPr>
          </a:p>
        </p:txBody>
      </p:sp>
      <p:sp>
        <p:nvSpPr>
          <p:cNvPr id="548" name="CustomShape 3"/>
          <p:cNvSpPr/>
          <p:nvPr/>
        </p:nvSpPr>
        <p:spPr>
          <a:xfrm>
            <a:off x="614520" y="2483280"/>
            <a:ext cx="5091480" cy="1236960"/>
          </a:xfrm>
          <a:prstGeom prst="rect">
            <a:avLst/>
          </a:prstGeom>
          <a:noFill/>
          <a:ln>
            <a:noFill/>
          </a:ln>
        </p:spPr>
        <p:style>
          <a:lnRef idx="0"/>
          <a:fillRef idx="0"/>
          <a:effectRef idx="0"/>
          <a:fontRef idx="minor"/>
        </p:style>
        <p:txBody>
          <a:bodyPr tIns="91440" bIns="91440"/>
          <a:p>
            <a:pPr>
              <a:lnSpc>
                <a:spcPct val="100000"/>
              </a:lnSpc>
            </a:pPr>
            <a:r>
              <a:rPr b="0" lang="en-US" sz="2000" spc="-1" strike="noStrike">
                <a:solidFill>
                  <a:srgbClr val="000000"/>
                </a:solidFill>
                <a:latin typeface="Roboto Mono"/>
                <a:ea typeface="Roboto Mono"/>
              </a:rPr>
              <a:t>* {</a:t>
            </a:r>
            <a:endParaRPr b="0" lang="en-US" sz="2000" spc="-1" strike="noStrike">
              <a:latin typeface="Arial"/>
            </a:endParaRPr>
          </a:p>
          <a:p>
            <a:pPr>
              <a:lnSpc>
                <a:spcPct val="100000"/>
              </a:lnSpc>
            </a:pPr>
            <a:r>
              <a:rPr b="0" lang="en-US" sz="2000" spc="-1" strike="noStrike">
                <a:solidFill>
                  <a:srgbClr val="000000"/>
                </a:solidFill>
                <a:latin typeface="Roboto Mono"/>
                <a:ea typeface="Roboto Mono"/>
              </a:rPr>
              <a:t>	</a:t>
            </a:r>
            <a:r>
              <a:rPr b="0" lang="en-US" sz="2000" spc="-1" strike="noStrike">
                <a:solidFill>
                  <a:srgbClr val="000000"/>
                </a:solidFill>
                <a:latin typeface="Roboto Mono"/>
                <a:ea typeface="Roboto Mono"/>
              </a:rPr>
              <a:t>box-sizing: border-box;</a:t>
            </a:r>
            <a:endParaRPr b="0" lang="en-US" sz="2000" spc="-1" strike="noStrike">
              <a:latin typeface="Arial"/>
            </a:endParaRPr>
          </a:p>
          <a:p>
            <a:pPr>
              <a:lnSpc>
                <a:spcPct val="100000"/>
              </a:lnSpc>
            </a:pPr>
            <a:r>
              <a:rPr b="0" lang="en-US" sz="2000" spc="-1" strike="noStrike">
                <a:solidFill>
                  <a:srgbClr val="000000"/>
                </a:solidFill>
                <a:latin typeface="Roboto Mono"/>
                <a:ea typeface="Roboto Mono"/>
              </a:rPr>
              <a:t>}</a:t>
            </a:r>
            <a:endParaRPr b="0" lang="en-US" sz="2000" spc="-1" strike="noStrike">
              <a:latin typeface="Arial"/>
            </a:endParaRPr>
          </a:p>
        </p:txBody>
      </p:sp>
      <p:sp>
        <p:nvSpPr>
          <p:cNvPr id="549" name="TextShape 4"/>
          <p:cNvSpPr txBox="1"/>
          <p:nvPr/>
        </p:nvSpPr>
        <p:spPr>
          <a:xfrm>
            <a:off x="683640" y="3944520"/>
            <a:ext cx="9813600" cy="860760"/>
          </a:xfrm>
          <a:prstGeom prst="rect">
            <a:avLst/>
          </a:prstGeom>
          <a:noFill/>
          <a:ln>
            <a:noFill/>
          </a:ln>
        </p:spPr>
        <p:txBody>
          <a:bodyPr lIns="122040" rIns="122040" tIns="122040" bIns="122040"/>
          <a:p>
            <a:pPr>
              <a:lnSpc>
                <a:spcPct val="150000"/>
              </a:lnSpc>
              <a:spcAft>
                <a:spcPts val="2100"/>
              </a:spcAft>
            </a:pPr>
            <a:r>
              <a:rPr b="0" lang="en-US" sz="2400" spc="-1" strike="noStrike">
                <a:solidFill>
                  <a:srgbClr val="000000"/>
                </a:solidFill>
                <a:latin typeface="Roboto"/>
                <a:ea typeface="Roboto"/>
              </a:rPr>
              <a:t>And the width you set will be the total width of the element!</a:t>
            </a:r>
            <a:endParaRPr b="0" lang="en-US" sz="2400" spc="-1" strike="noStrike">
              <a:solidFill>
                <a:srgbClr val="000000"/>
              </a:solidFill>
              <a:latin typeface="Arial"/>
            </a:endParaRPr>
          </a:p>
        </p:txBody>
      </p:sp>
      <p:sp>
        <p:nvSpPr>
          <p:cNvPr id="550" name="TextShape 5"/>
          <p:cNvSpPr txBox="1"/>
          <p:nvPr/>
        </p:nvSpPr>
        <p:spPr>
          <a:xfrm>
            <a:off x="4543200" y="4858920"/>
            <a:ext cx="3105720" cy="699120"/>
          </a:xfrm>
          <a:prstGeom prst="rect">
            <a:avLst/>
          </a:prstGeom>
          <a:noFill/>
          <a:ln w="28440">
            <a:solidFill>
              <a:srgbClr val="f4b400"/>
            </a:solidFill>
            <a:round/>
          </a:ln>
        </p:spPr>
        <p:txBody>
          <a:bodyPr lIns="122040" rIns="122040" tIns="122040" bIns="122040"/>
          <a:p>
            <a:pPr>
              <a:lnSpc>
                <a:spcPct val="150000"/>
              </a:lnSpc>
              <a:spcAft>
                <a:spcPts val="2100"/>
              </a:spcAft>
            </a:pPr>
            <a:r>
              <a:rPr b="0" lang="en-US" sz="2400" spc="-1" strike="noStrike">
                <a:solidFill>
                  <a:srgbClr val="000000"/>
                </a:solidFill>
                <a:latin typeface="Roboto"/>
                <a:ea typeface="Roboto"/>
              </a:rPr>
              <a:t>total width = </a:t>
            </a:r>
            <a:r>
              <a:rPr b="0" lang="en-US" sz="2400" spc="-1" strike="noStrike">
                <a:solidFill>
                  <a:srgbClr val="000000"/>
                </a:solidFill>
                <a:latin typeface="Roboto Mono"/>
                <a:ea typeface="Roboto Mono"/>
              </a:rPr>
              <a:t>width</a:t>
            </a:r>
            <a:endParaRPr b="0" lang="en-US" sz="2400" spc="-1" strike="noStrike">
              <a:solidFill>
                <a:srgbClr val="000000"/>
              </a:solidFill>
              <a:latin typeface="Arial"/>
            </a:endParaRPr>
          </a:p>
        </p:txBody>
      </p:sp>
      <p:sp>
        <p:nvSpPr>
          <p:cNvPr id="551" name="CustomShape 6"/>
          <p:cNvSpPr/>
          <p:nvPr/>
        </p:nvSpPr>
        <p:spPr>
          <a:xfrm>
            <a:off x="4908240" y="5871960"/>
            <a:ext cx="2375280" cy="601920"/>
          </a:xfrm>
          <a:prstGeom prst="rect">
            <a:avLst/>
          </a:prstGeom>
          <a:noFill/>
          <a:ln>
            <a:noFill/>
          </a:ln>
        </p:spPr>
        <p:style>
          <a:lnRef idx="0"/>
          <a:fillRef idx="0"/>
          <a:effectRef idx="0"/>
          <a:fontRef idx="minor"/>
        </p:style>
        <p:txBody>
          <a:bodyPr tIns="91440" bIns="91440"/>
          <a:p>
            <a:pPr>
              <a:lnSpc>
                <a:spcPct val="100000"/>
              </a:lnSpc>
            </a:pPr>
            <a:r>
              <a:rPr b="1" lang="en-US" sz="3600" spc="-1" strike="noStrike">
                <a:solidFill>
                  <a:srgbClr val="4285f4"/>
                </a:solidFill>
                <a:latin typeface="Roboto"/>
                <a:ea typeface="Roboto"/>
              </a:rPr>
              <a:t>So easy :)</a:t>
            </a:r>
            <a:endParaRPr b="0" lang="en-US" sz="3600" spc="-1" strike="noStrike">
              <a:latin typeface="Arial"/>
            </a:endParaRPr>
          </a:p>
        </p:txBody>
      </p:sp>
      <p:sp>
        <p:nvSpPr>
          <p:cNvPr id="552" name="CustomShape 7"/>
          <p:cNvSpPr/>
          <p:nvPr/>
        </p:nvSpPr>
        <p:spPr>
          <a:xfrm>
            <a:off x="5540400" y="2558880"/>
            <a:ext cx="3155040" cy="860760"/>
          </a:xfrm>
          <a:prstGeom prst="rect">
            <a:avLst/>
          </a:prstGeom>
          <a:noFill/>
          <a:ln>
            <a:noFill/>
          </a:ln>
        </p:spPr>
        <p:style>
          <a:lnRef idx="0"/>
          <a:fillRef idx="0"/>
          <a:effectRef idx="0"/>
          <a:fontRef idx="minor"/>
        </p:style>
        <p:txBody>
          <a:bodyPr tIns="91440" bIns="91440"/>
          <a:p>
            <a:pPr>
              <a:lnSpc>
                <a:spcPct val="100000"/>
              </a:lnSpc>
            </a:pPr>
            <a:r>
              <a:rPr b="0" lang="en-US" sz="1800" spc="-1" strike="noStrike">
                <a:solidFill>
                  <a:srgbClr val="000000"/>
                </a:solidFill>
                <a:latin typeface="Arial"/>
                <a:ea typeface="Arial"/>
              </a:rPr>
              <a:t>( * selects all the elements on the page)</a:t>
            </a:r>
            <a:endParaRPr b="0" lang="en-US" sz="1800" spc="-1" strike="noStrike">
              <a:latin typeface="Arial"/>
            </a:endParaRPr>
          </a:p>
        </p:txBody>
      </p:sp>
    </p:spTree>
  </p:cSld>
</p:sld>
</file>

<file path=ppt/slides/slide5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3" name="TextShape 1"/>
          <p:cNvSpPr txBox="1"/>
          <p:nvPr/>
        </p:nvSpPr>
        <p:spPr>
          <a:xfrm>
            <a:off x="614520" y="2753640"/>
            <a:ext cx="10962720" cy="1350000"/>
          </a:xfrm>
          <a:prstGeom prst="rect">
            <a:avLst/>
          </a:prstGeom>
          <a:noFill/>
          <a:ln>
            <a:noFill/>
          </a:ln>
        </p:spPr>
        <p:txBody>
          <a:bodyPr lIns="122040" rIns="122040" tIns="122040" bIns="122040" anchor="ctr"/>
          <a:p>
            <a:pPr>
              <a:lnSpc>
                <a:spcPct val="100000"/>
              </a:lnSpc>
            </a:pPr>
            <a:r>
              <a:rPr b="0" lang="en-US" sz="5600" spc="-1" strike="noStrike">
                <a:solidFill>
                  <a:srgbClr val="ffffff"/>
                </a:solidFill>
                <a:latin typeface="Roboto"/>
                <a:ea typeface="Roboto"/>
              </a:rPr>
              <a:t>Lab 4</a:t>
            </a:r>
            <a:br/>
            <a:r>
              <a:rPr b="0" lang="en-US" sz="3800" spc="-1" strike="noStrike">
                <a:solidFill>
                  <a:srgbClr val="ffffff"/>
                </a:solidFill>
                <a:latin typeface="Roboto"/>
                <a:ea typeface="Roboto"/>
              </a:rPr>
              <a:t>Lab: </a:t>
            </a:r>
            <a:r>
              <a:rPr b="0" lang="en-US" sz="3800" spc="-1" strike="noStrike" u="sng">
                <a:solidFill>
                  <a:srgbClr val="ffffff"/>
                </a:solidFill>
                <a:uFillTx/>
                <a:latin typeface="Roboto"/>
                <a:ea typeface="Roboto"/>
              </a:rPr>
              <a:t>go.meet.sh/</a:t>
            </a:r>
            <a:r>
              <a:rPr b="0" lang="en-US" sz="3800" spc="-1" strike="noStrike" u="sng">
                <a:solidFill>
                  <a:srgbClr val="ffe599"/>
                </a:solidFill>
                <a:uFillTx/>
                <a:latin typeface="Roboto"/>
                <a:ea typeface="Roboto"/>
              </a:rPr>
              <a:t>css-lab</a:t>
            </a:r>
            <a:br/>
            <a:r>
              <a:rPr b="0" lang="en-US" sz="3800" spc="-1" strike="noStrike">
                <a:solidFill>
                  <a:srgbClr val="ffffff"/>
                </a:solidFill>
                <a:latin typeface="Roboto"/>
                <a:ea typeface="Roboto"/>
              </a:rPr>
              <a:t>Slides: </a:t>
            </a:r>
            <a:r>
              <a:rPr b="0" lang="en-US" sz="3800" spc="-1" strike="noStrike" u="sng">
                <a:solidFill>
                  <a:srgbClr val="ffffff"/>
                </a:solidFill>
                <a:uFillTx/>
                <a:latin typeface="Roboto"/>
                <a:ea typeface="Roboto"/>
              </a:rPr>
              <a:t>go.meet.sh/</a:t>
            </a:r>
            <a:r>
              <a:rPr b="0" lang="en-US" sz="3800" spc="-1" strike="noStrike" u="sng">
                <a:solidFill>
                  <a:srgbClr val="ffe599"/>
                </a:solidFill>
                <a:uFillTx/>
                <a:latin typeface="Roboto"/>
                <a:ea typeface="Roboto"/>
              </a:rPr>
              <a:t>css-lecture</a:t>
            </a:r>
            <a:br/>
            <a:r>
              <a:rPr b="0" lang="en-US" sz="3800" spc="-1" strike="noStrike">
                <a:solidFill>
                  <a:srgbClr val="ffffff"/>
                </a:solidFill>
                <a:latin typeface="Roboto"/>
                <a:ea typeface="Roboto"/>
              </a:rPr>
              <a:t>Cheatsheet: </a:t>
            </a:r>
            <a:r>
              <a:rPr b="0" lang="en-US" sz="3800" spc="-1" strike="noStrike" u="sng">
                <a:solidFill>
                  <a:srgbClr val="ffffff"/>
                </a:solidFill>
                <a:uFillTx/>
                <a:latin typeface="Roboto"/>
                <a:ea typeface="Roboto"/>
              </a:rPr>
              <a:t>go.meet.sh/</a:t>
            </a:r>
            <a:r>
              <a:rPr b="0" lang="en-US" sz="3800" spc="-1" strike="noStrike" u="sng">
                <a:solidFill>
                  <a:srgbClr val="ffe599"/>
                </a:solidFill>
                <a:uFillTx/>
                <a:latin typeface="Roboto"/>
                <a:ea typeface="Roboto"/>
              </a:rPr>
              <a:t>css-cheat</a:t>
            </a:r>
            <a:endParaRPr b="0" lang="en-US" sz="3800" spc="-1" strike="noStrike">
              <a:solidFill>
                <a:srgbClr val="000000"/>
              </a:solidFill>
              <a:latin typeface="Arial"/>
            </a:endParaRPr>
          </a:p>
        </p:txBody>
      </p:sp>
    </p:spTree>
  </p:cSld>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0" name="TextShape 1"/>
          <p:cNvSpPr txBox="1"/>
          <p:nvPr/>
        </p:nvSpPr>
        <p:spPr>
          <a:xfrm>
            <a:off x="94320" y="96480"/>
            <a:ext cx="10962720" cy="1023120"/>
          </a:xfrm>
          <a:prstGeom prst="rect">
            <a:avLst/>
          </a:prstGeom>
          <a:noFill/>
          <a:ln>
            <a:noFill/>
          </a:ln>
        </p:spPr>
        <p:txBody>
          <a:bodyPr anchor="ctr"/>
          <a:p>
            <a:pPr>
              <a:lnSpc>
                <a:spcPct val="90000"/>
              </a:lnSpc>
            </a:pPr>
            <a:r>
              <a:rPr b="0" lang="en-US" sz="4400" spc="-1" strike="noStrike">
                <a:solidFill>
                  <a:srgbClr val="ffffff"/>
                </a:solidFill>
                <a:latin typeface="Corbel"/>
                <a:ea typeface="Corbel"/>
              </a:rPr>
              <a:t>Why is UI important?</a:t>
            </a:r>
            <a:endParaRPr b="0" lang="en-US" sz="4400" spc="-1" strike="noStrike">
              <a:solidFill>
                <a:srgbClr val="000000"/>
              </a:solidFill>
              <a:latin typeface="Arial"/>
            </a:endParaRPr>
          </a:p>
        </p:txBody>
      </p:sp>
      <p:sp>
        <p:nvSpPr>
          <p:cNvPr id="261" name="TextShape 2"/>
          <p:cNvSpPr txBox="1"/>
          <p:nvPr/>
        </p:nvSpPr>
        <p:spPr>
          <a:xfrm>
            <a:off x="462240" y="1622160"/>
            <a:ext cx="10962720" cy="4638600"/>
          </a:xfrm>
          <a:prstGeom prst="rect">
            <a:avLst/>
          </a:prstGeom>
          <a:noFill/>
          <a:ln>
            <a:noFill/>
          </a:ln>
        </p:spPr>
        <p:txBody>
          <a:bodyPr/>
          <a:p>
            <a:pPr algn="ctr">
              <a:lnSpc>
                <a:spcPct val="90000"/>
              </a:lnSpc>
            </a:pPr>
            <a:r>
              <a:rPr b="0" lang="en-US" sz="3000" spc="-1" strike="noStrike">
                <a:solidFill>
                  <a:srgbClr val="000000"/>
                </a:solidFill>
                <a:latin typeface="Roboto"/>
                <a:ea typeface="Roboto"/>
              </a:rPr>
              <a:t>Let’s take a look a couple websites</a:t>
            </a:r>
            <a:endParaRPr b="0" lang="en-US" sz="3000" spc="-1" strike="noStrike">
              <a:solidFill>
                <a:srgbClr val="000000"/>
              </a:solidFill>
              <a:latin typeface="Arial"/>
            </a:endParaRPr>
          </a:p>
          <a:p>
            <a:pPr algn="ctr">
              <a:lnSpc>
                <a:spcPct val="90000"/>
              </a:lnSpc>
              <a:spcBef>
                <a:spcPts val="1400"/>
              </a:spcBef>
            </a:pPr>
            <a:r>
              <a:rPr b="0" lang="en-US" sz="3000" spc="-1" strike="noStrike" u="sng">
                <a:solidFill>
                  <a:srgbClr val="4fc3f7"/>
                </a:solidFill>
                <a:uFillTx/>
                <a:latin typeface="Roboto"/>
                <a:ea typeface="Roboto"/>
                <a:hlinkClick r:id="rId1"/>
              </a:rPr>
              <a:t>http://www.roverp6cars.com/</a:t>
            </a:r>
            <a:endParaRPr b="0" lang="en-US" sz="3000" spc="-1" strike="noStrike">
              <a:solidFill>
                <a:srgbClr val="000000"/>
              </a:solidFill>
              <a:latin typeface="Arial"/>
            </a:endParaRPr>
          </a:p>
          <a:p>
            <a:pPr algn="ctr">
              <a:lnSpc>
                <a:spcPct val="90000"/>
              </a:lnSpc>
              <a:spcBef>
                <a:spcPts val="1400"/>
              </a:spcBef>
            </a:pPr>
            <a:r>
              <a:rPr b="0" lang="en-US" sz="3000" spc="-1" strike="noStrike" u="sng">
                <a:solidFill>
                  <a:srgbClr val="4fc3f7"/>
                </a:solidFill>
                <a:uFillTx/>
                <a:latin typeface="Roboto"/>
                <a:ea typeface="Roboto"/>
                <a:hlinkClick r:id="rId2"/>
              </a:rPr>
              <a:t>https://involvio.com/</a:t>
            </a:r>
            <a:endParaRPr b="0" lang="en-US" sz="3000" spc="-1" strike="noStrike">
              <a:solidFill>
                <a:srgbClr val="000000"/>
              </a:solidFill>
              <a:latin typeface="Arial"/>
            </a:endParaRPr>
          </a:p>
          <a:p>
            <a:pPr algn="ctr">
              <a:lnSpc>
                <a:spcPct val="90000"/>
              </a:lnSpc>
              <a:spcBef>
                <a:spcPts val="1400"/>
              </a:spcBef>
            </a:pPr>
            <a:r>
              <a:rPr b="0" lang="en-US" sz="3000" spc="-1" strike="noStrike" u="sng">
                <a:solidFill>
                  <a:srgbClr val="4fc3f7"/>
                </a:solidFill>
                <a:uFillTx/>
                <a:latin typeface="Roboto"/>
                <a:ea typeface="Roboto"/>
                <a:hlinkClick r:id="rId3"/>
              </a:rPr>
              <a:t>http://www.google.com</a:t>
            </a:r>
            <a:endParaRPr b="0" lang="en-US" sz="3000" spc="-1" strike="noStrike">
              <a:solidFill>
                <a:srgbClr val="000000"/>
              </a:solidFill>
              <a:latin typeface="Arial"/>
            </a:endParaRPr>
          </a:p>
          <a:p>
            <a:pPr algn="ctr">
              <a:lnSpc>
                <a:spcPct val="90000"/>
              </a:lnSpc>
              <a:spcBef>
                <a:spcPts val="1400"/>
              </a:spcBef>
            </a:pPr>
            <a:r>
              <a:rPr b="0" lang="en-US" sz="3000" spc="-1" strike="noStrike" u="sng">
                <a:solidFill>
                  <a:srgbClr val="4fc3f7"/>
                </a:solidFill>
                <a:uFillTx/>
                <a:latin typeface="Roboto"/>
                <a:ea typeface="Roboto"/>
                <a:hlinkClick r:id="rId4"/>
              </a:rPr>
              <a:t>http://www.pennyjuice.com/</a:t>
            </a:r>
            <a:endParaRPr b="0" lang="en-US" sz="3000" spc="-1" strike="noStrike">
              <a:solidFill>
                <a:srgbClr val="000000"/>
              </a:solidFill>
              <a:latin typeface="Arial"/>
            </a:endParaRPr>
          </a:p>
          <a:p>
            <a:pPr algn="ctr">
              <a:lnSpc>
                <a:spcPct val="90000"/>
              </a:lnSpc>
              <a:spcBef>
                <a:spcPts val="1400"/>
              </a:spcBef>
            </a:pPr>
            <a:r>
              <a:rPr b="0" lang="en-US" sz="3000" spc="-1" strike="noStrike" u="sng">
                <a:solidFill>
                  <a:srgbClr val="4fc3f7"/>
                </a:solidFill>
                <a:uFillTx/>
                <a:latin typeface="Roboto"/>
                <a:ea typeface="Roboto"/>
                <a:hlinkClick r:id="rId5"/>
              </a:rPr>
              <a:t>http://www.montere.it/?lang=en</a:t>
            </a:r>
            <a:endParaRPr b="0" lang="en-US" sz="3000" spc="-1" strike="noStrike">
              <a:solidFill>
                <a:srgbClr val="000000"/>
              </a:solidFill>
              <a:latin typeface="Arial"/>
            </a:endParaRPr>
          </a:p>
          <a:p>
            <a:pPr algn="ctr">
              <a:lnSpc>
                <a:spcPct val="90000"/>
              </a:lnSpc>
              <a:spcBef>
                <a:spcPts val="1400"/>
              </a:spcBef>
            </a:pPr>
            <a:endParaRPr b="0" lang="en-US" sz="3000" spc="-1" strike="noStrike">
              <a:solidFill>
                <a:srgbClr val="000000"/>
              </a:solidFill>
              <a:latin typeface="Arial"/>
            </a:endParaRPr>
          </a:p>
          <a:p>
            <a:pPr algn="ctr">
              <a:lnSpc>
                <a:spcPct val="90000"/>
              </a:lnSpc>
              <a:spcBef>
                <a:spcPts val="1400"/>
              </a:spcBef>
            </a:pPr>
            <a:endParaRPr b="0" lang="en-US" sz="3000" spc="-1" strike="noStrike">
              <a:solidFill>
                <a:srgbClr val="000000"/>
              </a:solidFill>
              <a:latin typeface="Arial"/>
            </a:endParaRPr>
          </a:p>
          <a:p>
            <a:pPr algn="ctr">
              <a:lnSpc>
                <a:spcPct val="90000"/>
              </a:lnSpc>
              <a:spcBef>
                <a:spcPts val="1400"/>
              </a:spcBef>
              <a:spcAft>
                <a:spcPts val="2100"/>
              </a:spcAft>
            </a:pPr>
            <a:endParaRPr b="0" lang="en-US" sz="3000" spc="-1" strike="noStrike">
              <a:solidFill>
                <a:srgbClr val="000000"/>
              </a:solidFill>
              <a:latin typeface="Arial"/>
            </a:endParaRPr>
          </a:p>
        </p:txBody>
      </p:sp>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2" name="TextShape 1"/>
          <p:cNvSpPr txBox="1"/>
          <p:nvPr/>
        </p:nvSpPr>
        <p:spPr>
          <a:xfrm>
            <a:off x="96480" y="2704680"/>
            <a:ext cx="11998800" cy="1325160"/>
          </a:xfrm>
          <a:prstGeom prst="rect">
            <a:avLst/>
          </a:prstGeom>
          <a:noFill/>
          <a:ln>
            <a:noFill/>
          </a:ln>
        </p:spPr>
        <p:txBody>
          <a:bodyPr anchor="ctr"/>
          <a:p>
            <a:pPr algn="ctr">
              <a:lnSpc>
                <a:spcPct val="90000"/>
              </a:lnSpc>
            </a:pPr>
            <a:r>
              <a:rPr b="0" lang="en-US" sz="4000" spc="-1" strike="noStrike">
                <a:solidFill>
                  <a:srgbClr val="000000"/>
                </a:solidFill>
                <a:latin typeface="Roboto"/>
                <a:ea typeface="Roboto"/>
              </a:rPr>
              <a:t>What makes an amazing website?</a:t>
            </a:r>
            <a:br/>
            <a:r>
              <a:rPr b="0" lang="en-US" sz="4000" spc="-1" strike="noStrike">
                <a:solidFill>
                  <a:srgbClr val="000000"/>
                </a:solidFill>
                <a:latin typeface="Roboto"/>
                <a:ea typeface="Roboto"/>
              </a:rPr>
              <a:t>(aside from having an amazing idea to begin with)</a:t>
            </a:r>
            <a:endParaRPr b="0" lang="en-US" sz="4000" spc="-1" strike="noStrike">
              <a:solidFill>
                <a:srgbClr val="000000"/>
              </a:solidFill>
              <a:latin typeface="Arial"/>
            </a:endParaRPr>
          </a:p>
        </p:txBody>
      </p:sp>
    </p:spTree>
  </p:cSld>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3" name="TextShape 1"/>
          <p:cNvSpPr txBox="1"/>
          <p:nvPr/>
        </p:nvSpPr>
        <p:spPr>
          <a:xfrm>
            <a:off x="94320" y="96480"/>
            <a:ext cx="10962720" cy="1023120"/>
          </a:xfrm>
          <a:prstGeom prst="rect">
            <a:avLst/>
          </a:prstGeom>
          <a:noFill/>
          <a:ln>
            <a:noFill/>
          </a:ln>
        </p:spPr>
        <p:txBody>
          <a:bodyPr anchor="ctr"/>
          <a:p>
            <a:pPr>
              <a:lnSpc>
                <a:spcPct val="90000"/>
              </a:lnSpc>
            </a:pPr>
            <a:r>
              <a:rPr b="0" lang="en-US" sz="4400" spc="-1" strike="noStrike">
                <a:solidFill>
                  <a:srgbClr val="ffffff"/>
                </a:solidFill>
                <a:latin typeface="Roboto"/>
                <a:ea typeface="Roboto"/>
              </a:rPr>
              <a:t>CSS (Cascading Style Sheets)</a:t>
            </a:r>
            <a:endParaRPr b="0" lang="en-US" sz="4400" spc="-1" strike="noStrike">
              <a:solidFill>
                <a:srgbClr val="000000"/>
              </a:solidFill>
              <a:latin typeface="Arial"/>
            </a:endParaRPr>
          </a:p>
        </p:txBody>
      </p:sp>
      <p:sp>
        <p:nvSpPr>
          <p:cNvPr id="264" name="TextShape 2"/>
          <p:cNvSpPr txBox="1"/>
          <p:nvPr/>
        </p:nvSpPr>
        <p:spPr>
          <a:xfrm>
            <a:off x="614520" y="1622160"/>
            <a:ext cx="10962720" cy="4638600"/>
          </a:xfrm>
          <a:prstGeom prst="rect">
            <a:avLst/>
          </a:prstGeom>
          <a:noFill/>
          <a:ln>
            <a:noFill/>
          </a:ln>
        </p:spPr>
        <p:txBody>
          <a:bodyPr/>
          <a:p>
            <a:pPr marL="228600" indent="-268920">
              <a:lnSpc>
                <a:spcPct val="90000"/>
              </a:lnSpc>
              <a:buClr>
                <a:srgbClr val="0277bd"/>
              </a:buClr>
              <a:buFont typeface="Roboto"/>
              <a:buChar char="•"/>
            </a:pPr>
            <a:r>
              <a:rPr b="0" lang="en-US" sz="3000" spc="-1" strike="noStrike">
                <a:solidFill>
                  <a:srgbClr val="000000"/>
                </a:solidFill>
                <a:latin typeface="Roboto"/>
                <a:ea typeface="Roboto"/>
              </a:rPr>
              <a:t>Specify style outside of individual tags</a:t>
            </a:r>
            <a:endParaRPr b="0" lang="en-US" sz="3000" spc="-1" strike="noStrike">
              <a:solidFill>
                <a:srgbClr val="000000"/>
              </a:solidFill>
              <a:latin typeface="Arial"/>
            </a:endParaRPr>
          </a:p>
          <a:p>
            <a:pPr marL="228600" indent="-268920">
              <a:lnSpc>
                <a:spcPct val="90000"/>
              </a:lnSpc>
              <a:spcBef>
                <a:spcPts val="1400"/>
              </a:spcBef>
              <a:buClr>
                <a:srgbClr val="0277bd"/>
              </a:buClr>
              <a:buFont typeface="Roboto"/>
              <a:buChar char="•"/>
            </a:pPr>
            <a:r>
              <a:rPr b="0" lang="en-US" sz="3000" spc="-1" strike="noStrike">
                <a:solidFill>
                  <a:srgbClr val="000000"/>
                </a:solidFill>
                <a:latin typeface="Roboto"/>
                <a:ea typeface="Roboto"/>
              </a:rPr>
              <a:t>Separation of content (what’s in the page) and style (how it looks)</a:t>
            </a:r>
            <a:endParaRPr b="0" lang="en-US" sz="3000" spc="-1" strike="noStrike">
              <a:solidFill>
                <a:srgbClr val="000000"/>
              </a:solidFill>
              <a:latin typeface="Arial"/>
            </a:endParaRPr>
          </a:p>
          <a:p>
            <a:pPr marL="228600" indent="-268920">
              <a:lnSpc>
                <a:spcPct val="90000"/>
              </a:lnSpc>
              <a:spcBef>
                <a:spcPts val="1400"/>
              </a:spcBef>
              <a:buClr>
                <a:srgbClr val="0277bd"/>
              </a:buClr>
              <a:buFont typeface="Roboto"/>
              <a:buChar char="•"/>
            </a:pPr>
            <a:r>
              <a:rPr b="0" lang="en-US" sz="3000" spc="-1" strike="noStrike">
                <a:solidFill>
                  <a:srgbClr val="000000"/>
                </a:solidFill>
                <a:latin typeface="Roboto"/>
                <a:ea typeface="Roboto"/>
              </a:rPr>
              <a:t>Easier to change style without messing up content and vice versa</a:t>
            </a:r>
            <a:endParaRPr b="0" lang="en-US" sz="3000" spc="-1" strike="noStrike">
              <a:solidFill>
                <a:srgbClr val="000000"/>
              </a:solidFill>
              <a:latin typeface="Arial"/>
            </a:endParaRPr>
          </a:p>
          <a:p>
            <a:pPr>
              <a:lnSpc>
                <a:spcPct val="90000"/>
              </a:lnSpc>
              <a:spcBef>
                <a:spcPts val="1400"/>
              </a:spcBef>
              <a:spcAft>
                <a:spcPts val="2100"/>
              </a:spcAft>
            </a:pPr>
            <a:endParaRPr b="0" lang="en-US" sz="3000" spc="-1" strike="noStrike">
              <a:solidFill>
                <a:srgbClr val="000000"/>
              </a:solidFill>
              <a:latin typeface="Arial"/>
            </a:endParaRPr>
          </a:p>
        </p:txBody>
      </p:sp>
    </p:spTree>
  </p:cSld>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5" name="TextShape 1"/>
          <p:cNvSpPr txBox="1"/>
          <p:nvPr/>
        </p:nvSpPr>
        <p:spPr>
          <a:xfrm>
            <a:off x="94320" y="96480"/>
            <a:ext cx="10962720" cy="1023120"/>
          </a:xfrm>
          <a:prstGeom prst="rect">
            <a:avLst/>
          </a:prstGeom>
          <a:noFill/>
          <a:ln>
            <a:noFill/>
          </a:ln>
        </p:spPr>
        <p:txBody>
          <a:bodyPr anchor="ctr"/>
          <a:p>
            <a:pPr>
              <a:lnSpc>
                <a:spcPct val="90000"/>
              </a:lnSpc>
            </a:pPr>
            <a:r>
              <a:rPr b="0" lang="en-US" sz="4400" spc="-1" strike="noStrike">
                <a:solidFill>
                  <a:srgbClr val="ffffff"/>
                </a:solidFill>
                <a:latin typeface="Roboto"/>
                <a:ea typeface="Roboto"/>
              </a:rPr>
              <a:t>How to add CSS to your page</a:t>
            </a:r>
            <a:endParaRPr b="0" lang="en-US" sz="4400" spc="-1" strike="noStrike">
              <a:solidFill>
                <a:srgbClr val="000000"/>
              </a:solidFill>
              <a:latin typeface="Arial"/>
            </a:endParaRPr>
          </a:p>
        </p:txBody>
      </p:sp>
      <p:sp>
        <p:nvSpPr>
          <p:cNvPr id="266" name="TextShape 2"/>
          <p:cNvSpPr txBox="1"/>
          <p:nvPr/>
        </p:nvSpPr>
        <p:spPr>
          <a:xfrm>
            <a:off x="614520" y="1622160"/>
            <a:ext cx="10962720" cy="4638600"/>
          </a:xfrm>
          <a:prstGeom prst="rect">
            <a:avLst/>
          </a:prstGeom>
          <a:noFill/>
          <a:ln>
            <a:noFill/>
          </a:ln>
        </p:spPr>
        <p:txBody>
          <a:bodyPr/>
          <a:p>
            <a:pPr marL="228600" indent="-237240">
              <a:lnSpc>
                <a:spcPct val="90000"/>
              </a:lnSpc>
              <a:buClr>
                <a:srgbClr val="0277bd"/>
              </a:buClr>
              <a:buFont typeface="Roboto"/>
              <a:buChar char="•"/>
            </a:pPr>
            <a:r>
              <a:rPr b="0" lang="en-US" sz="2500" spc="-1" strike="noStrike">
                <a:solidFill>
                  <a:srgbClr val="000000"/>
                </a:solidFill>
                <a:latin typeface="Roboto"/>
                <a:ea typeface="Roboto"/>
              </a:rPr>
              <a:t> </a:t>
            </a:r>
            <a:r>
              <a:rPr b="0" lang="en-US" sz="2500" spc="-1" strike="noStrike">
                <a:solidFill>
                  <a:srgbClr val="000000"/>
                </a:solidFill>
                <a:latin typeface="Roboto"/>
                <a:ea typeface="Roboto"/>
              </a:rPr>
              <a:t>A new tag inside your </a:t>
            </a:r>
            <a:r>
              <a:rPr b="1" lang="en-US" sz="2500" spc="-1" strike="noStrike">
                <a:solidFill>
                  <a:srgbClr val="000000"/>
                </a:solidFill>
                <a:latin typeface="Roboto Mono"/>
                <a:ea typeface="Roboto Mono"/>
              </a:rPr>
              <a:t>&lt;head&gt;</a:t>
            </a:r>
            <a:r>
              <a:rPr b="0" lang="en-US" sz="2500" spc="-1" strike="noStrike">
                <a:solidFill>
                  <a:srgbClr val="000000"/>
                </a:solidFill>
                <a:latin typeface="Roboto"/>
                <a:ea typeface="Roboto"/>
              </a:rPr>
              <a:t>:</a:t>
            </a:r>
            <a:endParaRPr b="0" lang="en-US" sz="2500" spc="-1" strike="noStrike">
              <a:solidFill>
                <a:srgbClr val="000000"/>
              </a:solidFill>
              <a:latin typeface="Arial"/>
            </a:endParaRPr>
          </a:p>
          <a:p>
            <a:pPr marL="228600" indent="-78480">
              <a:lnSpc>
                <a:spcPct val="90000"/>
              </a:lnSpc>
              <a:spcBef>
                <a:spcPts val="1400"/>
              </a:spcBef>
            </a:pPr>
            <a:endParaRPr b="0" lang="en-US" sz="2500" spc="-1" strike="noStrike">
              <a:solidFill>
                <a:srgbClr val="000000"/>
              </a:solidFill>
              <a:latin typeface="Arial"/>
            </a:endParaRPr>
          </a:p>
          <a:p>
            <a:pPr marL="228600" indent="-78480">
              <a:lnSpc>
                <a:spcPct val="90000"/>
              </a:lnSpc>
              <a:spcBef>
                <a:spcPts val="1400"/>
              </a:spcBef>
            </a:pPr>
            <a:endParaRPr b="0" lang="en-US" sz="2500" spc="-1" strike="noStrike">
              <a:solidFill>
                <a:srgbClr val="000000"/>
              </a:solidFill>
              <a:latin typeface="Arial"/>
            </a:endParaRPr>
          </a:p>
          <a:p>
            <a:pPr marL="228600" indent="-237240">
              <a:lnSpc>
                <a:spcPct val="90000"/>
              </a:lnSpc>
              <a:spcBef>
                <a:spcPts val="1400"/>
              </a:spcBef>
              <a:spcAft>
                <a:spcPts val="2100"/>
              </a:spcAft>
              <a:buClr>
                <a:srgbClr val="0277bd"/>
              </a:buClr>
              <a:buFont typeface="Roboto"/>
              <a:buChar char="•"/>
            </a:pPr>
            <a:r>
              <a:rPr b="0" lang="en-US" sz="2500" spc="-1" strike="noStrike">
                <a:solidFill>
                  <a:srgbClr val="000000"/>
                </a:solidFill>
                <a:latin typeface="Roboto"/>
                <a:ea typeface="Roboto"/>
              </a:rPr>
              <a:t>A CSS file with some CSS rules</a:t>
            </a:r>
            <a:endParaRPr b="0" lang="en-US" sz="2500" spc="-1" strike="noStrike">
              <a:solidFill>
                <a:srgbClr val="000000"/>
              </a:solidFill>
              <a:latin typeface="Arial"/>
            </a:endParaRPr>
          </a:p>
        </p:txBody>
      </p:sp>
      <p:sp>
        <p:nvSpPr>
          <p:cNvPr id="267" name="CustomShape 3"/>
          <p:cNvSpPr/>
          <p:nvPr/>
        </p:nvSpPr>
        <p:spPr>
          <a:xfrm>
            <a:off x="2070720" y="2299680"/>
            <a:ext cx="8050320" cy="369000"/>
          </a:xfrm>
          <a:prstGeom prst="rect">
            <a:avLst/>
          </a:prstGeom>
          <a:noFill/>
          <a:ln w="19080">
            <a:solidFill>
              <a:srgbClr val="000000"/>
            </a:solidFill>
            <a:round/>
          </a:ln>
        </p:spPr>
        <p:style>
          <a:lnRef idx="0"/>
          <a:fillRef idx="0"/>
          <a:effectRef idx="0"/>
          <a:fontRef idx="minor"/>
        </p:style>
        <p:txBody>
          <a:bodyPr/>
          <a:p>
            <a:pPr>
              <a:lnSpc>
                <a:spcPct val="100000"/>
              </a:lnSpc>
            </a:pPr>
            <a:r>
              <a:rPr b="0" lang="en-US" sz="1800" spc="-1" strike="noStrike">
                <a:solidFill>
                  <a:srgbClr val="000000"/>
                </a:solidFill>
                <a:latin typeface="Roboto Mono"/>
                <a:ea typeface="Roboto Mono"/>
              </a:rPr>
              <a:t>&lt;link rel="stylesheet" type="text/css" href="style.css"&gt;</a:t>
            </a:r>
            <a:endParaRPr b="0" lang="en-US" sz="1800" spc="-1" strike="noStrike">
              <a:latin typeface="Arial"/>
            </a:endParaRPr>
          </a:p>
        </p:txBody>
      </p:sp>
      <p:pic>
        <p:nvPicPr>
          <p:cNvPr id="268" name="Google Shape;131;p22" descr=""/>
          <p:cNvPicPr/>
          <p:nvPr/>
        </p:nvPicPr>
        <p:blipFill>
          <a:blip r:embed="rId1"/>
          <a:stretch/>
        </p:blipFill>
        <p:spPr>
          <a:xfrm>
            <a:off x="3943800" y="4371480"/>
            <a:ext cx="6056280" cy="1276200"/>
          </a:xfrm>
          <a:prstGeom prst="rect">
            <a:avLst/>
          </a:prstGeom>
          <a:ln w="9360">
            <a:solidFill>
              <a:srgbClr val="cc0000"/>
            </a:solidFill>
            <a:round/>
          </a:ln>
        </p:spPr>
      </p:pic>
      <p:sp>
        <p:nvSpPr>
          <p:cNvPr id="269" name="CustomShape 4"/>
          <p:cNvSpPr/>
          <p:nvPr/>
        </p:nvSpPr>
        <p:spPr>
          <a:xfrm>
            <a:off x="846360" y="5009760"/>
            <a:ext cx="1717920" cy="522720"/>
          </a:xfrm>
          <a:prstGeom prst="rect">
            <a:avLst/>
          </a:prstGeom>
          <a:noFill/>
          <a:ln>
            <a:noFill/>
          </a:ln>
        </p:spPr>
        <p:style>
          <a:lnRef idx="0"/>
          <a:fillRef idx="0"/>
          <a:effectRef idx="0"/>
          <a:fontRef idx="minor"/>
        </p:style>
        <p:txBody>
          <a:bodyPr/>
          <a:p>
            <a:pPr>
              <a:lnSpc>
                <a:spcPct val="100000"/>
              </a:lnSpc>
            </a:pPr>
            <a:r>
              <a:rPr b="0" lang="en-US" sz="2800" spc="-1" strike="noStrike">
                <a:solidFill>
                  <a:srgbClr val="cc0000"/>
                </a:solidFill>
                <a:latin typeface="Corbel"/>
                <a:ea typeface="Corbel"/>
              </a:rPr>
              <a:t>A CSS rule</a:t>
            </a:r>
            <a:endParaRPr b="0" lang="en-US" sz="2800" spc="-1" strike="noStrike">
              <a:latin typeface="Arial"/>
            </a:endParaRPr>
          </a:p>
        </p:txBody>
      </p:sp>
      <p:sp>
        <p:nvSpPr>
          <p:cNvPr id="270" name="CustomShape 5"/>
          <p:cNvSpPr/>
          <p:nvPr/>
        </p:nvSpPr>
        <p:spPr>
          <a:xfrm flipH="1" rot="10800000">
            <a:off x="2565000" y="5271120"/>
            <a:ext cx="1378800" cy="261360"/>
          </a:xfrm>
          <a:custGeom>
            <a:avLst/>
            <a:gdLst/>
            <a:ahLst/>
            <a:rect l="l" t="t" r="r" b="b"/>
            <a:pathLst>
              <a:path w="21600" h="21600">
                <a:moveTo>
                  <a:pt x="0" y="0"/>
                </a:moveTo>
                <a:lnTo>
                  <a:pt x="21600" y="21600"/>
                </a:lnTo>
              </a:path>
            </a:pathLst>
          </a:custGeom>
          <a:noFill/>
          <a:ln w="19080">
            <a:solidFill>
              <a:srgbClr val="e06666"/>
            </a:solidFill>
            <a:round/>
            <a:tailEnd len="med" type="stealth" w="med"/>
          </a:ln>
        </p:spPr>
        <p:style>
          <a:lnRef idx="0"/>
          <a:fillRef idx="0"/>
          <a:effectRef idx="0"/>
          <a:fontRef idx="minor"/>
        </p:style>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0</TotalTime>
  <Application>LibreOffice/6.0.3.2$Linux_X86_64 LibreOffice_project/00m0$Build-2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en-US</dc:language>
  <cp:lastModifiedBy/>
  <cp:revision>0</cp:revision>
  <dc:subject/>
  <dc:title/>
</cp:coreProperties>
</file>