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75" r:id="rId2"/>
    <p:sldId id="276" r:id="rId3"/>
    <p:sldId id="258" r:id="rId4"/>
    <p:sldId id="263" r:id="rId5"/>
    <p:sldId id="260" r:id="rId6"/>
    <p:sldId id="259" r:id="rId7"/>
    <p:sldId id="269" r:id="rId8"/>
    <p:sldId id="274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9" d="100"/>
          <a:sy n="79" d="100"/>
        </p:scale>
        <p:origin x="-153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487EC81-7C6F-4D55-BFB4-394D9DF6E06C}" type="datetimeFigureOut">
              <a:rPr lang="en-US" smtClean="0"/>
              <a:pPr/>
              <a:t>08-Sep-18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5DB062-52F6-4E23-AC9F-828FEEFEF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/>
              <a:t>What is DHT?</a:t>
            </a:r>
            <a:endParaRPr 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It does not require any maintenance for longer periods.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Flexibility to use.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3200" dirty="0" smtClean="0"/>
              <a:t>Low cost.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Atm. Pressure independent, it work when pressure is being applied.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en-US" sz="3200" dirty="0" smtClean="0"/>
              <a:t> Some time it quite slow.</a:t>
            </a:r>
            <a:endParaRPr lang="en-US" sz="3200" smtClean="0"/>
          </a:p>
          <a:p>
            <a:pPr lvl="1"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	DHT is basically Temperature &amp; Humidity sensor. The DHT sensors are made of two parts, a capacitive humidity sensor and a </a:t>
            </a:r>
            <a:r>
              <a:rPr lang="en-US" sz="3200" dirty="0" err="1" smtClean="0"/>
              <a:t>thermistor</a:t>
            </a:r>
            <a:r>
              <a:rPr lang="en-US" sz="3200" dirty="0" smtClean="0"/>
              <a:t>. We have a two versions of the DHT sensor and they are;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		DHT11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smtClean="0"/>
              <a:t>	DHT22</a:t>
            </a:r>
            <a:r>
              <a:rPr lang="en-US" sz="3200" dirty="0" smtClean="0"/>
              <a:t>	</a:t>
            </a:r>
            <a:r>
              <a:rPr lang="en-US" sz="3200" dirty="0" smtClean="0"/>
              <a:t>	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 descr="#d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419600"/>
            <a:ext cx="2682240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4830763"/>
          </a:xfrm>
        </p:spPr>
        <p:txBody>
          <a:bodyPr>
            <a:normAutofit lnSpcReduction="10000"/>
          </a:bodyPr>
          <a:lstStyle/>
          <a:p>
            <a:pPr marL="914400" lvl="1" indent="-514350" algn="just">
              <a:buNone/>
            </a:pPr>
            <a:r>
              <a:rPr lang="en-US" dirty="0" smtClean="0"/>
              <a:t>      DHT11 Temperature &amp; Humidity Sensor feature a temperature &amp; humidity signal acquisition complex with a calibrated digital signal output. By using the exclusive digital-signal-acquisition technique and temperature &amp; humidity sensing technology, it ensures high reliability and excellent long term stability. This sensor include a resistive type humidity measurement component and a NTC temperature measurement component, connect to a high performance 8-bit microcontroller, offering excellent quality, face response, anti-interface ability and cost effectiveness. It’s of small size, low power consumption and up to 20 m signal transmission makes it a best </a:t>
            </a:r>
            <a:r>
              <a:rPr lang="en-US" dirty="0" err="1" smtClean="0"/>
              <a:t>choise</a:t>
            </a:r>
            <a:r>
              <a:rPr lang="en-US" dirty="0" smtClean="0"/>
              <a:t> for various applications.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DHT series digital temperature &amp; humidity sensor.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Full range of calibration, in-line digital output;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Humidity measuring range:20% to 90% RH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Temperature measuring range:0 to 50 0C;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Humidity measurement accuracy: 5.0% RH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Temperature measurement accuracy: 2.0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Low power consumption.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Power:3.5 -5V.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sampling period of the sensor is 1 second.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40000" lnSpcReduction="20000"/>
          </a:bodyPr>
          <a:lstStyle/>
          <a:p>
            <a:pPr algn="just">
              <a:buNone/>
            </a:pPr>
            <a:r>
              <a:rPr lang="en-US" sz="5100" dirty="0" smtClean="0"/>
              <a:t> </a:t>
            </a:r>
            <a:r>
              <a:rPr lang="en-US" sz="5100" dirty="0" smtClean="0"/>
              <a:t>DHT11 sensor consists of 4 </a:t>
            </a:r>
            <a:r>
              <a:rPr lang="en-US" sz="5100" dirty="0" smtClean="0"/>
              <a:t>pins</a:t>
            </a:r>
            <a:r>
              <a:rPr lang="en-US" sz="5100" dirty="0" smtClean="0"/>
              <a:t>:</a:t>
            </a:r>
            <a:endParaRPr lang="en-US" sz="51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5100" dirty="0" smtClean="0"/>
              <a:t>VCC</a:t>
            </a:r>
            <a:endParaRPr lang="en-US" sz="51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5100" dirty="0" smtClean="0"/>
              <a:t>Data </a:t>
            </a:r>
            <a:endParaRPr lang="en-US" sz="51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5100" dirty="0" smtClean="0"/>
              <a:t>Not </a:t>
            </a:r>
            <a:r>
              <a:rPr lang="en-US" sz="5100" dirty="0" smtClean="0"/>
              <a:t>Connected(NC) </a:t>
            </a:r>
            <a:endParaRPr lang="en-US" sz="51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5100" dirty="0" smtClean="0"/>
              <a:t>GND</a:t>
            </a:r>
            <a:r>
              <a:rPr lang="en-US" sz="5100" dirty="0" smtClean="0"/>
              <a:t>. </a:t>
            </a:r>
            <a:endParaRPr lang="en-US" sz="51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5100" dirty="0" smtClean="0"/>
              <a:t>The </a:t>
            </a:r>
            <a:r>
              <a:rPr lang="en-US" sz="5100" dirty="0" smtClean="0"/>
              <a:t>range of voltage for VCC pin is 3.5V to 5.5V. A 5V </a:t>
            </a:r>
            <a:r>
              <a:rPr lang="en-US" sz="5100" dirty="0" smtClean="0"/>
              <a:t>supply would </a:t>
            </a:r>
            <a:r>
              <a:rPr lang="en-US" sz="5100" dirty="0" smtClean="0"/>
              <a:t>do </a:t>
            </a:r>
            <a:r>
              <a:rPr lang="en-US" sz="5100" dirty="0" smtClean="0"/>
              <a:t>fine.</a:t>
            </a:r>
          </a:p>
          <a:p>
            <a:pPr algn="just">
              <a:buFont typeface="Wingdings" pitchFamily="2" charset="2"/>
              <a:buChar char="q"/>
            </a:pPr>
            <a:r>
              <a:rPr lang="en-US" sz="5100" dirty="0" smtClean="0"/>
              <a:t>The data from the </a:t>
            </a:r>
            <a:r>
              <a:rPr lang="en-US" sz="5100" dirty="0" smtClean="0"/>
              <a:t>Data Out pin is a serial digital data.                     </a:t>
            </a:r>
            <a:endParaRPr lang="en-US" sz="51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5100" dirty="0" smtClean="0"/>
              <a:t>The </a:t>
            </a:r>
            <a:r>
              <a:rPr lang="en-US" sz="5100" dirty="0" smtClean="0"/>
              <a:t>data  from the sensor consists of integral and decimal parts for both Relative Humidity(RH) and </a:t>
            </a:r>
            <a:r>
              <a:rPr lang="en-US" sz="5100" dirty="0" smtClean="0"/>
              <a:t>temperature.</a:t>
            </a:r>
          </a:p>
          <a:p>
            <a:pPr algn="just">
              <a:buFont typeface="Wingdings" pitchFamily="2" charset="2"/>
              <a:buChar char="q"/>
            </a:pPr>
            <a:r>
              <a:rPr lang="en-US" sz="5100" dirty="0" smtClean="0"/>
              <a:t>The </a:t>
            </a:r>
            <a:r>
              <a:rPr lang="en-US" sz="5100" dirty="0" smtClean="0"/>
              <a:t>data from the DHT11 sensor consists of 40- bits and the format is as follow: </a:t>
            </a:r>
            <a:endParaRPr lang="en-US" sz="51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5100" dirty="0" smtClean="0"/>
              <a:t>8-Bit </a:t>
            </a:r>
            <a:r>
              <a:rPr lang="en-US" sz="5100" dirty="0" smtClean="0"/>
              <a:t>data for integral RH value, 8-Bit data for decimal RH value, 8-Bit data for integral Temperature value, 8-Bit data for </a:t>
            </a:r>
            <a:r>
              <a:rPr lang="en-US" sz="5100" dirty="0" smtClean="0"/>
              <a:t>decimal</a:t>
            </a:r>
            <a:r>
              <a:rPr lang="en-US" sz="5100" dirty="0" smtClean="0"/>
              <a:t> </a:t>
            </a:r>
            <a:r>
              <a:rPr lang="en-US" sz="5100" dirty="0" smtClean="0"/>
              <a:t>Temperature value, 8-Bit data for checksum</a:t>
            </a:r>
            <a:r>
              <a:rPr lang="en-US" dirty="0" smtClean="0"/>
              <a:t>.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DHT11 SENSOR</a:t>
            </a:r>
            <a:endParaRPr lang="en-US" dirty="0"/>
          </a:p>
        </p:txBody>
      </p:sp>
      <p:pic>
        <p:nvPicPr>
          <p:cNvPr id="7170" name="Picture 2" descr="Image result for dht11 sensor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57200"/>
            <a:ext cx="1905000" cy="1995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4400" dirty="0" smtClean="0"/>
              <a:t>Example               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Consider the data received from the DHT11 sensor is;      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00100101 00000000 00011001 00000000 00111110.</a:t>
            </a:r>
          </a:p>
          <a:p>
            <a:pPr algn="just">
              <a:buNone/>
            </a:pPr>
            <a:r>
              <a:rPr lang="en-US" dirty="0" smtClean="0"/>
              <a:t>    In order to check whether the received data is correct or not, we need to perform a small calculation. Add all the integral and decimals values and check whether the sum is equal to the checksum value i.e. the last 8-bit data. </a:t>
            </a:r>
          </a:p>
          <a:p>
            <a:pPr algn="just">
              <a:buNone/>
            </a:pPr>
            <a:r>
              <a:rPr lang="en-US" dirty="0" smtClean="0"/>
              <a:t>    00100101+00000000+00011001+00000000           =00111110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The value is same as checksum and hence the received  data  is valid. Now to get RH and Temperature values, just convert the binary data to decimal data.</a:t>
            </a:r>
          </a:p>
          <a:p>
            <a:pPr algn="just">
              <a:buNone/>
            </a:pPr>
            <a:r>
              <a:rPr lang="en-US" dirty="0" smtClean="0"/>
              <a:t>              RH= Decimal of 00100101= 37%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Temperature = Decimal of 00011001= 25 0C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Interfacing With Board And Reading Value</a:t>
            </a:r>
            <a:endParaRPr lang="en-US" dirty="0"/>
          </a:p>
        </p:txBody>
      </p:sp>
      <p:pic>
        <p:nvPicPr>
          <p:cNvPr id="4" name="Picture 2" descr="I:\Screenshot (9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314" r="754"/>
          <a:stretch>
            <a:fillRect/>
          </a:stretch>
        </p:blipFill>
        <p:spPr bwMode="auto">
          <a:xfrm>
            <a:off x="457201" y="1632900"/>
            <a:ext cx="8229600" cy="446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5" name="Content Placeholder 3" descr="dht sens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7797"/>
            <a:ext cx="6217920" cy="403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DHT11 </a:t>
            </a:r>
            <a:r>
              <a:rPr lang="en-US" sz="3200" dirty="0" smtClean="0"/>
              <a:t>Relative Humidity and          Temperature sensor can be used in    many applications like;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HVAC(Heating, Ventilation and Air conditioning) system.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Weather Stations.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Medical Equipment for measuring humidity.</a:t>
            </a: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Home Automation systems.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smtClean="0"/>
              <a:t>Automotive and other weather control applications.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410</TotalTime>
  <Words>513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What is DHT?</vt:lpstr>
      <vt:lpstr>INTRODUCTION</vt:lpstr>
      <vt:lpstr>Introduction</vt:lpstr>
      <vt:lpstr>Features</vt:lpstr>
      <vt:lpstr>DHT11 SENSOR</vt:lpstr>
      <vt:lpstr>Slide 6</vt:lpstr>
      <vt:lpstr>Interfacing With Board And Reading Value</vt:lpstr>
      <vt:lpstr>Circuit Diagram</vt:lpstr>
      <vt:lpstr>Application </vt:lpstr>
      <vt:lpstr>Advantages</vt:lpstr>
      <vt:lpstr>Disadvantage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48</cp:revision>
  <dcterms:created xsi:type="dcterms:W3CDTF">2018-09-08T13:07:50Z</dcterms:created>
  <dcterms:modified xsi:type="dcterms:W3CDTF">2018-09-09T07:18:09Z</dcterms:modified>
</cp:coreProperties>
</file>