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4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2161" autoAdjust="0"/>
  </p:normalViewPr>
  <p:slideViewPr>
    <p:cSldViewPr>
      <p:cViewPr varScale="1">
        <p:scale>
          <a:sx n="47" d="100"/>
          <a:sy n="47" d="100"/>
        </p:scale>
        <p:origin x="9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3E6AB-AE61-4010-8521-303E2D459D4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E770-3D40-425B-9E8F-DB562596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1E770-3D40-425B-9E8F-DB562596D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54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58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99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63894" cy="849923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7801" y="5727700"/>
            <a:ext cx="6675438" cy="455930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01900" y="0"/>
            <a:ext cx="2590800" cy="10287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137900" y="5522119"/>
            <a:ext cx="7145337" cy="476488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0600" y="6076249"/>
            <a:ext cx="11650404" cy="1645349"/>
          </a:xfrm>
        </p:spPr>
        <p:txBody>
          <a:bodyPr>
            <a:normAutofit/>
          </a:bodyPr>
          <a:lstStyle/>
          <a:p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600" y="2095500"/>
            <a:ext cx="11650404" cy="3980754"/>
          </a:xfrm>
        </p:spPr>
        <p:txBody>
          <a:bodyPr>
            <a:normAutofit/>
          </a:bodyPr>
          <a:lstStyle/>
          <a:p>
            <a:endParaRPr lang="en-JP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38461" y="0"/>
            <a:ext cx="2649539" cy="10287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Trebuchet MS</vt:lpstr>
      <vt:lpstr>Wingdings 3</vt:lpstr>
      <vt:lpstr>Arial</vt:lpstr>
      <vt:lpstr>Calibri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Machel Chan</cp:lastModifiedBy>
  <cp:revision>10</cp:revision>
  <dcterms:created xsi:type="dcterms:W3CDTF">2006-08-16T00:00:00Z</dcterms:created>
  <dcterms:modified xsi:type="dcterms:W3CDTF">2023-12-02T04:23:41Z</dcterms:modified>
  <dc:identifier>DAFniOPWdR0</dc:identifier>
</cp:coreProperties>
</file>