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Bookman Old Style" panose="02050604050505020204" pitchFamily="18" charset="0"/>
      <p:regular r:id="rId4"/>
      <p:bold r:id="rId5"/>
      <p:italic r:id="rId6"/>
      <p:boldItalic r:id="rId7"/>
    </p:embeddedFont>
    <p:embeddedFont>
      <p:font typeface="Britannic Bold" panose="020B0903060703020204" pitchFamily="34" charset="0"/>
      <p:regular r:id="rId8"/>
    </p:embeddedFont>
    <p:embeddedFont>
      <p:font typeface="Rockwell" panose="02060603020205020403" pitchFamily="18" charset="0"/>
      <p:regular r:id="rId9"/>
      <p:bold r:id="rId10"/>
      <p:italic r:id="rId11"/>
      <p:boldItalic r:id="rId12"/>
    </p:embeddedFont>
    <p:embeddedFont>
      <p:font typeface="Wingdings 2" panose="050201020105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53" d="100"/>
          <a:sy n="53" d="100"/>
        </p:scale>
        <p:origin x="82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904" y="1683545"/>
            <a:ext cx="13502193" cy="35814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2904" y="5403057"/>
            <a:ext cx="13502193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434059"/>
            <a:ext cx="15551346" cy="1229033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0709" y="931982"/>
            <a:ext cx="15551346" cy="506960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48997" cy="1023708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5137289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6307230"/>
            <a:ext cx="15530642" cy="238827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6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640218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6307232"/>
            <a:ext cx="15530643" cy="23795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4918" y="110286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6934" y="445814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57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10" y="3190414"/>
            <a:ext cx="15532991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975834"/>
            <a:ext cx="15530645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1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1" y="3132479"/>
            <a:ext cx="4948434" cy="123495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1" y="4367436"/>
            <a:ext cx="4948434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7317" y="3132480"/>
            <a:ext cx="494783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7318" y="4367436"/>
            <a:ext cx="4949732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3132480"/>
            <a:ext cx="493681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64520" y="4367436"/>
            <a:ext cx="4936817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5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6293849"/>
            <a:ext cx="4948433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38030" y="3448481"/>
            <a:ext cx="4410075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7158242"/>
            <a:ext cx="4948433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052" y="6293849"/>
            <a:ext cx="4948475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53495" y="3448481"/>
            <a:ext cx="4395788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58240"/>
            <a:ext cx="4950504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0135" y="6293849"/>
            <a:ext cx="4934850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29205" y="3448481"/>
            <a:ext cx="4398170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947" y="7158242"/>
            <a:ext cx="4941387" cy="1528556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0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14399"/>
            <a:ext cx="3813986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2" y="914399"/>
            <a:ext cx="11488058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66" y="985840"/>
            <a:ext cx="14600268" cy="4279106"/>
          </a:xfrm>
        </p:spPr>
        <p:txBody>
          <a:bodyPr anchor="b">
            <a:normAutofit/>
          </a:bodyPr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866" y="5403058"/>
            <a:ext cx="14600268" cy="2250281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3132479"/>
            <a:ext cx="7659006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105" y="3132479"/>
            <a:ext cx="7641231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707" y="3132480"/>
            <a:ext cx="7318799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693" y="4368348"/>
            <a:ext cx="7660812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3005" y="3132480"/>
            <a:ext cx="7298331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368348"/>
            <a:ext cx="7643036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3" y="914400"/>
            <a:ext cx="5898356" cy="3543300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7096" y="914400"/>
            <a:ext cx="9284238" cy="7772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5843" y="4457700"/>
            <a:ext cx="5898356" cy="4229099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1" y="914400"/>
            <a:ext cx="8894660" cy="35433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6" y="1138322"/>
            <a:ext cx="4883034" cy="732455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4457700"/>
            <a:ext cx="8902425" cy="42291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3144096"/>
            <a:ext cx="15530643" cy="554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2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13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1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6826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1" y="965200"/>
            <a:ext cx="14400325" cy="5378751"/>
          </a:xfrm>
        </p:spPr>
        <p:txBody>
          <a:bodyPr>
            <a:normAutofit/>
          </a:bodyPr>
          <a:lstStyle/>
          <a:p>
            <a:pPr algn="l"/>
            <a:endParaRPr lang="en-JP" sz="1080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1" y="7309150"/>
            <a:ext cx="14400325" cy="2136248"/>
          </a:xfrm>
        </p:spPr>
        <p:txBody>
          <a:bodyPr>
            <a:normAutofit/>
          </a:bodyPr>
          <a:lstStyle/>
          <a:p>
            <a:pPr algn="l"/>
            <a:r>
              <a:rPr lang="en-JP" sz="4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3144096"/>
            <a:ext cx="15530643" cy="6419004"/>
          </a:xfrm>
        </p:spPr>
        <p:txBody>
          <a:bodyPr>
            <a:normAutofit/>
          </a:bodyPr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sz="2400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54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Rockwell</vt:lpstr>
      <vt:lpstr>Arial</vt:lpstr>
      <vt:lpstr>Bookman Old Style</vt:lpstr>
      <vt:lpstr>Britannic Bold</vt:lpstr>
      <vt:lpstr>Wingdings 2</vt:lpstr>
      <vt:lpstr>Damask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Machel Chan</cp:lastModifiedBy>
  <cp:revision>12</cp:revision>
  <dcterms:created xsi:type="dcterms:W3CDTF">2006-08-16T00:00:00Z</dcterms:created>
  <dcterms:modified xsi:type="dcterms:W3CDTF">2023-12-02T05:48:26Z</dcterms:modified>
  <dc:identifier>DAFniOPWdR0</dc:identifier>
</cp:coreProperties>
</file>