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821D-22A0-4A5D-9292-3BC414BA1FB6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6EEE-FF17-48F3-9973-93B325B8D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0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821D-22A0-4A5D-9292-3BC414BA1FB6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6EEE-FF17-48F3-9973-93B325B8D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230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821D-22A0-4A5D-9292-3BC414BA1FB6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6EEE-FF17-48F3-9973-93B325B8DF1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4239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821D-22A0-4A5D-9292-3BC414BA1FB6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6EEE-FF17-48F3-9973-93B325B8D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856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821D-22A0-4A5D-9292-3BC414BA1FB6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6EEE-FF17-48F3-9973-93B325B8DF1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2792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821D-22A0-4A5D-9292-3BC414BA1FB6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6EEE-FF17-48F3-9973-93B325B8D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577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821D-22A0-4A5D-9292-3BC414BA1FB6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6EEE-FF17-48F3-9973-93B325B8D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708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821D-22A0-4A5D-9292-3BC414BA1FB6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6EEE-FF17-48F3-9973-93B325B8D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883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821D-22A0-4A5D-9292-3BC414BA1FB6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6EEE-FF17-48F3-9973-93B325B8D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536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821D-22A0-4A5D-9292-3BC414BA1FB6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6EEE-FF17-48F3-9973-93B325B8D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143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821D-22A0-4A5D-9292-3BC414BA1FB6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6EEE-FF17-48F3-9973-93B325B8D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766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821D-22A0-4A5D-9292-3BC414BA1FB6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6EEE-FF17-48F3-9973-93B325B8D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665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821D-22A0-4A5D-9292-3BC414BA1FB6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6EEE-FF17-48F3-9973-93B325B8D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036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821D-22A0-4A5D-9292-3BC414BA1FB6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6EEE-FF17-48F3-9973-93B325B8D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07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821D-22A0-4A5D-9292-3BC414BA1FB6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6EEE-FF17-48F3-9973-93B325B8D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76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821D-22A0-4A5D-9292-3BC414BA1FB6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6EEE-FF17-48F3-9973-93B325B8D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225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A821D-22A0-4A5D-9292-3BC414BA1FB6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68D6EEE-FF17-48F3-9973-93B325B8D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066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google.com/intl/ko/chrome/" TargetMode="External"/><Relationship Id="rId4" Type="http://schemas.openxmlformats.org/officeDocument/2006/relationships/hyperlink" Target="https://code.visualstudio.com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9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E13027B6-3BE5-4833-9B30-7C4B9A2375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391983"/>
            <a:ext cx="7766936" cy="1557522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모바일인터넷과</a:t>
            </a:r>
            <a:endParaRPr lang="en-US" altLang="ko-KR" dirty="0"/>
          </a:p>
          <a:p>
            <a:r>
              <a:rPr lang="en-US" altLang="ko-KR" dirty="0"/>
              <a:t>201840222</a:t>
            </a:r>
          </a:p>
          <a:p>
            <a:r>
              <a:rPr lang="ko-KR" altLang="en-US" dirty="0"/>
              <a:t>이광민</a:t>
            </a:r>
            <a:endParaRPr lang="en-US" altLang="ko-KR" dirty="0"/>
          </a:p>
          <a:p>
            <a:r>
              <a:rPr lang="ko-KR" altLang="en-US" dirty="0"/>
              <a:t>이호진 교수님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199066-EF2E-483D-AF22-8CA61FA9B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275127"/>
            <a:ext cx="7766936" cy="2105637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웹콘텐츠프로그래밍</a:t>
            </a:r>
            <a:br>
              <a:rPr lang="en-US" altLang="ko-KR" dirty="0"/>
            </a:br>
            <a:r>
              <a:rPr lang="en-US" altLang="ko-KR" dirty="0"/>
              <a:t>2019.08.28(1</a:t>
            </a:r>
            <a:r>
              <a:rPr lang="ko-KR" altLang="en-US" dirty="0"/>
              <a:t>주차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1158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4BA8CC-8E1F-499A-B076-D472BE85A955}"/>
              </a:ext>
            </a:extLst>
          </p:cNvPr>
          <p:cNvSpPr txBox="1"/>
          <p:nvPr/>
        </p:nvSpPr>
        <p:spPr>
          <a:xfrm>
            <a:off x="11885506" y="64886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6EB0E011-0AD3-4305-B532-2346C645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2057477" cy="791361"/>
          </a:xfrm>
        </p:spPr>
        <p:txBody>
          <a:bodyPr>
            <a:normAutofit/>
          </a:bodyPr>
          <a:lstStyle/>
          <a:p>
            <a:r>
              <a:rPr lang="en-US" altLang="ko-KR" dirty="0"/>
              <a:t>php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3717F3-13E9-40F1-A89F-D69B3038E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650" y="1400961"/>
            <a:ext cx="2648320" cy="11717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726C5BB-0F83-4A36-B02A-810A02E2F2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165" y="1986830"/>
            <a:ext cx="2753109" cy="120984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8EA41E7-3D39-4A25-A523-40B9450E63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17" y="3293301"/>
            <a:ext cx="8249801" cy="2286319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2B35ED5-A7E5-47AF-84CF-57A004644C63}"/>
              </a:ext>
            </a:extLst>
          </p:cNvPr>
          <p:cNvCxnSpPr/>
          <p:nvPr/>
        </p:nvCxnSpPr>
        <p:spPr>
          <a:xfrm>
            <a:off x="1982597" y="2475489"/>
            <a:ext cx="1417739" cy="453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F174013-EF5D-45B6-9C12-60A51D459F38}"/>
              </a:ext>
            </a:extLst>
          </p:cNvPr>
          <p:cNvSpPr txBox="1"/>
          <p:nvPr/>
        </p:nvSpPr>
        <p:spPr>
          <a:xfrm>
            <a:off x="579717" y="2669327"/>
            <a:ext cx="2523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hello.php</a:t>
            </a:r>
            <a:r>
              <a:rPr lang="ko-KR" altLang="en-US" dirty="0"/>
              <a:t>를</a:t>
            </a:r>
            <a:endParaRPr lang="en-US" altLang="ko-KR" dirty="0"/>
          </a:p>
          <a:p>
            <a:r>
              <a:rPr lang="en-US" altLang="ko-KR" dirty="0" err="1"/>
              <a:t>index.php</a:t>
            </a:r>
            <a:r>
              <a:rPr lang="ko-KR" altLang="en-US" dirty="0"/>
              <a:t>로 수정한다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5BAB275-2B0D-4AA3-9952-56FB4DF3988C}"/>
              </a:ext>
            </a:extLst>
          </p:cNvPr>
          <p:cNvCxnSpPr>
            <a:cxnSpLocks/>
          </p:cNvCxnSpPr>
          <p:nvPr/>
        </p:nvCxnSpPr>
        <p:spPr>
          <a:xfrm flipH="1" flipV="1">
            <a:off x="7434289" y="5294394"/>
            <a:ext cx="661087" cy="620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8D5EEBE-5415-448F-AE74-F92EC4E50CF6}"/>
              </a:ext>
            </a:extLst>
          </p:cNvPr>
          <p:cNvSpPr txBox="1"/>
          <p:nvPr/>
        </p:nvSpPr>
        <p:spPr>
          <a:xfrm>
            <a:off x="7290033" y="5843434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수정전</a:t>
            </a:r>
            <a:r>
              <a:rPr lang="ko-KR" altLang="en-US" dirty="0"/>
              <a:t> 파일 실행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0A6AAE-91A7-4C77-9C5A-0D35A21E5576}"/>
              </a:ext>
            </a:extLst>
          </p:cNvPr>
          <p:cNvSpPr txBox="1"/>
          <p:nvPr/>
        </p:nvSpPr>
        <p:spPr>
          <a:xfrm>
            <a:off x="5240321" y="5972707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수정후</a:t>
            </a:r>
            <a:r>
              <a:rPr lang="ko-KR" altLang="en-US" dirty="0"/>
              <a:t> 파일 실행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061105F-FB15-4CF3-B4D0-19876E6C0AC7}"/>
              </a:ext>
            </a:extLst>
          </p:cNvPr>
          <p:cNvCxnSpPr>
            <a:cxnSpLocks/>
          </p:cNvCxnSpPr>
          <p:nvPr/>
        </p:nvCxnSpPr>
        <p:spPr>
          <a:xfrm flipV="1">
            <a:off x="6333688" y="5500979"/>
            <a:ext cx="598536" cy="527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339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4BA8CC-8E1F-499A-B076-D472BE85A955}"/>
              </a:ext>
            </a:extLst>
          </p:cNvPr>
          <p:cNvSpPr txBox="1"/>
          <p:nvPr/>
        </p:nvSpPr>
        <p:spPr>
          <a:xfrm>
            <a:off x="11763678" y="648866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6EB0E011-0AD3-4305-B532-2346C645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2057477" cy="791361"/>
          </a:xfrm>
        </p:spPr>
        <p:txBody>
          <a:bodyPr>
            <a:normAutofit/>
          </a:bodyPr>
          <a:lstStyle/>
          <a:p>
            <a:r>
              <a:rPr lang="en-US" altLang="ko-KR" dirty="0"/>
              <a:t>php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B7132E5-CC87-4B01-AC43-EB0F6115E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400961"/>
            <a:ext cx="8869013" cy="329611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AFEA848-B4F4-49B1-AC4C-EE6FBFD0CC6F}"/>
              </a:ext>
            </a:extLst>
          </p:cNvPr>
          <p:cNvCxnSpPr>
            <a:cxnSpLocks/>
          </p:cNvCxnSpPr>
          <p:nvPr/>
        </p:nvCxnSpPr>
        <p:spPr>
          <a:xfrm flipV="1">
            <a:off x="4479721" y="3429000"/>
            <a:ext cx="2885814" cy="1847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EC34910-07DB-4948-8061-F937F492C446}"/>
              </a:ext>
            </a:extLst>
          </p:cNvPr>
          <p:cNvSpPr txBox="1"/>
          <p:nvPr/>
        </p:nvSpPr>
        <p:spPr>
          <a:xfrm>
            <a:off x="2418633" y="5303766"/>
            <a:ext cx="5362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html</a:t>
            </a:r>
            <a:r>
              <a:rPr lang="ko-KR" altLang="en-US" dirty="0"/>
              <a:t>의 </a:t>
            </a:r>
            <a:r>
              <a:rPr lang="en-US" altLang="ko-KR" dirty="0"/>
              <a:t>body</a:t>
            </a:r>
            <a:r>
              <a:rPr lang="ko-KR" altLang="en-US" dirty="0"/>
              <a:t>부분에 </a:t>
            </a:r>
            <a:r>
              <a:rPr lang="en-US" altLang="ko-KR" dirty="0"/>
              <a:t>php</a:t>
            </a:r>
            <a:r>
              <a:rPr lang="ko-KR" altLang="en-US" dirty="0"/>
              <a:t>코드를 삽입해도 작동한다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3112CD-216E-48E2-9DB7-079B6CB8FBEF}"/>
              </a:ext>
            </a:extLst>
          </p:cNvPr>
          <p:cNvSpPr txBox="1"/>
          <p:nvPr/>
        </p:nvSpPr>
        <p:spPr>
          <a:xfrm>
            <a:off x="2418632" y="5673098"/>
            <a:ext cx="3930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** 과거에 제작한 코드가 이런 구조임</a:t>
            </a:r>
          </a:p>
        </p:txBody>
      </p:sp>
    </p:spTree>
    <p:extLst>
      <p:ext uri="{BB962C8B-B14F-4D97-AF65-F5344CB8AC3E}">
        <p14:creationId xmlns:p14="http://schemas.microsoft.com/office/powerpoint/2010/main" val="1543883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4BA8CC-8E1F-499A-B076-D472BE85A955}"/>
              </a:ext>
            </a:extLst>
          </p:cNvPr>
          <p:cNvSpPr txBox="1"/>
          <p:nvPr/>
        </p:nvSpPr>
        <p:spPr>
          <a:xfrm>
            <a:off x="11763678" y="648866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6EB0E011-0AD3-4305-B532-2346C645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668164" cy="791361"/>
          </a:xfrm>
        </p:spPr>
        <p:txBody>
          <a:bodyPr>
            <a:normAutofit/>
          </a:bodyPr>
          <a:lstStyle/>
          <a:p>
            <a:r>
              <a:rPr lang="en-US" altLang="ko-KR" dirty="0"/>
              <a:t>Php(</a:t>
            </a:r>
            <a:r>
              <a:rPr lang="en-US" altLang="ko-KR" dirty="0" err="1"/>
              <a:t>var_dump</a:t>
            </a:r>
            <a:r>
              <a:rPr lang="en-US" altLang="ko-KR" dirty="0"/>
              <a:t>())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62A249-6D26-4FAC-9B25-FFBC89B50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442" y="1400961"/>
            <a:ext cx="3505689" cy="1848108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8845950-BE18-423C-9E5C-0DB7DAF4652F}"/>
              </a:ext>
            </a:extLst>
          </p:cNvPr>
          <p:cNvCxnSpPr>
            <a:cxnSpLocks/>
          </p:cNvCxnSpPr>
          <p:nvPr/>
        </p:nvCxnSpPr>
        <p:spPr>
          <a:xfrm flipH="1" flipV="1">
            <a:off x="2982286" y="2984384"/>
            <a:ext cx="2425816" cy="889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FA4144C-6AE2-4740-99C8-797BFFA76F8C}"/>
              </a:ext>
            </a:extLst>
          </p:cNvPr>
          <p:cNvCxnSpPr>
            <a:cxnSpLocks/>
          </p:cNvCxnSpPr>
          <p:nvPr/>
        </p:nvCxnSpPr>
        <p:spPr>
          <a:xfrm flipV="1">
            <a:off x="2424419" y="2759978"/>
            <a:ext cx="0" cy="1023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241EFF3-64E2-4B88-B657-452F9B901490}"/>
              </a:ext>
            </a:extLst>
          </p:cNvPr>
          <p:cNvSpPr txBox="1"/>
          <p:nvPr/>
        </p:nvSpPr>
        <p:spPr>
          <a:xfrm>
            <a:off x="4409812" y="3873616"/>
            <a:ext cx="435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var_dump</a:t>
            </a:r>
            <a:r>
              <a:rPr lang="en-US" altLang="ko-KR" dirty="0"/>
              <a:t>()</a:t>
            </a:r>
            <a:r>
              <a:rPr lang="ko-KR" altLang="en-US" dirty="0"/>
              <a:t>는 자료형을 확인하는데 사용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F3F0B7-29F8-44EB-A764-AE1DE6CEFFD9}"/>
              </a:ext>
            </a:extLst>
          </p:cNvPr>
          <p:cNvSpPr txBox="1"/>
          <p:nvPr/>
        </p:nvSpPr>
        <p:spPr>
          <a:xfrm>
            <a:off x="1216396" y="3783435"/>
            <a:ext cx="2416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echo</a:t>
            </a:r>
            <a:r>
              <a:rPr lang="ko-KR" altLang="en-US" dirty="0"/>
              <a:t>와 </a:t>
            </a:r>
            <a:r>
              <a:rPr lang="en-US" altLang="ko-KR" dirty="0"/>
              <a:t>print</a:t>
            </a:r>
            <a:r>
              <a:rPr lang="ko-KR" altLang="en-US" dirty="0"/>
              <a:t>는 모두</a:t>
            </a:r>
            <a:endParaRPr lang="en-US" altLang="ko-KR" dirty="0"/>
          </a:p>
          <a:p>
            <a:r>
              <a:rPr lang="ko-KR" altLang="en-US" dirty="0"/>
              <a:t>출력용으로 사용된다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F51972D-7CC1-4F61-9034-747EBC5AE2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131" y="1400960"/>
            <a:ext cx="3343742" cy="1514686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B73FCA2-EC8C-4D9E-AAC8-A832AED3D944}"/>
              </a:ext>
            </a:extLst>
          </p:cNvPr>
          <p:cNvCxnSpPr>
            <a:cxnSpLocks/>
          </p:cNvCxnSpPr>
          <p:nvPr/>
        </p:nvCxnSpPr>
        <p:spPr>
          <a:xfrm flipV="1">
            <a:off x="3497177" y="2416029"/>
            <a:ext cx="2310711" cy="1714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D8F6111-E88E-4E35-908E-2DF06C2A1284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2685459"/>
            <a:ext cx="384859" cy="1193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725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4BA8CC-8E1F-499A-B076-D472BE85A955}"/>
              </a:ext>
            </a:extLst>
          </p:cNvPr>
          <p:cNvSpPr txBox="1"/>
          <p:nvPr/>
        </p:nvSpPr>
        <p:spPr>
          <a:xfrm>
            <a:off x="11763678" y="648866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6EB0E011-0AD3-4305-B532-2346C645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559107" cy="791361"/>
          </a:xfrm>
        </p:spPr>
        <p:txBody>
          <a:bodyPr>
            <a:normAutofit/>
          </a:bodyPr>
          <a:lstStyle/>
          <a:p>
            <a:r>
              <a:rPr lang="en-US" altLang="ko-KR" dirty="0"/>
              <a:t>php(</a:t>
            </a:r>
            <a:r>
              <a:rPr lang="ko-KR" altLang="en-US" dirty="0"/>
              <a:t>아스키 코드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D1CA0E0-8613-4656-9C0D-F4A2731F8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777" y="2838366"/>
            <a:ext cx="1190791" cy="58110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608A5E5-BF7A-4BA5-BB4C-A186351C6F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93" y="2838366"/>
            <a:ext cx="2915057" cy="176237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2C4A6FD-3490-4BF0-9CFF-34437C1DCF90}"/>
              </a:ext>
            </a:extLst>
          </p:cNvPr>
          <p:cNvSpPr txBox="1"/>
          <p:nvPr/>
        </p:nvSpPr>
        <p:spPr>
          <a:xfrm>
            <a:off x="1102693" y="1419386"/>
            <a:ext cx="7605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아스키 코드는 미국 </a:t>
            </a:r>
            <a:r>
              <a:rPr lang="en-US" altLang="ko-KR" dirty="0"/>
              <a:t>ANSI</a:t>
            </a:r>
            <a:r>
              <a:rPr lang="ko-KR" altLang="en-US" dirty="0"/>
              <a:t>에서 표준화한 정보교환용 </a:t>
            </a:r>
            <a:r>
              <a:rPr lang="en-US" altLang="ko-KR" dirty="0"/>
              <a:t>7</a:t>
            </a:r>
            <a:r>
              <a:rPr lang="ko-KR" altLang="en-US" dirty="0"/>
              <a:t>비트 부호체계이다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EC6560-4F9B-41F9-8465-BD8C971AB0BA}"/>
              </a:ext>
            </a:extLst>
          </p:cNvPr>
          <p:cNvSpPr txBox="1"/>
          <p:nvPr/>
        </p:nvSpPr>
        <p:spPr>
          <a:xfrm>
            <a:off x="1102693" y="1786134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ord</a:t>
            </a:r>
            <a:r>
              <a:rPr lang="en-US" altLang="ko-KR" dirty="0"/>
              <a:t>() : </a:t>
            </a:r>
            <a:r>
              <a:rPr lang="ko-KR" altLang="en-US" dirty="0"/>
              <a:t>문자를 </a:t>
            </a:r>
            <a:r>
              <a:rPr lang="en-US" altLang="ko-KR" dirty="0"/>
              <a:t>10</a:t>
            </a:r>
            <a:r>
              <a:rPr lang="ko-KR" altLang="en-US" dirty="0"/>
              <a:t>진법으로 변경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9D0E0B-D83F-4EB7-9F4A-2AADF7F8C856}"/>
              </a:ext>
            </a:extLst>
          </p:cNvPr>
          <p:cNvSpPr txBox="1"/>
          <p:nvPr/>
        </p:nvSpPr>
        <p:spPr>
          <a:xfrm>
            <a:off x="1102693" y="2156365"/>
            <a:ext cx="3135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chr</a:t>
            </a:r>
            <a:r>
              <a:rPr lang="en-US" altLang="ko-KR" dirty="0"/>
              <a:t>() : 10</a:t>
            </a:r>
            <a:r>
              <a:rPr lang="ko-KR" altLang="en-US" dirty="0"/>
              <a:t>진법을 문자로 변경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ADA57C-F033-4613-8F2E-3D09343C3A3C}"/>
              </a:ext>
            </a:extLst>
          </p:cNvPr>
          <p:cNvSpPr txBox="1"/>
          <p:nvPr/>
        </p:nvSpPr>
        <p:spPr>
          <a:xfrm>
            <a:off x="4528904" y="3620754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ko-KR" altLang="en-US" dirty="0"/>
              <a:t>의 아스키 코드인 </a:t>
            </a:r>
            <a:r>
              <a:rPr lang="en-US" altLang="ko-KR" dirty="0"/>
              <a:t>97</a:t>
            </a:r>
            <a:r>
              <a:rPr lang="ko-KR" altLang="en-US" dirty="0"/>
              <a:t>이 출력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EE7AE7-EC66-4D2D-9F25-3EFB9D475223}"/>
              </a:ext>
            </a:extLst>
          </p:cNvPr>
          <p:cNvSpPr txBox="1"/>
          <p:nvPr/>
        </p:nvSpPr>
        <p:spPr>
          <a:xfrm>
            <a:off x="4528904" y="3990086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97</a:t>
            </a:r>
            <a:r>
              <a:rPr lang="ko-KR" altLang="en-US" dirty="0"/>
              <a:t>의 아스키 코드인 </a:t>
            </a:r>
            <a:r>
              <a:rPr lang="en-US" altLang="ko-KR" dirty="0"/>
              <a:t>a</a:t>
            </a:r>
            <a:r>
              <a:rPr lang="ko-KR" altLang="en-US" dirty="0"/>
              <a:t>이 출력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91DAE52-D94C-4A43-9C83-D619B40E1E60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380763" y="3620754"/>
            <a:ext cx="1148141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DBE0A78-7C6B-4990-A20F-D9C55DA58D36}"/>
              </a:ext>
            </a:extLst>
          </p:cNvPr>
          <p:cNvCxnSpPr>
            <a:cxnSpLocks/>
          </p:cNvCxnSpPr>
          <p:nvPr/>
        </p:nvCxnSpPr>
        <p:spPr>
          <a:xfrm>
            <a:off x="3070371" y="4195066"/>
            <a:ext cx="1458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730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4BA8CC-8E1F-499A-B076-D472BE85A955}"/>
              </a:ext>
            </a:extLst>
          </p:cNvPr>
          <p:cNvSpPr txBox="1"/>
          <p:nvPr/>
        </p:nvSpPr>
        <p:spPr>
          <a:xfrm>
            <a:off x="11763678" y="648866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13</a:t>
            </a:r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6EB0E011-0AD3-4305-B532-2346C645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559107" cy="791361"/>
          </a:xfrm>
        </p:spPr>
        <p:txBody>
          <a:bodyPr>
            <a:normAutofit/>
          </a:bodyPr>
          <a:lstStyle/>
          <a:p>
            <a:r>
              <a:rPr lang="en-US" altLang="ko-KR" dirty="0"/>
              <a:t>php(</a:t>
            </a:r>
            <a:r>
              <a:rPr lang="ko-KR" altLang="en-US" dirty="0"/>
              <a:t>주석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E05110-8B75-479C-9F88-CC23BA423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66" y="1770293"/>
            <a:ext cx="2476846" cy="3010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7442E4-73F4-4FC6-8B3B-5666DBE701DD}"/>
              </a:ext>
            </a:extLst>
          </p:cNvPr>
          <p:cNvSpPr txBox="1"/>
          <p:nvPr/>
        </p:nvSpPr>
        <p:spPr>
          <a:xfrm>
            <a:off x="780176" y="1400961"/>
            <a:ext cx="7608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주석은 소스코드의 </a:t>
            </a:r>
            <a:r>
              <a:rPr lang="ko-KR" altLang="en-US" dirty="0" err="1"/>
              <a:t>설명등에</a:t>
            </a:r>
            <a:r>
              <a:rPr lang="ko-KR" altLang="en-US" dirty="0"/>
              <a:t> 사용되며 프로그램에는 영향을 </a:t>
            </a:r>
            <a:r>
              <a:rPr lang="ko-KR" altLang="en-US" dirty="0" err="1"/>
              <a:t>주진않는다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76E0C5-803C-4E61-9959-7A10F0AB5B1E}"/>
              </a:ext>
            </a:extLst>
          </p:cNvPr>
          <p:cNvSpPr txBox="1"/>
          <p:nvPr/>
        </p:nvSpPr>
        <p:spPr>
          <a:xfrm>
            <a:off x="3616002" y="2561654"/>
            <a:ext cx="5835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한 줄 주석 </a:t>
            </a:r>
            <a:r>
              <a:rPr lang="en-US" altLang="ko-KR" dirty="0"/>
              <a:t>: //</a:t>
            </a:r>
            <a:r>
              <a:rPr lang="ko-KR" altLang="en-US" dirty="0"/>
              <a:t>표기를 기준으로 한 줄만 주석 처리된다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88268E-4AED-4CF4-8FF3-6A4127E76F0A}"/>
              </a:ext>
            </a:extLst>
          </p:cNvPr>
          <p:cNvSpPr txBox="1"/>
          <p:nvPr/>
        </p:nvSpPr>
        <p:spPr>
          <a:xfrm>
            <a:off x="3616002" y="3152001"/>
            <a:ext cx="570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전통적 주석 </a:t>
            </a:r>
            <a:r>
              <a:rPr lang="en-US" altLang="ko-KR" dirty="0"/>
              <a:t>: /*</a:t>
            </a:r>
            <a:r>
              <a:rPr lang="ko-KR" altLang="en-US" dirty="0"/>
              <a:t>부터 </a:t>
            </a:r>
            <a:r>
              <a:rPr lang="en-US" altLang="ko-KR" dirty="0"/>
              <a:t>*/ </a:t>
            </a:r>
            <a:r>
              <a:rPr lang="ko-KR" altLang="en-US" dirty="0"/>
              <a:t>사이의 내용이 주석처리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DD0AE9-A596-417F-84FA-B34B17B1FA1D}"/>
              </a:ext>
            </a:extLst>
          </p:cNvPr>
          <p:cNvSpPr txBox="1"/>
          <p:nvPr/>
        </p:nvSpPr>
        <p:spPr>
          <a:xfrm>
            <a:off x="3616002" y="3742349"/>
            <a:ext cx="5843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문서화 주석 </a:t>
            </a:r>
            <a:r>
              <a:rPr lang="en-US" altLang="ko-KR" dirty="0"/>
              <a:t>: /**</a:t>
            </a:r>
            <a:r>
              <a:rPr lang="ko-KR" altLang="en-US" dirty="0"/>
              <a:t>부터</a:t>
            </a:r>
            <a:r>
              <a:rPr lang="en-US" altLang="ko-KR" dirty="0"/>
              <a:t> */</a:t>
            </a:r>
            <a:r>
              <a:rPr lang="ko-KR" altLang="en-US" dirty="0"/>
              <a:t> 사이의 내용이 주석처리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0518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4BA8CC-8E1F-499A-B076-D472BE85A955}"/>
              </a:ext>
            </a:extLst>
          </p:cNvPr>
          <p:cNvSpPr txBox="1"/>
          <p:nvPr/>
        </p:nvSpPr>
        <p:spPr>
          <a:xfrm>
            <a:off x="11763678" y="648866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14</a:t>
            </a:r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6EB0E011-0AD3-4305-B532-2346C645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559107" cy="791361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Typora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DDB6E34-3FB5-49AE-9321-78AD45B04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492376"/>
            <a:ext cx="5715798" cy="30007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6733DE1-C0C6-44A4-9E6D-2177D5AB5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788" y="3616277"/>
            <a:ext cx="5344271" cy="23434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B9172A-1027-4B23-A2AD-8DE2C91143EA}"/>
              </a:ext>
            </a:extLst>
          </p:cNvPr>
          <p:cNvSpPr txBox="1"/>
          <p:nvPr/>
        </p:nvSpPr>
        <p:spPr>
          <a:xfrm>
            <a:off x="6393131" y="2512274"/>
            <a:ext cx="256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https://www.typora.io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472C7B-D183-4EA3-B97A-FE25E04DE61E}"/>
              </a:ext>
            </a:extLst>
          </p:cNvPr>
          <p:cNvSpPr txBox="1"/>
          <p:nvPr/>
        </p:nvSpPr>
        <p:spPr>
          <a:xfrm>
            <a:off x="6393131" y="1865943"/>
            <a:ext cx="4076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Typora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사용하기 위해</a:t>
            </a:r>
            <a:endParaRPr lang="en-US" altLang="ko-KR" dirty="0"/>
          </a:p>
          <a:p>
            <a:r>
              <a:rPr lang="ko-KR" altLang="en-US" dirty="0"/>
              <a:t> 아래 주소로 들어가서 다운을 받는다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F91C99E-BA7C-4FE3-B6DD-F838341C52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535" y="5840675"/>
            <a:ext cx="2181529" cy="23815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3BCDFA3-8B9D-406C-823A-7F8A89A1E3EE}"/>
              </a:ext>
            </a:extLst>
          </p:cNvPr>
          <p:cNvSpPr txBox="1"/>
          <p:nvPr/>
        </p:nvSpPr>
        <p:spPr>
          <a:xfrm>
            <a:off x="6418871" y="2808107"/>
            <a:ext cx="3163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실습할 파일을 저장할</a:t>
            </a:r>
            <a:endParaRPr lang="en-US" altLang="ko-KR" dirty="0"/>
          </a:p>
          <a:p>
            <a:r>
              <a:rPr lang="en-US" altLang="ko-KR" dirty="0"/>
              <a:t>php_201840222</a:t>
            </a:r>
            <a:r>
              <a:rPr lang="ko-KR" altLang="en-US" dirty="0"/>
              <a:t>를 생성한다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3434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4BA8CC-8E1F-499A-B076-D472BE85A955}"/>
              </a:ext>
            </a:extLst>
          </p:cNvPr>
          <p:cNvSpPr txBox="1"/>
          <p:nvPr/>
        </p:nvSpPr>
        <p:spPr>
          <a:xfrm>
            <a:off x="11763678" y="648866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</a:t>
            </a:r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6EB0E011-0AD3-4305-B532-2346C645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559107" cy="791361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Typora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E56854-2040-4477-895B-3E04D0CBE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72" y="1256837"/>
            <a:ext cx="2623960" cy="230009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4CBE77D-CCEE-4679-929D-89334E94A7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886" y="2030594"/>
            <a:ext cx="2172003" cy="75258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E9E261F-1717-48A4-900C-E9B4BE21DF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391" y="2783174"/>
            <a:ext cx="4362895" cy="385927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558EB0F-6AC7-4756-95E4-E7A806C0D3D4}"/>
              </a:ext>
            </a:extLst>
          </p:cNvPr>
          <p:cNvSpPr txBox="1"/>
          <p:nvPr/>
        </p:nvSpPr>
        <p:spPr>
          <a:xfrm>
            <a:off x="3389391" y="671119"/>
            <a:ext cx="37080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Typora</a:t>
            </a:r>
            <a:r>
              <a:rPr lang="ko-KR" altLang="en-US" dirty="0"/>
              <a:t>를 </a:t>
            </a:r>
            <a:r>
              <a:rPr lang="ko-KR" altLang="en-US" dirty="0" err="1"/>
              <a:t>실행한뒤</a:t>
            </a:r>
            <a:endParaRPr lang="en-US" altLang="ko-KR" dirty="0"/>
          </a:p>
          <a:p>
            <a:r>
              <a:rPr lang="ko-KR" altLang="en-US" dirty="0"/>
              <a:t>안녕하세요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대림대학교 학생입니다</a:t>
            </a:r>
            <a:r>
              <a:rPr lang="en-US" altLang="ko-KR" dirty="0"/>
              <a:t>.</a:t>
            </a:r>
            <a:r>
              <a:rPr lang="ko-KR" altLang="en-US" dirty="0"/>
              <a:t> 를 </a:t>
            </a:r>
            <a:r>
              <a:rPr lang="ko-KR" altLang="en-US" dirty="0" err="1"/>
              <a:t>작성후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D051C5-7ADA-4722-A180-6DAA3497D4DB}"/>
              </a:ext>
            </a:extLst>
          </p:cNvPr>
          <p:cNvSpPr txBox="1"/>
          <p:nvPr/>
        </p:nvSpPr>
        <p:spPr>
          <a:xfrm>
            <a:off x="4628889" y="1977697"/>
            <a:ext cx="4697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비쥬얼</a:t>
            </a:r>
            <a:r>
              <a:rPr lang="ko-KR" altLang="en-US" dirty="0"/>
              <a:t> 코드에서 작성한 코드에 </a:t>
            </a:r>
            <a:r>
              <a:rPr lang="en-US" altLang="ko-KR" dirty="0"/>
              <a:t>##</a:t>
            </a:r>
            <a:r>
              <a:rPr lang="ko-KR" altLang="en-US" dirty="0"/>
              <a:t>를 붙이면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3D739A-C780-43C1-9366-9E0945327CB2}"/>
              </a:ext>
            </a:extLst>
          </p:cNvPr>
          <p:cNvSpPr txBox="1"/>
          <p:nvPr/>
        </p:nvSpPr>
        <p:spPr>
          <a:xfrm>
            <a:off x="4194866" y="5041076"/>
            <a:ext cx="3615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제목 태그가 적용됨을 볼 수 있다</a:t>
            </a:r>
            <a:r>
              <a:rPr lang="en-US" altLang="ko-KR" dirty="0"/>
              <a:t>.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4FF1CDD-BFF4-428F-ABDC-4C7164AF7B95}"/>
              </a:ext>
            </a:extLst>
          </p:cNvPr>
          <p:cNvCxnSpPr/>
          <p:nvPr/>
        </p:nvCxnSpPr>
        <p:spPr>
          <a:xfrm flipH="1" flipV="1">
            <a:off x="4462943" y="3556932"/>
            <a:ext cx="604007" cy="1484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409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4BA8CC-8E1F-499A-B076-D472BE85A955}"/>
              </a:ext>
            </a:extLst>
          </p:cNvPr>
          <p:cNvSpPr txBox="1"/>
          <p:nvPr/>
        </p:nvSpPr>
        <p:spPr>
          <a:xfrm>
            <a:off x="11763678" y="648866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</a:t>
            </a:r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6EB0E011-0AD3-4305-B532-2346C645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559107" cy="791361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Typora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DE7368-026C-4129-88D7-1CA5FA02E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467" y="1752366"/>
            <a:ext cx="4353533" cy="33532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D6A1C6-951C-4442-8BE3-4C24CB27DB58}"/>
              </a:ext>
            </a:extLst>
          </p:cNvPr>
          <p:cNvSpPr txBox="1"/>
          <p:nvPr/>
        </p:nvSpPr>
        <p:spPr>
          <a:xfrm>
            <a:off x="6096000" y="1752366"/>
            <a:ext cx="338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php </a:t>
            </a:r>
            <a:r>
              <a:rPr lang="ko-KR" altLang="en-US" dirty="0"/>
              <a:t>코드를 </a:t>
            </a:r>
            <a:r>
              <a:rPr lang="en-US" altLang="ko-KR" dirty="0" err="1"/>
              <a:t>Typora</a:t>
            </a:r>
            <a:r>
              <a:rPr lang="ko-KR" altLang="en-US" dirty="0"/>
              <a:t>에 넣어본다</a:t>
            </a:r>
            <a:r>
              <a:rPr lang="en-US" altLang="ko-KR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07928F-A81F-40F9-8451-6B13F204C290}"/>
              </a:ext>
            </a:extLst>
          </p:cNvPr>
          <p:cNvSpPr txBox="1"/>
          <p:nvPr/>
        </p:nvSpPr>
        <p:spPr>
          <a:xfrm>
            <a:off x="6096000" y="2473103"/>
            <a:ext cx="352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코드의 앞부분에 </a:t>
            </a:r>
            <a:r>
              <a:rPr lang="en-US" altLang="ko-KR" dirty="0"/>
              <a:t>```</a:t>
            </a:r>
            <a:r>
              <a:rPr lang="ko-KR" altLang="en-US" dirty="0"/>
              <a:t>를 붙여보면</a:t>
            </a:r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ABAB5B-D963-4215-868E-BFB45586EE5B}"/>
              </a:ext>
            </a:extLst>
          </p:cNvPr>
          <p:cNvSpPr txBox="1"/>
          <p:nvPr/>
        </p:nvSpPr>
        <p:spPr>
          <a:xfrm>
            <a:off x="6096000" y="3558536"/>
            <a:ext cx="3708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코드의 앞부분에 </a:t>
            </a:r>
            <a:r>
              <a:rPr lang="en-US" altLang="ko-KR" dirty="0"/>
              <a:t>```</a:t>
            </a:r>
            <a:r>
              <a:rPr lang="ko-KR" altLang="en-US" dirty="0"/>
              <a:t>를 붙여보면</a:t>
            </a:r>
            <a:endParaRPr lang="en-US" altLang="ko-KR" dirty="0"/>
          </a:p>
          <a:p>
            <a:r>
              <a:rPr lang="ko-KR" altLang="en-US" dirty="0"/>
              <a:t>작성한 코드가 </a:t>
            </a:r>
            <a:r>
              <a:rPr lang="ko-KR" altLang="en-US" dirty="0" err="1"/>
              <a:t>생성된걸</a:t>
            </a:r>
            <a:r>
              <a:rPr lang="ko-KR" altLang="en-US" dirty="0"/>
              <a:t> </a:t>
            </a:r>
            <a:r>
              <a:rPr lang="ko-KR" altLang="en-US" dirty="0" err="1"/>
              <a:t>볼수있다</a:t>
            </a:r>
            <a:r>
              <a:rPr lang="en-US" altLang="ko-KR" dirty="0"/>
              <a:t>.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DD51E88-6D68-4520-92DB-28B68CE0FDD9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2355011" y="2389517"/>
            <a:ext cx="3740989" cy="268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567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4BA8CC-8E1F-499A-B076-D472BE85A955}"/>
              </a:ext>
            </a:extLst>
          </p:cNvPr>
          <p:cNvSpPr txBox="1"/>
          <p:nvPr/>
        </p:nvSpPr>
        <p:spPr>
          <a:xfrm>
            <a:off x="11763678" y="648866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17</a:t>
            </a:r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6EB0E011-0AD3-4305-B532-2346C645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559107" cy="791361"/>
          </a:xfrm>
        </p:spPr>
        <p:txBody>
          <a:bodyPr>
            <a:normAutofit/>
          </a:bodyPr>
          <a:lstStyle/>
          <a:p>
            <a:r>
              <a:rPr lang="en-US" altLang="ko-KR" dirty="0"/>
              <a:t>Git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5C7CBA-F59B-422A-909D-27988FFBDB71}"/>
              </a:ext>
            </a:extLst>
          </p:cNvPr>
          <p:cNvSpPr txBox="1"/>
          <p:nvPr/>
        </p:nvSpPr>
        <p:spPr>
          <a:xfrm>
            <a:off x="677333" y="1400961"/>
            <a:ext cx="6304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소스코드의 변경점이나 이후 롤백을 위해서 </a:t>
            </a:r>
            <a:r>
              <a:rPr lang="en-US" altLang="ko-KR" dirty="0"/>
              <a:t>Git</a:t>
            </a:r>
            <a:r>
              <a:rPr lang="ko-KR" altLang="en-US" dirty="0"/>
              <a:t>를 설치한다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E95EF4-41B6-4B18-BF88-534697040DFA}"/>
              </a:ext>
            </a:extLst>
          </p:cNvPr>
          <p:cNvSpPr txBox="1"/>
          <p:nvPr/>
        </p:nvSpPr>
        <p:spPr>
          <a:xfrm>
            <a:off x="677333" y="1770293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https://git-scm.com/ 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E7299E9-6DA0-4EBB-ACEE-14E0A8326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563" y="2192322"/>
            <a:ext cx="3256628" cy="258800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9921CD5-E695-4347-ADF1-1C3E637847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191" y="2934422"/>
            <a:ext cx="3918623" cy="295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03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4BA8CC-8E1F-499A-B076-D472BE85A955}"/>
              </a:ext>
            </a:extLst>
          </p:cNvPr>
          <p:cNvSpPr txBox="1"/>
          <p:nvPr/>
        </p:nvSpPr>
        <p:spPr>
          <a:xfrm>
            <a:off x="11763678" y="648866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18</a:t>
            </a:r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6EB0E011-0AD3-4305-B532-2346C645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559107" cy="791361"/>
          </a:xfrm>
        </p:spPr>
        <p:txBody>
          <a:bodyPr>
            <a:normAutofit/>
          </a:bodyPr>
          <a:lstStyle/>
          <a:p>
            <a:r>
              <a:rPr lang="en-US" altLang="ko-KR" dirty="0"/>
              <a:t>Git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553F9C1-1BD0-46AF-8BAF-2B03F03D4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400961"/>
            <a:ext cx="5976711" cy="35590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C6ADFD-4EEF-4CE1-B4CB-80643EFC168B}"/>
              </a:ext>
            </a:extLst>
          </p:cNvPr>
          <p:cNvSpPr txBox="1"/>
          <p:nvPr/>
        </p:nvSpPr>
        <p:spPr>
          <a:xfrm>
            <a:off x="6096000" y="1400961"/>
            <a:ext cx="5237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아까 </a:t>
            </a:r>
            <a:r>
              <a:rPr lang="en-US" altLang="ko-KR" dirty="0" err="1"/>
              <a:t>Typora</a:t>
            </a:r>
            <a:r>
              <a:rPr lang="ko-KR" altLang="en-US" dirty="0"/>
              <a:t>를 위해 생성한 폴더에서 </a:t>
            </a:r>
            <a:endParaRPr lang="en-US" altLang="ko-KR" dirty="0"/>
          </a:p>
          <a:p>
            <a:r>
              <a:rPr lang="ko-KR" altLang="en-US" dirty="0"/>
              <a:t>마우스 오른쪽 클릭 </a:t>
            </a:r>
            <a:r>
              <a:rPr lang="en-US" altLang="ko-KR" dirty="0"/>
              <a:t>-&gt; Git Bash Here</a:t>
            </a:r>
            <a:r>
              <a:rPr lang="ko-KR" altLang="en-US" dirty="0"/>
              <a:t>를 선택한다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703A440-D30F-4216-9EF0-763078B758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440" y="2796362"/>
            <a:ext cx="5668166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341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4BA8CC-8E1F-499A-B076-D472BE85A955}"/>
              </a:ext>
            </a:extLst>
          </p:cNvPr>
          <p:cNvSpPr txBox="1"/>
          <p:nvPr/>
        </p:nvSpPr>
        <p:spPr>
          <a:xfrm>
            <a:off x="11885506" y="64886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6EB0E011-0AD3-4305-B532-2346C645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2057477" cy="791361"/>
          </a:xfrm>
        </p:spPr>
        <p:txBody>
          <a:bodyPr>
            <a:normAutofit/>
          </a:bodyPr>
          <a:lstStyle/>
          <a:p>
            <a:r>
              <a:rPr lang="ko-KR" altLang="en-US" dirty="0"/>
              <a:t>사전준비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08A67B5-E021-482A-B6FC-997A1D387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400961"/>
            <a:ext cx="5606244" cy="23625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766B0BB-5BB6-4D49-BE86-36F5A259D5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336" y="1400961"/>
            <a:ext cx="4548294" cy="34477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24EB32-7CDA-44E1-8820-F84FCC324643}"/>
              </a:ext>
            </a:extLst>
          </p:cNvPr>
          <p:cNvSpPr txBox="1"/>
          <p:nvPr/>
        </p:nvSpPr>
        <p:spPr>
          <a:xfrm>
            <a:off x="1373214" y="4848759"/>
            <a:ext cx="730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실습전에 필요한</a:t>
            </a:r>
            <a:r>
              <a:rPr lang="en-US" altLang="ko-KR" dirty="0"/>
              <a:t> Visual Studio Code(</a:t>
            </a:r>
            <a:r>
              <a:rPr lang="en-US" altLang="ko-KR" dirty="0">
                <a:hlinkClick r:id="rId4"/>
              </a:rPr>
              <a:t>https://code.visualstudio.com/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949C0C-0CA7-41B6-97A3-106B3EEC70E4}"/>
              </a:ext>
            </a:extLst>
          </p:cNvPr>
          <p:cNvSpPr txBox="1"/>
          <p:nvPr/>
        </p:nvSpPr>
        <p:spPr>
          <a:xfrm>
            <a:off x="1373214" y="5218091"/>
            <a:ext cx="7692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Chrome</a:t>
            </a:r>
            <a:r>
              <a:rPr lang="ko-KR" altLang="en-US" dirty="0"/>
              <a:t>을 다운받도록 한다</a:t>
            </a:r>
            <a:r>
              <a:rPr lang="en-US" altLang="ko-KR" dirty="0"/>
              <a:t>.(</a:t>
            </a:r>
            <a:r>
              <a:rPr lang="en-US" altLang="ko-KR" dirty="0">
                <a:hlinkClick r:id="rId5"/>
              </a:rPr>
              <a:t>https://www.google.com/intl/ko/chrome/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4684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4BA8CC-8E1F-499A-B076-D472BE85A955}"/>
              </a:ext>
            </a:extLst>
          </p:cNvPr>
          <p:cNvSpPr txBox="1"/>
          <p:nvPr/>
        </p:nvSpPr>
        <p:spPr>
          <a:xfrm>
            <a:off x="11763678" y="648866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19</a:t>
            </a:r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6EB0E011-0AD3-4305-B532-2346C645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559107" cy="791361"/>
          </a:xfrm>
        </p:spPr>
        <p:txBody>
          <a:bodyPr>
            <a:normAutofit/>
          </a:bodyPr>
          <a:lstStyle/>
          <a:p>
            <a:r>
              <a:rPr lang="en-US" altLang="ko-KR" dirty="0"/>
              <a:t>Git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98E894-4B1C-4E95-8FFB-5C7E5836A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2162533"/>
            <a:ext cx="4086795" cy="50489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4EF6ECD-D341-4B58-9DE5-58AD5A6E50FC}"/>
              </a:ext>
            </a:extLst>
          </p:cNvPr>
          <p:cNvSpPr txBox="1"/>
          <p:nvPr/>
        </p:nvSpPr>
        <p:spPr>
          <a:xfrm>
            <a:off x="4957893" y="2298096"/>
            <a:ext cx="420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 </a:t>
            </a:r>
            <a:r>
              <a:rPr lang="en-US" altLang="ko-KR" dirty="0" err="1"/>
              <a:t>init</a:t>
            </a:r>
            <a:r>
              <a:rPr lang="en-US" altLang="ko-KR" dirty="0"/>
              <a:t> : </a:t>
            </a:r>
            <a:r>
              <a:rPr lang="ko-KR" altLang="en-US" dirty="0"/>
              <a:t>새로운 </a:t>
            </a:r>
            <a:r>
              <a:rPr lang="en-US" altLang="ko-KR" dirty="0"/>
              <a:t>git </a:t>
            </a:r>
            <a:r>
              <a:rPr lang="ko-KR" altLang="en-US" dirty="0"/>
              <a:t>저장소가 생성된다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03521BA-1075-49B4-AF3F-2EB6220F8651}"/>
              </a:ext>
            </a:extLst>
          </p:cNvPr>
          <p:cNvCxnSpPr/>
          <p:nvPr/>
        </p:nvCxnSpPr>
        <p:spPr>
          <a:xfrm flipH="1" flipV="1">
            <a:off x="1409350" y="2414980"/>
            <a:ext cx="3473043" cy="127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656D3643-D52A-4049-839F-02CA80F997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2830557"/>
            <a:ext cx="5620534" cy="365811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CB35124-7B05-4019-8B20-EDA25FE2D39F}"/>
              </a:ext>
            </a:extLst>
          </p:cNvPr>
          <p:cNvSpPr txBox="1"/>
          <p:nvPr/>
        </p:nvSpPr>
        <p:spPr>
          <a:xfrm>
            <a:off x="6668536" y="3244334"/>
            <a:ext cx="3347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ls –all : </a:t>
            </a:r>
            <a:r>
              <a:rPr lang="ko-KR" altLang="en-US" dirty="0"/>
              <a:t>모든 파일을 출력한다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15DA83E-793F-4DFD-858A-A4070E2B20A9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1409350" y="3244334"/>
            <a:ext cx="5259186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FC2FC18-99A4-41CD-9561-46D14059E6E2}"/>
              </a:ext>
            </a:extLst>
          </p:cNvPr>
          <p:cNvSpPr txBox="1"/>
          <p:nvPr/>
        </p:nvSpPr>
        <p:spPr>
          <a:xfrm>
            <a:off x="6906661" y="4301609"/>
            <a:ext cx="3555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rm –rf .git : git</a:t>
            </a:r>
            <a:r>
              <a:rPr lang="ko-KR" altLang="en-US" dirty="0"/>
              <a:t>파일을 삭제한다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4DFBD97-A5AA-4B91-84CB-08897B4B1243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1647475" y="4301609"/>
            <a:ext cx="5259186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825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4BA8CC-8E1F-499A-B076-D472BE85A955}"/>
              </a:ext>
            </a:extLst>
          </p:cNvPr>
          <p:cNvSpPr txBox="1"/>
          <p:nvPr/>
        </p:nvSpPr>
        <p:spPr>
          <a:xfrm>
            <a:off x="11763678" y="648866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6EB0E011-0AD3-4305-B532-2346C645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559107" cy="791361"/>
          </a:xfrm>
        </p:spPr>
        <p:txBody>
          <a:bodyPr>
            <a:normAutofit/>
          </a:bodyPr>
          <a:lstStyle/>
          <a:p>
            <a:r>
              <a:rPr lang="en-US" altLang="ko-KR" dirty="0"/>
              <a:t>Git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52A9BE3-6D5C-4F3C-9A98-870F8F65C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2569" y="6673334"/>
            <a:ext cx="3972479" cy="401058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223E392-A3EF-4D76-B152-A16145889B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0021" y="1523734"/>
            <a:ext cx="9764488" cy="38105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56E6274-825B-4284-8E6E-5A5763E5F6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738" r="-305"/>
          <a:stretch/>
        </p:blipFill>
        <p:spPr>
          <a:xfrm>
            <a:off x="677333" y="1400961"/>
            <a:ext cx="5666317" cy="1109918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0786A89-9CE3-4C32-92D0-2E9239B93FC6}"/>
              </a:ext>
            </a:extLst>
          </p:cNvPr>
          <p:cNvCxnSpPr/>
          <p:nvPr/>
        </p:nvCxnSpPr>
        <p:spPr>
          <a:xfrm flipH="1" flipV="1">
            <a:off x="2533650" y="1724025"/>
            <a:ext cx="4324350" cy="231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2E70EA8-35BF-4D26-B39F-513873343A5F}"/>
              </a:ext>
            </a:extLst>
          </p:cNvPr>
          <p:cNvSpPr txBox="1"/>
          <p:nvPr/>
        </p:nvSpPr>
        <p:spPr>
          <a:xfrm>
            <a:off x="6858000" y="1771254"/>
            <a:ext cx="2965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 add : </a:t>
            </a:r>
            <a:r>
              <a:rPr lang="ko-KR" altLang="en-US" dirty="0"/>
              <a:t>파일을 선택한다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8B6A001-AD4B-4839-9F10-B80156ABA2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2630042"/>
            <a:ext cx="5639587" cy="3620005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1323322-4514-466D-A015-1D0743BDFF99}"/>
              </a:ext>
            </a:extLst>
          </p:cNvPr>
          <p:cNvCxnSpPr>
            <a:cxnSpLocks/>
          </p:cNvCxnSpPr>
          <p:nvPr/>
        </p:nvCxnSpPr>
        <p:spPr>
          <a:xfrm flipH="1" flipV="1">
            <a:off x="3495675" y="3381772"/>
            <a:ext cx="3171825" cy="171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CDBF34C-AA1A-47AE-8F40-1026B041F853}"/>
              </a:ext>
            </a:extLst>
          </p:cNvPr>
          <p:cNvSpPr txBox="1"/>
          <p:nvPr/>
        </p:nvSpPr>
        <p:spPr>
          <a:xfrm>
            <a:off x="6667500" y="3429000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 commit –m :</a:t>
            </a:r>
            <a:r>
              <a:rPr lang="ko-KR" altLang="en-US" dirty="0"/>
              <a:t> </a:t>
            </a:r>
            <a:r>
              <a:rPr lang="ko-KR" altLang="en-US" dirty="0" err="1"/>
              <a:t>커밋의</a:t>
            </a:r>
            <a:r>
              <a:rPr lang="ko-KR" altLang="en-US" dirty="0"/>
              <a:t> 요약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93990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4BA8CC-8E1F-499A-B076-D472BE85A955}"/>
              </a:ext>
            </a:extLst>
          </p:cNvPr>
          <p:cNvSpPr txBox="1"/>
          <p:nvPr/>
        </p:nvSpPr>
        <p:spPr>
          <a:xfrm>
            <a:off x="11763678" y="648866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21</a:t>
            </a:r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6EB0E011-0AD3-4305-B532-2346C645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559107" cy="791361"/>
          </a:xfrm>
        </p:spPr>
        <p:txBody>
          <a:bodyPr>
            <a:normAutofit/>
          </a:bodyPr>
          <a:lstStyle/>
          <a:p>
            <a:r>
              <a:rPr lang="en-US" altLang="ko-KR" dirty="0"/>
              <a:t>Git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52A9BE3-6D5C-4F3C-9A98-870F8F65C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2569" y="6673334"/>
            <a:ext cx="3972479" cy="401058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223E392-A3EF-4D76-B152-A16145889B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0021" y="1523734"/>
            <a:ext cx="9764488" cy="381053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BA743B5-AE0C-4E56-AF99-6EFE647BAE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704725"/>
            <a:ext cx="5572903" cy="3581900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A100925-0988-4AA8-BDDE-9A30A3AE6BFA}"/>
              </a:ext>
            </a:extLst>
          </p:cNvPr>
          <p:cNvCxnSpPr>
            <a:cxnSpLocks/>
          </p:cNvCxnSpPr>
          <p:nvPr/>
        </p:nvCxnSpPr>
        <p:spPr>
          <a:xfrm flipH="1" flipV="1">
            <a:off x="3629025" y="3124398"/>
            <a:ext cx="3171825" cy="171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2668B70-CBF9-41E1-A2D8-2AC2C27F25B8}"/>
              </a:ext>
            </a:extLst>
          </p:cNvPr>
          <p:cNvSpPr txBox="1"/>
          <p:nvPr/>
        </p:nvSpPr>
        <p:spPr>
          <a:xfrm>
            <a:off x="6800850" y="3154144"/>
            <a:ext cx="3708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 config user.name : </a:t>
            </a:r>
          </a:p>
          <a:p>
            <a:r>
              <a:rPr lang="ko-KR" altLang="en-US" dirty="0"/>
              <a:t>작성한 사용자의 이름을 입력한다</a:t>
            </a:r>
            <a:r>
              <a:rPr lang="en-US" altLang="ko-KR" dirty="0"/>
              <a:t>.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511876E-2C71-407B-BF98-5C260941944C}"/>
              </a:ext>
            </a:extLst>
          </p:cNvPr>
          <p:cNvCxnSpPr>
            <a:cxnSpLocks/>
          </p:cNvCxnSpPr>
          <p:nvPr/>
        </p:nvCxnSpPr>
        <p:spPr>
          <a:xfrm flipH="1" flipV="1">
            <a:off x="3629025" y="3648075"/>
            <a:ext cx="3038476" cy="27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205174E-3374-4A16-A0CD-8EC4A983E1BC}"/>
              </a:ext>
            </a:extLst>
          </p:cNvPr>
          <p:cNvSpPr txBox="1"/>
          <p:nvPr/>
        </p:nvSpPr>
        <p:spPr>
          <a:xfrm>
            <a:off x="6667500" y="3800475"/>
            <a:ext cx="3820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 config </a:t>
            </a:r>
            <a:r>
              <a:rPr lang="en-US" altLang="ko-KR" dirty="0" err="1"/>
              <a:t>user.email</a:t>
            </a:r>
            <a:r>
              <a:rPr lang="en-US" altLang="ko-KR" dirty="0"/>
              <a:t> :</a:t>
            </a:r>
          </a:p>
          <a:p>
            <a:r>
              <a:rPr lang="ko-KR" altLang="en-US" dirty="0"/>
              <a:t>작성한 사용자의 </a:t>
            </a:r>
            <a:r>
              <a:rPr lang="en-US" altLang="ko-KR" dirty="0"/>
              <a:t>email</a:t>
            </a:r>
            <a:r>
              <a:rPr lang="ko-KR" altLang="en-US" dirty="0"/>
              <a:t>를 입력한다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7131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4BA8CC-8E1F-499A-B076-D472BE85A955}"/>
              </a:ext>
            </a:extLst>
          </p:cNvPr>
          <p:cNvSpPr txBox="1"/>
          <p:nvPr/>
        </p:nvSpPr>
        <p:spPr>
          <a:xfrm>
            <a:off x="11763678" y="648866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6EB0E011-0AD3-4305-B532-2346C645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559107" cy="791361"/>
          </a:xfrm>
        </p:spPr>
        <p:txBody>
          <a:bodyPr>
            <a:normAutofit/>
          </a:bodyPr>
          <a:lstStyle/>
          <a:p>
            <a:r>
              <a:rPr lang="en-US" altLang="ko-KR" dirty="0"/>
              <a:t>Git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52A9BE3-6D5C-4F3C-9A98-870F8F65C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2569" y="6673334"/>
            <a:ext cx="3972479" cy="401058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223E392-A3EF-4D76-B152-A16145889B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0021" y="1523734"/>
            <a:ext cx="9764488" cy="381053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71D3B7C-B04B-42E7-9A6F-6C91948F9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400961"/>
            <a:ext cx="5620534" cy="353426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CB969D5-60EB-4BDA-BF7D-842939684E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3188486"/>
            <a:ext cx="5620534" cy="353426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C24806D-2396-4D5F-92D6-0368BC0C4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867" y="1380570"/>
            <a:ext cx="3972479" cy="4010585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FC58655-0316-4989-91B4-E55BA90F684C}"/>
              </a:ext>
            </a:extLst>
          </p:cNvPr>
          <p:cNvCxnSpPr>
            <a:cxnSpLocks/>
          </p:cNvCxnSpPr>
          <p:nvPr/>
        </p:nvCxnSpPr>
        <p:spPr>
          <a:xfrm flipV="1">
            <a:off x="7667625" y="3214673"/>
            <a:ext cx="1238251" cy="2262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62633AC-3D28-4EF0-B42F-3903892FF7BA}"/>
              </a:ext>
            </a:extLst>
          </p:cNvPr>
          <p:cNvSpPr txBox="1"/>
          <p:nvPr/>
        </p:nvSpPr>
        <p:spPr>
          <a:xfrm>
            <a:off x="6924675" y="5477430"/>
            <a:ext cx="4426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GitHub</a:t>
            </a:r>
            <a:r>
              <a:rPr lang="ko-KR" altLang="en-US" dirty="0"/>
              <a:t>의 아이디와 비밀번호를 입력한다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7498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4BA8CC-8E1F-499A-B076-D472BE85A955}"/>
              </a:ext>
            </a:extLst>
          </p:cNvPr>
          <p:cNvSpPr txBox="1"/>
          <p:nvPr/>
        </p:nvSpPr>
        <p:spPr>
          <a:xfrm>
            <a:off x="11763678" y="648866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6EB0E011-0AD3-4305-B532-2346C645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559107" cy="791361"/>
          </a:xfrm>
        </p:spPr>
        <p:txBody>
          <a:bodyPr>
            <a:normAutofit/>
          </a:bodyPr>
          <a:lstStyle/>
          <a:p>
            <a:r>
              <a:rPr lang="en-US" altLang="ko-KR" dirty="0"/>
              <a:t>Git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52A9BE3-6D5C-4F3C-9A98-870F8F65C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2569" y="6673334"/>
            <a:ext cx="3972479" cy="401058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223E392-A3EF-4D76-B152-A16145889B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0021" y="1523734"/>
            <a:ext cx="9764488" cy="381053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5224D7A-8CD7-4CD0-AC4E-05108B24CB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56" y="1400961"/>
            <a:ext cx="9764488" cy="38105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2E11A6-9B3C-4A56-A504-DDB836A0C0EB}"/>
              </a:ext>
            </a:extLst>
          </p:cNvPr>
          <p:cNvSpPr txBox="1"/>
          <p:nvPr/>
        </p:nvSpPr>
        <p:spPr>
          <a:xfrm>
            <a:off x="4835093" y="3584710"/>
            <a:ext cx="432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GitHub</a:t>
            </a:r>
            <a:r>
              <a:rPr lang="ko-KR" altLang="en-US" dirty="0"/>
              <a:t>에 </a:t>
            </a:r>
            <a:r>
              <a:rPr lang="en-US" altLang="ko-KR" dirty="0"/>
              <a:t>Readme </a:t>
            </a:r>
            <a:r>
              <a:rPr lang="ko-KR" altLang="en-US" dirty="0"/>
              <a:t>파일이 </a:t>
            </a:r>
            <a:r>
              <a:rPr lang="ko-KR" altLang="en-US" dirty="0" err="1"/>
              <a:t>올라가져있다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0141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4BA8CC-8E1F-499A-B076-D472BE85A955}"/>
              </a:ext>
            </a:extLst>
          </p:cNvPr>
          <p:cNvSpPr txBox="1"/>
          <p:nvPr/>
        </p:nvSpPr>
        <p:spPr>
          <a:xfrm>
            <a:off x="11885506" y="64886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6EB0E011-0AD3-4305-B532-2346C645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2057477" cy="791361"/>
          </a:xfrm>
        </p:spPr>
        <p:txBody>
          <a:bodyPr>
            <a:normAutofit/>
          </a:bodyPr>
          <a:lstStyle/>
          <a:p>
            <a:r>
              <a:rPr lang="en-US" altLang="ko-KR" dirty="0"/>
              <a:t>html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C3603BE-800B-4F04-817B-F67925DD7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31" y="1973726"/>
            <a:ext cx="2972215" cy="21910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15E6AFF-CAC2-465E-BA38-13131507E4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938" y="2984229"/>
            <a:ext cx="2838846" cy="42868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72A94A-4F90-42E5-80D2-C090B0E443BE}"/>
              </a:ext>
            </a:extLst>
          </p:cNvPr>
          <p:cNvSpPr/>
          <p:nvPr/>
        </p:nvSpPr>
        <p:spPr>
          <a:xfrm>
            <a:off x="1921731" y="2378898"/>
            <a:ext cx="6005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먼저 작업한 파일을 저장할 폴더를 </a:t>
            </a:r>
            <a:r>
              <a:rPr lang="en-US" altLang="ko-KR" dirty="0" err="1"/>
              <a:t>phpstudy</a:t>
            </a:r>
            <a:r>
              <a:rPr lang="ko-KR" altLang="en-US" dirty="0"/>
              <a:t>를 생성한다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A1AE23-3248-4971-862F-219266F29EF3}"/>
              </a:ext>
            </a:extLst>
          </p:cNvPr>
          <p:cNvSpPr txBox="1"/>
          <p:nvPr/>
        </p:nvSpPr>
        <p:spPr>
          <a:xfrm>
            <a:off x="3910108" y="3648913"/>
            <a:ext cx="5389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비쥬얼</a:t>
            </a:r>
            <a:r>
              <a:rPr lang="ko-KR" altLang="en-US" dirty="0"/>
              <a:t> 스튜디오 코드를 </a:t>
            </a:r>
            <a:r>
              <a:rPr lang="ko-KR" altLang="en-US" dirty="0" err="1"/>
              <a:t>실행한뒤</a:t>
            </a:r>
            <a:r>
              <a:rPr lang="ko-KR" altLang="en-US" dirty="0"/>
              <a:t> </a:t>
            </a:r>
            <a:r>
              <a:rPr lang="en-US" altLang="ko-KR" dirty="0" err="1"/>
              <a:t>phpstudy</a:t>
            </a:r>
            <a:r>
              <a:rPr lang="en-US" altLang="ko-KR" dirty="0"/>
              <a:t> </a:t>
            </a:r>
            <a:r>
              <a:rPr lang="ko-KR" altLang="en-US" dirty="0"/>
              <a:t>폴더에</a:t>
            </a:r>
            <a:endParaRPr lang="en-US" altLang="ko-KR" dirty="0"/>
          </a:p>
          <a:p>
            <a:r>
              <a:rPr lang="en-US" altLang="ko-KR" dirty="0"/>
              <a:t>hello.html</a:t>
            </a:r>
            <a:r>
              <a:rPr lang="ko-KR" altLang="en-US" dirty="0"/>
              <a:t>를 생성한다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3380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4BA8CC-8E1F-499A-B076-D472BE85A955}"/>
              </a:ext>
            </a:extLst>
          </p:cNvPr>
          <p:cNvSpPr txBox="1"/>
          <p:nvPr/>
        </p:nvSpPr>
        <p:spPr>
          <a:xfrm>
            <a:off x="11885506" y="64886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6EB0E011-0AD3-4305-B532-2346C645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2057477" cy="791361"/>
          </a:xfrm>
        </p:spPr>
        <p:txBody>
          <a:bodyPr>
            <a:normAutofit/>
          </a:bodyPr>
          <a:lstStyle/>
          <a:p>
            <a:r>
              <a:rPr lang="en-US" altLang="ko-KR" dirty="0"/>
              <a:t>html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060FFE-8B74-41F8-A015-2FCE15866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40" y="1400961"/>
            <a:ext cx="7192379" cy="16956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2ADD8C4-18CB-4D23-8F3B-2BB19C0CE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390" y="4627490"/>
            <a:ext cx="2790825" cy="47625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AAF7AAD-85A2-445F-A4DD-2EFB1E2859D8}"/>
              </a:ext>
            </a:extLst>
          </p:cNvPr>
          <p:cNvCxnSpPr>
            <a:cxnSpLocks/>
          </p:cNvCxnSpPr>
          <p:nvPr/>
        </p:nvCxnSpPr>
        <p:spPr>
          <a:xfrm>
            <a:off x="4311941" y="4865615"/>
            <a:ext cx="2189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4E0AD9F-76AF-413B-8AEE-106D7FBC4C4F}"/>
              </a:ext>
            </a:extLst>
          </p:cNvPr>
          <p:cNvCxnSpPr>
            <a:cxnSpLocks/>
          </p:cNvCxnSpPr>
          <p:nvPr/>
        </p:nvCxnSpPr>
        <p:spPr>
          <a:xfrm flipV="1">
            <a:off x="3745684" y="2879886"/>
            <a:ext cx="1268176" cy="2420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0A92890-B249-4AB2-AF91-45EA6C5CD38C}"/>
              </a:ext>
            </a:extLst>
          </p:cNvPr>
          <p:cNvSpPr txBox="1"/>
          <p:nvPr/>
        </p:nvSpPr>
        <p:spPr>
          <a:xfrm>
            <a:off x="4390756" y="4188973"/>
            <a:ext cx="2449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title</a:t>
            </a:r>
            <a:r>
              <a:rPr lang="ko-KR" altLang="en-US" dirty="0"/>
              <a:t>에 작성한 내용은 </a:t>
            </a:r>
            <a:endParaRPr lang="en-US" altLang="ko-KR" dirty="0"/>
          </a:p>
          <a:p>
            <a:r>
              <a:rPr lang="ko-KR" altLang="en-US" dirty="0"/>
              <a:t>이곳을 변경한다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9812BB-F6B9-4FC6-B937-B550405B92A6}"/>
              </a:ext>
            </a:extLst>
          </p:cNvPr>
          <p:cNvSpPr txBox="1"/>
          <p:nvPr/>
        </p:nvSpPr>
        <p:spPr>
          <a:xfrm>
            <a:off x="2351368" y="3274206"/>
            <a:ext cx="2433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Body</a:t>
            </a:r>
            <a:r>
              <a:rPr lang="ko-KR" altLang="en-US" dirty="0"/>
              <a:t>에 작성한 내용은</a:t>
            </a:r>
            <a:endParaRPr lang="en-US" altLang="ko-KR" dirty="0"/>
          </a:p>
          <a:p>
            <a:r>
              <a:rPr lang="ko-KR" altLang="en-US" dirty="0"/>
              <a:t>본문으로 출력된다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D7C1B0-1DE5-496D-82AD-8ABB439D372A}"/>
              </a:ext>
            </a:extLst>
          </p:cNvPr>
          <p:cNvSpPr txBox="1"/>
          <p:nvPr/>
        </p:nvSpPr>
        <p:spPr>
          <a:xfrm>
            <a:off x="1007440" y="4126134"/>
            <a:ext cx="45352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&lt;!DOCTYPE html&gt;</a:t>
            </a:r>
          </a:p>
          <a:p>
            <a:r>
              <a:rPr lang="en-US" altLang="ko-KR" dirty="0"/>
              <a:t>	&lt;head&gt;&lt;/head&gt;</a:t>
            </a:r>
          </a:p>
          <a:p>
            <a:r>
              <a:rPr lang="en-US" altLang="ko-KR" dirty="0"/>
              <a:t>	&lt;title&gt;hello world&lt;/title&gt;</a:t>
            </a:r>
          </a:p>
          <a:p>
            <a:r>
              <a:rPr lang="en-US" altLang="ko-KR" dirty="0"/>
              <a:t>	&lt;body&gt;</a:t>
            </a:r>
          </a:p>
          <a:p>
            <a:r>
              <a:rPr lang="en-US" altLang="ko-KR" dirty="0"/>
              <a:t>		&lt;h1&gt;welcome!! hello world&lt;/h1&gt;</a:t>
            </a:r>
          </a:p>
          <a:p>
            <a:r>
              <a:rPr lang="en-US" altLang="ko-KR" dirty="0"/>
              <a:t>	&lt;/body&gt;</a:t>
            </a:r>
          </a:p>
          <a:p>
            <a:r>
              <a:rPr lang="en-US" altLang="ko-KR" dirty="0"/>
              <a:t>&lt;/html&gt;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1396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4BA8CC-8E1F-499A-B076-D472BE85A955}"/>
              </a:ext>
            </a:extLst>
          </p:cNvPr>
          <p:cNvSpPr txBox="1"/>
          <p:nvPr/>
        </p:nvSpPr>
        <p:spPr>
          <a:xfrm>
            <a:off x="11885506" y="64886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6EB0E011-0AD3-4305-B532-2346C645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2057477" cy="791361"/>
          </a:xfrm>
        </p:spPr>
        <p:txBody>
          <a:bodyPr>
            <a:normAutofit/>
          </a:bodyPr>
          <a:lstStyle/>
          <a:p>
            <a:r>
              <a:rPr lang="en-US" altLang="ko-KR" dirty="0"/>
              <a:t>html</a:t>
            </a:r>
            <a:endParaRPr lang="ko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88B978BD-BFCF-496A-878B-5264BFD50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78" y="1395128"/>
            <a:ext cx="6916115" cy="406774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1E36016-00D1-4A1E-B80E-2C8FA1735486}"/>
              </a:ext>
            </a:extLst>
          </p:cNvPr>
          <p:cNvSpPr txBox="1"/>
          <p:nvPr/>
        </p:nvSpPr>
        <p:spPr>
          <a:xfrm>
            <a:off x="6811861" y="3814894"/>
            <a:ext cx="3419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&lt;h1&gt;~&lt;h6&gt;</a:t>
            </a:r>
            <a:r>
              <a:rPr lang="ko-KR" altLang="en-US" dirty="0"/>
              <a:t>은 제목태그로</a:t>
            </a:r>
            <a:endParaRPr lang="en-US" altLang="ko-KR" dirty="0"/>
          </a:p>
          <a:p>
            <a:r>
              <a:rPr lang="en-US" altLang="ko-KR" dirty="0"/>
              <a:t>h1</a:t>
            </a:r>
            <a:r>
              <a:rPr lang="ko-KR" altLang="en-US" dirty="0"/>
              <a:t>이 가장 크고 </a:t>
            </a:r>
            <a:r>
              <a:rPr lang="en-US" altLang="ko-KR" dirty="0"/>
              <a:t>h6</a:t>
            </a:r>
            <a:r>
              <a:rPr lang="ko-KR" altLang="en-US" dirty="0"/>
              <a:t>이 가장 작다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A0C84C4-8FFE-44E4-B13C-7A64EEC7A178}"/>
              </a:ext>
            </a:extLst>
          </p:cNvPr>
          <p:cNvSpPr txBox="1"/>
          <p:nvPr/>
        </p:nvSpPr>
        <p:spPr>
          <a:xfrm>
            <a:off x="5852146" y="5062087"/>
            <a:ext cx="414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&lt;p&gt;</a:t>
            </a:r>
            <a:r>
              <a:rPr lang="ko-KR" altLang="en-US" dirty="0"/>
              <a:t>은 하나의 문단을 구성하는 태그다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F7ACED9-E8C8-40C9-80D9-ED053DE28CD8}"/>
              </a:ext>
            </a:extLst>
          </p:cNvPr>
          <p:cNvCxnSpPr>
            <a:cxnSpLocks/>
          </p:cNvCxnSpPr>
          <p:nvPr/>
        </p:nvCxnSpPr>
        <p:spPr>
          <a:xfrm flipH="1">
            <a:off x="6342077" y="4138059"/>
            <a:ext cx="5033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DEEB262-2C46-43A8-8D2D-0EA5BC6357BF}"/>
              </a:ext>
            </a:extLst>
          </p:cNvPr>
          <p:cNvCxnSpPr>
            <a:cxnSpLocks/>
          </p:cNvCxnSpPr>
          <p:nvPr/>
        </p:nvCxnSpPr>
        <p:spPr>
          <a:xfrm flipH="1" flipV="1">
            <a:off x="5452844" y="5246754"/>
            <a:ext cx="4627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306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4BA8CC-8E1F-499A-B076-D472BE85A955}"/>
              </a:ext>
            </a:extLst>
          </p:cNvPr>
          <p:cNvSpPr txBox="1"/>
          <p:nvPr/>
        </p:nvSpPr>
        <p:spPr>
          <a:xfrm>
            <a:off x="11885506" y="64886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6EB0E011-0AD3-4305-B532-2346C645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2057477" cy="791361"/>
          </a:xfrm>
        </p:spPr>
        <p:txBody>
          <a:bodyPr>
            <a:normAutofit/>
          </a:bodyPr>
          <a:lstStyle/>
          <a:p>
            <a:r>
              <a:rPr lang="en-US" altLang="ko-KR" dirty="0"/>
              <a:t>php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E6C277-A7D7-4126-A2B5-FA0CD571B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071" y="2504870"/>
            <a:ext cx="5719889" cy="40015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F67E19-6CCA-4297-8582-FCE860FA7A64}"/>
              </a:ext>
            </a:extLst>
          </p:cNvPr>
          <p:cNvSpPr txBox="1"/>
          <p:nvPr/>
        </p:nvSpPr>
        <p:spPr>
          <a:xfrm>
            <a:off x="1023456" y="1770293"/>
            <a:ext cx="4852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https://windows.php.net/download#php-7.2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28DC72-CDC7-427A-9BDB-F8A5AB84B90E}"/>
              </a:ext>
            </a:extLst>
          </p:cNvPr>
          <p:cNvSpPr txBox="1"/>
          <p:nvPr/>
        </p:nvSpPr>
        <p:spPr>
          <a:xfrm>
            <a:off x="1023456" y="1400961"/>
            <a:ext cx="6675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php</a:t>
            </a:r>
            <a:r>
              <a:rPr lang="ko-KR" altLang="en-US" dirty="0"/>
              <a:t>를 사용하기전에 아래 주소로 들어가서 파일을 다운받는다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358FE6-2C94-4FD1-AD92-10666EE50DF8}"/>
              </a:ext>
            </a:extLst>
          </p:cNvPr>
          <p:cNvSpPr txBox="1"/>
          <p:nvPr/>
        </p:nvSpPr>
        <p:spPr>
          <a:xfrm>
            <a:off x="1706071" y="2135538"/>
            <a:ext cx="6444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이후에 실습을 위해 다운받은 폴더의 이름을 </a:t>
            </a:r>
            <a:r>
              <a:rPr lang="en-US" altLang="ko-KR" dirty="0"/>
              <a:t>php</a:t>
            </a:r>
            <a:r>
              <a:rPr lang="ko-KR" altLang="en-US" dirty="0"/>
              <a:t>로 수정했다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십자형 8">
            <a:extLst>
              <a:ext uri="{FF2B5EF4-FFF2-40B4-BE49-F238E27FC236}">
                <a16:creationId xmlns:a16="http://schemas.microsoft.com/office/drawing/2014/main" id="{949128F8-CE57-4D16-A5A3-CDCBA3FCE7E9}"/>
              </a:ext>
            </a:extLst>
          </p:cNvPr>
          <p:cNvSpPr/>
          <p:nvPr/>
        </p:nvSpPr>
        <p:spPr>
          <a:xfrm>
            <a:off x="1491840" y="2218138"/>
            <a:ext cx="204132" cy="20413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81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4BA8CC-8E1F-499A-B076-D472BE85A955}"/>
              </a:ext>
            </a:extLst>
          </p:cNvPr>
          <p:cNvSpPr txBox="1"/>
          <p:nvPr/>
        </p:nvSpPr>
        <p:spPr>
          <a:xfrm>
            <a:off x="11885506" y="64886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6EB0E011-0AD3-4305-B532-2346C645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2057477" cy="791361"/>
          </a:xfrm>
        </p:spPr>
        <p:txBody>
          <a:bodyPr>
            <a:normAutofit/>
          </a:bodyPr>
          <a:lstStyle/>
          <a:p>
            <a:r>
              <a:rPr lang="en-US" altLang="ko-KR" dirty="0"/>
              <a:t>php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41B5455-B146-4899-984D-D1129E737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514" y="1397619"/>
            <a:ext cx="5010849" cy="47250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AA4180F-589E-4311-943D-CEA309543D35}"/>
              </a:ext>
            </a:extLst>
          </p:cNvPr>
          <p:cNvSpPr txBox="1"/>
          <p:nvPr/>
        </p:nvSpPr>
        <p:spPr>
          <a:xfrm>
            <a:off x="1199626" y="1397619"/>
            <a:ext cx="714811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제어판 </a:t>
            </a:r>
            <a:r>
              <a:rPr lang="en-US" altLang="ko-KR" dirty="0"/>
              <a:t>-&gt; </a:t>
            </a:r>
            <a:r>
              <a:rPr lang="ko-KR" altLang="en-US" dirty="0"/>
              <a:t>시스템 및 보안 </a:t>
            </a:r>
            <a:r>
              <a:rPr lang="en-US" altLang="ko-KR" dirty="0"/>
              <a:t>-&gt; </a:t>
            </a:r>
            <a:r>
              <a:rPr lang="ko-KR" altLang="en-US" dirty="0"/>
              <a:t>시스템 </a:t>
            </a:r>
            <a:r>
              <a:rPr lang="en-US" altLang="ko-KR" dirty="0"/>
              <a:t>-&gt; </a:t>
            </a:r>
            <a:r>
              <a:rPr lang="ko-KR" altLang="en-US" dirty="0"/>
              <a:t>고급 시스템 설정 </a:t>
            </a:r>
            <a:r>
              <a:rPr lang="en-US" altLang="ko-KR" dirty="0"/>
              <a:t>-&gt; </a:t>
            </a:r>
            <a:r>
              <a:rPr lang="ko-KR" altLang="en-US" dirty="0"/>
              <a:t>환경변수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2A8DA2-54D9-4DA0-AF57-C1C51E754D1F}"/>
              </a:ext>
            </a:extLst>
          </p:cNvPr>
          <p:cNvSpPr txBox="1"/>
          <p:nvPr/>
        </p:nvSpPr>
        <p:spPr>
          <a:xfrm>
            <a:off x="1199626" y="1766951"/>
            <a:ext cx="68884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시스템 변수 </a:t>
            </a:r>
            <a:r>
              <a:rPr lang="en-US" altLang="ko-KR" dirty="0"/>
              <a:t>path</a:t>
            </a:r>
            <a:r>
              <a:rPr lang="ko-KR" altLang="en-US" dirty="0"/>
              <a:t>에 방금 다운받은 </a:t>
            </a:r>
            <a:r>
              <a:rPr lang="en-US" altLang="ko-KR" dirty="0"/>
              <a:t>php </a:t>
            </a:r>
            <a:r>
              <a:rPr lang="ko-KR" altLang="en-US" dirty="0"/>
              <a:t>파일의 위치를 추가한다</a:t>
            </a:r>
            <a:r>
              <a:rPr lang="en-US" altLang="ko-KR" dirty="0"/>
              <a:t>.  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70E9A52-5C4D-48C6-826D-552C13F15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514" y="2502273"/>
            <a:ext cx="6525536" cy="21338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400C865-44E7-4710-87DC-FB506A01FF61}"/>
              </a:ext>
            </a:extLst>
          </p:cNvPr>
          <p:cNvSpPr txBox="1"/>
          <p:nvPr/>
        </p:nvSpPr>
        <p:spPr>
          <a:xfrm>
            <a:off x="1199626" y="4636171"/>
            <a:ext cx="6980421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다운받은 </a:t>
            </a:r>
            <a:r>
              <a:rPr lang="en-US" altLang="ko-KR" dirty="0"/>
              <a:t>php</a:t>
            </a:r>
            <a:r>
              <a:rPr lang="ko-KR" altLang="en-US" dirty="0"/>
              <a:t>파일을 확인하기 위해 명령 프롬프트에서</a:t>
            </a:r>
            <a:endParaRPr lang="en-US" altLang="ko-KR" dirty="0"/>
          </a:p>
          <a:p>
            <a:r>
              <a:rPr lang="en-US" altLang="ko-KR" dirty="0"/>
              <a:t>cd c:\php</a:t>
            </a:r>
          </a:p>
          <a:p>
            <a:r>
              <a:rPr lang="en-US" altLang="ko-KR" dirty="0"/>
              <a:t>php –v </a:t>
            </a:r>
            <a:r>
              <a:rPr lang="ko-KR" altLang="en-US" dirty="0"/>
              <a:t>를 </a:t>
            </a:r>
            <a:r>
              <a:rPr lang="ko-KR" altLang="en-US" dirty="0" err="1"/>
              <a:t>입력했을때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위 사진처럼 나오면 제대로 설치가 된 것이다</a:t>
            </a:r>
            <a:r>
              <a:rPr lang="en-US" altLang="ko-KR" dirty="0"/>
              <a:t>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525F2A-135E-4A9D-A1C3-D867F2FA9BC7}"/>
              </a:ext>
            </a:extLst>
          </p:cNvPr>
          <p:cNvSpPr txBox="1"/>
          <p:nvPr/>
        </p:nvSpPr>
        <p:spPr>
          <a:xfrm>
            <a:off x="1299512" y="5783578"/>
            <a:ext cx="58368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                                                                             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2809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4BA8CC-8E1F-499A-B076-D472BE85A955}"/>
              </a:ext>
            </a:extLst>
          </p:cNvPr>
          <p:cNvSpPr txBox="1"/>
          <p:nvPr/>
        </p:nvSpPr>
        <p:spPr>
          <a:xfrm>
            <a:off x="11885506" y="64886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6EB0E011-0AD3-4305-B532-2346C645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2057477" cy="791361"/>
          </a:xfrm>
        </p:spPr>
        <p:txBody>
          <a:bodyPr>
            <a:normAutofit/>
          </a:bodyPr>
          <a:lstStyle/>
          <a:p>
            <a:r>
              <a:rPr lang="en-US" altLang="ko-KR" dirty="0"/>
              <a:t>php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1D459F-CF52-4447-B8BE-E714FF441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92" y="1786855"/>
            <a:ext cx="2848373" cy="6668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8261D19-087A-46C9-A49F-BEB83807E3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988" y="3072066"/>
            <a:ext cx="2924583" cy="9431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7F89D3-00EE-4B10-9AB7-D7418C0C45CF}"/>
              </a:ext>
            </a:extLst>
          </p:cNvPr>
          <p:cNvSpPr txBox="1"/>
          <p:nvPr/>
        </p:nvSpPr>
        <p:spPr>
          <a:xfrm>
            <a:off x="1706071" y="2578216"/>
            <a:ext cx="4758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Phpstudy</a:t>
            </a:r>
            <a:r>
              <a:rPr lang="ko-KR" altLang="en-US" dirty="0"/>
              <a:t>폴더에 </a:t>
            </a:r>
            <a:r>
              <a:rPr lang="en-US" altLang="ko-KR" dirty="0" err="1"/>
              <a:t>hello.php</a:t>
            </a:r>
            <a:r>
              <a:rPr lang="en-US" altLang="ko-KR" dirty="0"/>
              <a:t> </a:t>
            </a:r>
            <a:r>
              <a:rPr lang="ko-KR" altLang="en-US" dirty="0"/>
              <a:t>파일을 생성한다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BE608E8-F644-4F55-AFF9-EFF255C735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367" y="4139691"/>
            <a:ext cx="2267266" cy="619211"/>
          </a:xfrm>
          <a:prstGeom prst="rect">
            <a:avLst/>
          </a:prstGeom>
        </p:spPr>
      </p:pic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EA6041DC-20A8-494D-91BA-2466DE31FD69}"/>
              </a:ext>
            </a:extLst>
          </p:cNvPr>
          <p:cNvCxnSpPr>
            <a:cxnSpLocks/>
          </p:cNvCxnSpPr>
          <p:nvPr/>
        </p:nvCxnSpPr>
        <p:spPr>
          <a:xfrm rot="16200000" flipH="1">
            <a:off x="4675533" y="3912135"/>
            <a:ext cx="671123" cy="1452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63CD42A-9248-4ADB-A2CD-780D41FCA137}"/>
              </a:ext>
            </a:extLst>
          </p:cNvPr>
          <p:cNvSpPr txBox="1"/>
          <p:nvPr/>
        </p:nvSpPr>
        <p:spPr>
          <a:xfrm>
            <a:off x="6719580" y="3220454"/>
            <a:ext cx="2993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명령 프롬프트에 </a:t>
            </a:r>
            <a:endParaRPr lang="en-US" altLang="ko-KR" dirty="0"/>
          </a:p>
          <a:p>
            <a:r>
              <a:rPr lang="en-US" altLang="ko-KR" dirty="0"/>
              <a:t>php </a:t>
            </a:r>
            <a:r>
              <a:rPr lang="en-US" altLang="ko-KR" dirty="0" err="1"/>
              <a:t>hello.php</a:t>
            </a:r>
            <a:r>
              <a:rPr lang="ko-KR" altLang="en-US" dirty="0"/>
              <a:t>를 입력한다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4F7B0BF-705D-434E-AB5E-03A0D995100B}"/>
              </a:ext>
            </a:extLst>
          </p:cNvPr>
          <p:cNvCxnSpPr/>
          <p:nvPr/>
        </p:nvCxnSpPr>
        <p:spPr>
          <a:xfrm flipH="1">
            <a:off x="6233020" y="3733101"/>
            <a:ext cx="486560" cy="486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320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4BA8CC-8E1F-499A-B076-D472BE85A955}"/>
              </a:ext>
            </a:extLst>
          </p:cNvPr>
          <p:cNvSpPr txBox="1"/>
          <p:nvPr/>
        </p:nvSpPr>
        <p:spPr>
          <a:xfrm>
            <a:off x="11885506" y="64886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6EB0E011-0AD3-4305-B532-2346C645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2057477" cy="791361"/>
          </a:xfrm>
        </p:spPr>
        <p:txBody>
          <a:bodyPr>
            <a:normAutofit/>
          </a:bodyPr>
          <a:lstStyle/>
          <a:p>
            <a:r>
              <a:rPr lang="en-US" altLang="ko-KR" dirty="0"/>
              <a:t>php</a:t>
            </a:r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12E01756-8334-42C6-AEAC-A7577FD64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650" y="1400961"/>
            <a:ext cx="5296639" cy="201005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A49320F0-57BB-4B2D-BE35-B4BF552A58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969" y="3413257"/>
            <a:ext cx="3219899" cy="169568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B9C7E4-599B-4953-A71D-A9ED2910DC86}"/>
              </a:ext>
            </a:extLst>
          </p:cNvPr>
          <p:cNvSpPr txBox="1"/>
          <p:nvPr/>
        </p:nvSpPr>
        <p:spPr>
          <a:xfrm>
            <a:off x="6328289" y="1944324"/>
            <a:ext cx="37096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명령프롬프트에서</a:t>
            </a:r>
            <a:endParaRPr lang="en-US" altLang="ko-KR" dirty="0"/>
          </a:p>
          <a:p>
            <a:r>
              <a:rPr lang="en-US" altLang="ko-KR" dirty="0"/>
              <a:t>Cd c:\phpstudy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php –S localhost:8000</a:t>
            </a:r>
            <a:r>
              <a:rPr lang="ko-KR" altLang="en-US" dirty="0"/>
              <a:t>을 입력한다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E5D91A-71B1-4E5E-9B3E-AD5E77C5BB53}"/>
              </a:ext>
            </a:extLst>
          </p:cNvPr>
          <p:cNvSpPr txBox="1"/>
          <p:nvPr/>
        </p:nvSpPr>
        <p:spPr>
          <a:xfrm>
            <a:off x="474179" y="4785778"/>
            <a:ext cx="5137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크롬에 </a:t>
            </a:r>
            <a:r>
              <a:rPr lang="en-US" altLang="ko-KR" dirty="0"/>
              <a:t>localhost:8000/</a:t>
            </a:r>
            <a:r>
              <a:rPr lang="en-US" altLang="ko-KR" dirty="0" err="1"/>
              <a:t>hello.php</a:t>
            </a:r>
            <a:r>
              <a:rPr lang="ko-KR" altLang="en-US" dirty="0"/>
              <a:t>로 </a:t>
            </a:r>
            <a:endParaRPr lang="en-US" altLang="ko-KR" dirty="0"/>
          </a:p>
          <a:p>
            <a:r>
              <a:rPr lang="ko-KR" altLang="en-US" dirty="0"/>
              <a:t>이동하면 작성한 코드를 웹에서 실행할 수 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32582071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585</Words>
  <Application>Microsoft Office PowerPoint</Application>
  <PresentationFormat>와이드스크린</PresentationFormat>
  <Paragraphs>135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Arial</vt:lpstr>
      <vt:lpstr>Trebuchet MS</vt:lpstr>
      <vt:lpstr>Wingdings 3</vt:lpstr>
      <vt:lpstr>패싯</vt:lpstr>
      <vt:lpstr>웹콘텐츠프로그래밍 2019.08.28(1주차)</vt:lpstr>
      <vt:lpstr>사전준비</vt:lpstr>
      <vt:lpstr>html</vt:lpstr>
      <vt:lpstr>html</vt:lpstr>
      <vt:lpstr>html</vt:lpstr>
      <vt:lpstr>php</vt:lpstr>
      <vt:lpstr>php</vt:lpstr>
      <vt:lpstr>php</vt:lpstr>
      <vt:lpstr>php</vt:lpstr>
      <vt:lpstr>php</vt:lpstr>
      <vt:lpstr>php</vt:lpstr>
      <vt:lpstr>Php(var_dump())</vt:lpstr>
      <vt:lpstr>php(아스키 코드)</vt:lpstr>
      <vt:lpstr>php(주석)</vt:lpstr>
      <vt:lpstr>Typora</vt:lpstr>
      <vt:lpstr>Typora</vt:lpstr>
      <vt:lpstr>Typora</vt:lpstr>
      <vt:lpstr>Git</vt:lpstr>
      <vt:lpstr>Git</vt:lpstr>
      <vt:lpstr>Git</vt:lpstr>
      <vt:lpstr>Git</vt:lpstr>
      <vt:lpstr>Git</vt:lpstr>
      <vt:lpstr>Git</vt:lpstr>
      <vt:lpstr>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웹콘텐츠프로그래밍 2019.08.28(1주차)</dc:title>
  <dc:creator>이광민 </dc:creator>
  <cp:lastModifiedBy>이광민</cp:lastModifiedBy>
  <cp:revision>28</cp:revision>
  <dcterms:created xsi:type="dcterms:W3CDTF">2019-08-31T12:30:58Z</dcterms:created>
  <dcterms:modified xsi:type="dcterms:W3CDTF">2019-09-01T08:37:07Z</dcterms:modified>
</cp:coreProperties>
</file>