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BE"/>
    <a:srgbClr val="474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79654-AC54-4757-B86B-DE9BBC47E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5C800-A058-4528-B701-A835507F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03D40-3A01-485B-A49C-AC5E297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83E98-AFD4-4A2B-BA98-9A21048D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89483-D7D7-41C1-BA43-6A02DEE5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2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247C1-3F84-4C1A-91FA-E66AF77F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491DB-6544-4EE7-B147-D74B83AE0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20112-2D2C-4798-B27D-891B7B69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1FEF4-DDAA-4BA9-8716-97EA5C7A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40C79-91C5-4A1C-B9EC-D91402A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4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3E7A4-149A-4518-8E81-89A14B22A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A9AA4-EA78-47F6-972A-04ACBCDB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000AE-9142-494A-8E5E-EB627D8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D7E57-60BE-45F0-97F4-804D5BFC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1295C-D757-455D-968E-15FD063C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9861-4308-44CB-BF90-0E9739AC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0A21A-5D54-4D56-B799-F2951754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1FFA2-0A19-439F-85BB-514B644E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838A9-A5B0-45DB-810C-967284B5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9A881-05C8-4480-B2A0-ED33007F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7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C7805-0A30-4CF6-8D48-56CEF2C4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4600E-D99B-444D-81E2-ADDEE9F1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76869-9E4D-4A67-855E-AA1AA05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7CEBD-6B50-4A2C-948F-DB74FD30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237C2-4046-4D89-AF78-DEB897D4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6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F28FA-2735-443F-B9A1-341F1955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C4F3-EA4B-4E70-A644-52EE92B3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84B73-ED78-4374-B30F-BF8A896F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956FA-AFA1-45B9-85D1-360EE7E7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6D1-6D5A-473D-A723-571B234F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369F9-D410-4A63-9DD3-BC2FD9AD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B741-9BDC-4DE8-A35B-18F9B557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CC465-1B40-4600-8545-CFBFAE01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00D60-33E8-4F4F-A720-A6A9736B1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492D75-7591-4E75-843F-998134F6B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43AC23-D471-45CC-99FF-5A4F05615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EA4A8B-B2F5-4FA0-8D3B-BE641AA5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2506C4-973A-4C0D-9C39-0E0CCB06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7234E-BD5C-4E69-86B5-7872F7CB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38244-E27C-4F48-84D5-83EF8B9E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928C4-8AC4-478A-A964-D60A4D84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F2C6F3-E659-4537-B46E-7B61C135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AC13D7-4100-4994-85B0-578784C3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6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84AA0D-166B-4795-A0EB-F367A26C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558B85-BDB0-480B-8193-A15AC9D9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FF2B2-9187-40A7-8238-2C83EE9A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4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EC78A-8425-4B31-9613-57320268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738D2-8CDD-45AC-B8DB-1FBCAEED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8FA97-4DF6-43F0-9EC4-E8DBA4480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BA8D0-7A27-4194-AD88-4B4849C1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B86A5-77CB-4A1A-A3BF-5FF76484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3E35B-D10F-4166-9017-25014EF0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8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7CC52-293A-4F62-97B9-3DDEBBC0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B57DCC-F678-4C4C-B1FE-A3BD1F558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B00D3-6D32-49D7-A218-9D936109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069D6-A675-41C8-A47C-841276DD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3D4C6-E2D0-4BFC-94D0-AE88F01D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9AB23-3EA4-40D4-95BE-3367E922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1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AE888D-5D15-46C7-8083-A24B08AC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1CEB-568F-46B1-9737-9ACCDA0C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D2885-6228-4DF2-BBDB-72B3F0EBE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E196-7C2D-410C-80C3-EB66F9098C41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819DC-9D71-4FC6-BB0B-42791DF92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2BD88-D161-4925-8CD1-3897B0D7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3AC3-42F5-44F3-A40B-39A410853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Nv0okGupOok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2A533B-E5C8-47EA-BF1C-10706364B713}"/>
              </a:ext>
            </a:extLst>
          </p:cNvPr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  <a:solidFill>
            <a:srgbClr val="47494D"/>
          </a:solidFill>
          <a:ln>
            <a:solidFill>
              <a:srgbClr val="4749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03C071-7D78-4058-88AC-5E177DC1BD2F}"/>
              </a:ext>
            </a:extLst>
          </p:cNvPr>
          <p:cNvSpPr/>
          <p:nvPr/>
        </p:nvSpPr>
        <p:spPr>
          <a:xfrm>
            <a:off x="0" y="643812"/>
            <a:ext cx="12192000" cy="1441020"/>
          </a:xfrm>
          <a:prstGeom prst="rect">
            <a:avLst/>
          </a:prstGeom>
          <a:solidFill>
            <a:srgbClr val="0089BE"/>
          </a:solidFill>
          <a:ln>
            <a:solidFill>
              <a:srgbClr val="0089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864163-635F-47BD-B98F-28B4EF261586}"/>
              </a:ext>
            </a:extLst>
          </p:cNvPr>
          <p:cNvSpPr/>
          <p:nvPr/>
        </p:nvSpPr>
        <p:spPr>
          <a:xfrm>
            <a:off x="1099457" y="868307"/>
            <a:ext cx="9993086" cy="1651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온라인 미디어 3">
            <a:hlinkClick r:id="" action="ppaction://media"/>
            <a:extLst>
              <a:ext uri="{FF2B5EF4-FFF2-40B4-BE49-F238E27FC236}">
                <a16:creationId xmlns:a16="http://schemas.microsoft.com/office/drawing/2014/main" id="{AF7502B1-05E5-4E07-B5D8-C7A6CC0616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873619" y="2787189"/>
            <a:ext cx="5218924" cy="3914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26CCE0-0042-4E7E-AB8E-A4D19569107E}"/>
              </a:ext>
            </a:extLst>
          </p:cNvPr>
          <p:cNvSpPr txBox="1"/>
          <p:nvPr/>
        </p:nvSpPr>
        <p:spPr>
          <a:xfrm>
            <a:off x="1077126" y="158620"/>
            <a:ext cx="1119673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Titanic</a:t>
            </a:r>
            <a:endParaRPr lang="ko-KR" altLang="en-US" b="1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98EDAA4-5DB3-4212-9024-AC61DCBEE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61909"/>
              </p:ext>
            </p:extLst>
          </p:nvPr>
        </p:nvGraphicFramePr>
        <p:xfrm>
          <a:off x="4709884" y="158620"/>
          <a:ext cx="638265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665">
                  <a:extLst>
                    <a:ext uri="{9D8B030D-6E8A-4147-A177-3AD203B41FA5}">
                      <a16:colId xmlns:a16="http://schemas.microsoft.com/office/drawing/2014/main" val="3360566602"/>
                    </a:ext>
                  </a:extLst>
                </a:gridCol>
                <a:gridCol w="2258398">
                  <a:extLst>
                    <a:ext uri="{9D8B030D-6E8A-4147-A177-3AD203B41FA5}">
                      <a16:colId xmlns:a16="http://schemas.microsoft.com/office/drawing/2014/main" val="1844192594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1831593334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49282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INTRO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살펴보기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8362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A6DF67-7F32-427E-9271-E055F60F0DA8}"/>
              </a:ext>
            </a:extLst>
          </p:cNvPr>
          <p:cNvSpPr txBox="1"/>
          <p:nvPr/>
        </p:nvSpPr>
        <p:spPr>
          <a:xfrm>
            <a:off x="4719735" y="1187425"/>
            <a:ext cx="2752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Tatanic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생존자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4D8E6-BF4C-4F99-92AE-37163F8225E0}"/>
              </a:ext>
            </a:extLst>
          </p:cNvPr>
          <p:cNvSpPr txBox="1"/>
          <p:nvPr/>
        </p:nvSpPr>
        <p:spPr>
          <a:xfrm>
            <a:off x="4108579" y="1773716"/>
            <a:ext cx="402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남자들이 여자들 보다 일찍 죽는 이유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58DE52D-1B96-4604-920E-A55B7A311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126" y="3115407"/>
            <a:ext cx="4098263" cy="32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1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C734B1-1D03-439A-A8EA-8FC2B16896EF}"/>
              </a:ext>
            </a:extLst>
          </p:cNvPr>
          <p:cNvGrpSpPr/>
          <p:nvPr/>
        </p:nvGrpSpPr>
        <p:grpSpPr>
          <a:xfrm>
            <a:off x="0" y="0"/>
            <a:ext cx="12192000" cy="2084832"/>
            <a:chOff x="0" y="0"/>
            <a:chExt cx="12192000" cy="20848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2A533B-E5C8-47EA-BF1C-10706364B713}"/>
                </a:ext>
              </a:extLst>
            </p:cNvPr>
            <p:cNvSpPr/>
            <p:nvPr/>
          </p:nvSpPr>
          <p:spPr>
            <a:xfrm>
              <a:off x="0" y="0"/>
              <a:ext cx="12192000" cy="643812"/>
            </a:xfrm>
            <a:prstGeom prst="rect">
              <a:avLst/>
            </a:prstGeom>
            <a:solidFill>
              <a:srgbClr val="47494D"/>
            </a:solidFill>
            <a:ln>
              <a:solidFill>
                <a:srgbClr val="474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03C071-7D78-4058-88AC-5E177DC1BD2F}"/>
                </a:ext>
              </a:extLst>
            </p:cNvPr>
            <p:cNvSpPr/>
            <p:nvPr/>
          </p:nvSpPr>
          <p:spPr>
            <a:xfrm>
              <a:off x="0" y="643812"/>
              <a:ext cx="12192000" cy="1441020"/>
            </a:xfrm>
            <a:prstGeom prst="rect">
              <a:avLst/>
            </a:prstGeom>
            <a:solidFill>
              <a:srgbClr val="0089BE"/>
            </a:solidFill>
            <a:ln>
              <a:solidFill>
                <a:srgbClr val="008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6CCE0-0042-4E7E-AB8E-A4D19569107E}"/>
                </a:ext>
              </a:extLst>
            </p:cNvPr>
            <p:cNvSpPr txBox="1"/>
            <p:nvPr/>
          </p:nvSpPr>
          <p:spPr>
            <a:xfrm>
              <a:off x="363894" y="158620"/>
              <a:ext cx="1119673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Titanic</a:t>
              </a:r>
              <a:endParaRPr lang="ko-KR" altLang="en-US" b="1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8A623C-19A8-41B4-80C6-06ED0A951C46}"/>
              </a:ext>
            </a:extLst>
          </p:cNvPr>
          <p:cNvSpPr/>
          <p:nvPr/>
        </p:nvSpPr>
        <p:spPr>
          <a:xfrm>
            <a:off x="1099457" y="868307"/>
            <a:ext cx="9993086" cy="1651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6F743A-3E83-42A9-9A5F-EF71FB32B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89289"/>
              </p:ext>
            </p:extLst>
          </p:nvPr>
        </p:nvGraphicFramePr>
        <p:xfrm>
          <a:off x="4709884" y="158620"/>
          <a:ext cx="638265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665">
                  <a:extLst>
                    <a:ext uri="{9D8B030D-6E8A-4147-A177-3AD203B41FA5}">
                      <a16:colId xmlns:a16="http://schemas.microsoft.com/office/drawing/2014/main" val="3360566602"/>
                    </a:ext>
                  </a:extLst>
                </a:gridCol>
                <a:gridCol w="2258398">
                  <a:extLst>
                    <a:ext uri="{9D8B030D-6E8A-4147-A177-3AD203B41FA5}">
                      <a16:colId xmlns:a16="http://schemas.microsoft.com/office/drawing/2014/main" val="1844192594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1831593334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49282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데이터 살펴보기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8362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DF82C0-E408-4AB5-B422-82EA1A8080BF}"/>
              </a:ext>
            </a:extLst>
          </p:cNvPr>
          <p:cNvSpPr txBox="1"/>
          <p:nvPr/>
        </p:nvSpPr>
        <p:spPr>
          <a:xfrm>
            <a:off x="4308021" y="1284244"/>
            <a:ext cx="35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</a:t>
            </a:r>
            <a:r>
              <a:rPr lang="ko-KR" altLang="en-US" b="1" dirty="0"/>
              <a:t> </a:t>
            </a:r>
            <a:r>
              <a:rPr lang="en-US" altLang="ko-KR" b="1" dirty="0"/>
              <a:t>data</a:t>
            </a:r>
            <a:r>
              <a:rPr lang="ko-KR" altLang="en-US" b="1" dirty="0"/>
              <a:t>와 </a:t>
            </a:r>
            <a:r>
              <a:rPr lang="en-US" altLang="ko-KR" b="1" dirty="0"/>
              <a:t>test data</a:t>
            </a:r>
            <a:r>
              <a:rPr lang="ko-KR" altLang="en-US" b="1" dirty="0"/>
              <a:t>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209B1-7D24-462F-959B-DEA68C14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2542503"/>
            <a:ext cx="9913581" cy="15636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584AAE-8B2F-4447-BBF3-E501509D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4" y="4442538"/>
            <a:ext cx="6036908" cy="22912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31E4E0-E524-491E-A05B-F63455862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272" y="4442538"/>
            <a:ext cx="5407706" cy="211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25DCC3-6D1C-4E01-9DD2-7290C06153B1}"/>
              </a:ext>
            </a:extLst>
          </p:cNvPr>
          <p:cNvSpPr txBox="1"/>
          <p:nvPr/>
        </p:nvSpPr>
        <p:spPr>
          <a:xfrm>
            <a:off x="475861" y="2174031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train.head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BDECE-BCD6-4E0A-8219-2C56B6A12BBE}"/>
              </a:ext>
            </a:extLst>
          </p:cNvPr>
          <p:cNvSpPr txBox="1"/>
          <p:nvPr/>
        </p:nvSpPr>
        <p:spPr>
          <a:xfrm>
            <a:off x="337263" y="4089657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test.head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97A1B8-9CF3-4EF2-A3EE-6B2D40BDDFBC}"/>
              </a:ext>
            </a:extLst>
          </p:cNvPr>
          <p:cNvSpPr txBox="1"/>
          <p:nvPr/>
        </p:nvSpPr>
        <p:spPr>
          <a:xfrm>
            <a:off x="6592272" y="4123064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train.describe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49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C734B1-1D03-439A-A8EA-8FC2B16896EF}"/>
              </a:ext>
            </a:extLst>
          </p:cNvPr>
          <p:cNvGrpSpPr/>
          <p:nvPr/>
        </p:nvGrpSpPr>
        <p:grpSpPr>
          <a:xfrm>
            <a:off x="0" y="0"/>
            <a:ext cx="12192000" cy="2084832"/>
            <a:chOff x="0" y="0"/>
            <a:chExt cx="12192000" cy="20848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2A533B-E5C8-47EA-BF1C-10706364B713}"/>
                </a:ext>
              </a:extLst>
            </p:cNvPr>
            <p:cNvSpPr/>
            <p:nvPr/>
          </p:nvSpPr>
          <p:spPr>
            <a:xfrm>
              <a:off x="0" y="0"/>
              <a:ext cx="12192000" cy="643812"/>
            </a:xfrm>
            <a:prstGeom prst="rect">
              <a:avLst/>
            </a:prstGeom>
            <a:solidFill>
              <a:srgbClr val="47494D"/>
            </a:solidFill>
            <a:ln>
              <a:solidFill>
                <a:srgbClr val="474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03C071-7D78-4058-88AC-5E177DC1BD2F}"/>
                </a:ext>
              </a:extLst>
            </p:cNvPr>
            <p:cNvSpPr/>
            <p:nvPr/>
          </p:nvSpPr>
          <p:spPr>
            <a:xfrm>
              <a:off x="0" y="643812"/>
              <a:ext cx="12192000" cy="1441020"/>
            </a:xfrm>
            <a:prstGeom prst="rect">
              <a:avLst/>
            </a:prstGeom>
            <a:solidFill>
              <a:srgbClr val="0089BE"/>
            </a:solidFill>
            <a:ln>
              <a:solidFill>
                <a:srgbClr val="008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6CCE0-0042-4E7E-AB8E-A4D19569107E}"/>
                </a:ext>
              </a:extLst>
            </p:cNvPr>
            <p:cNvSpPr txBox="1"/>
            <p:nvPr/>
          </p:nvSpPr>
          <p:spPr>
            <a:xfrm>
              <a:off x="363894" y="158620"/>
              <a:ext cx="1119673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Titanic</a:t>
              </a:r>
              <a:endParaRPr lang="ko-KR" altLang="en-US" b="1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8A623C-19A8-41B4-80C6-06ED0A951C46}"/>
              </a:ext>
            </a:extLst>
          </p:cNvPr>
          <p:cNvSpPr/>
          <p:nvPr/>
        </p:nvSpPr>
        <p:spPr>
          <a:xfrm>
            <a:off x="1099457" y="868307"/>
            <a:ext cx="9993086" cy="1651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6F743A-3E83-42A9-9A5F-EF71FB32B18E}"/>
              </a:ext>
            </a:extLst>
          </p:cNvPr>
          <p:cNvGraphicFramePr>
            <a:graphicFrameLocks noGrp="1"/>
          </p:cNvGraphicFramePr>
          <p:nvPr/>
        </p:nvGraphicFramePr>
        <p:xfrm>
          <a:off x="4709884" y="158620"/>
          <a:ext cx="638265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665">
                  <a:extLst>
                    <a:ext uri="{9D8B030D-6E8A-4147-A177-3AD203B41FA5}">
                      <a16:colId xmlns:a16="http://schemas.microsoft.com/office/drawing/2014/main" val="3360566602"/>
                    </a:ext>
                  </a:extLst>
                </a:gridCol>
                <a:gridCol w="2258398">
                  <a:extLst>
                    <a:ext uri="{9D8B030D-6E8A-4147-A177-3AD203B41FA5}">
                      <a16:colId xmlns:a16="http://schemas.microsoft.com/office/drawing/2014/main" val="1844192594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1831593334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49282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데이터 살펴보기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8362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DF82C0-E408-4AB5-B422-82EA1A8080BF}"/>
              </a:ext>
            </a:extLst>
          </p:cNvPr>
          <p:cNvSpPr txBox="1"/>
          <p:nvPr/>
        </p:nvSpPr>
        <p:spPr>
          <a:xfrm>
            <a:off x="4308021" y="1284244"/>
            <a:ext cx="35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data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살펴보기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B3772F-0080-447B-8784-7554351D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3612067"/>
            <a:ext cx="4012961" cy="26581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1D386F-ECB2-43C1-87DF-96F1AD73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173" y="3612066"/>
            <a:ext cx="3611954" cy="27004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A98040-F7DC-4EAC-8DB3-CA5C70C7DFAC}"/>
              </a:ext>
            </a:extLst>
          </p:cNvPr>
          <p:cNvSpPr txBox="1"/>
          <p:nvPr/>
        </p:nvSpPr>
        <p:spPr>
          <a:xfrm>
            <a:off x="5042158" y="1746462"/>
            <a:ext cx="210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시각화로 살펴보기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2050DDD-13C6-4D06-A4E4-675CE057B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003" y="3612067"/>
            <a:ext cx="3398189" cy="27087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645980-B4E0-4AAE-88D5-A07FF186A251}"/>
              </a:ext>
            </a:extLst>
          </p:cNvPr>
          <p:cNvSpPr txBox="1"/>
          <p:nvPr/>
        </p:nvSpPr>
        <p:spPr>
          <a:xfrm>
            <a:off x="1367947" y="2992407"/>
            <a:ext cx="200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승선항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생존률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699190-B9D2-4C6A-9F19-9BB4FD465F92}"/>
              </a:ext>
            </a:extLst>
          </p:cNvPr>
          <p:cNvSpPr txBox="1"/>
          <p:nvPr/>
        </p:nvSpPr>
        <p:spPr>
          <a:xfrm>
            <a:off x="5402781" y="3023368"/>
            <a:ext cx="218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티켓등급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생존률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7BB83-F6A7-4639-A7D1-F2F456A48EBA}"/>
              </a:ext>
            </a:extLst>
          </p:cNvPr>
          <p:cNvSpPr txBox="1"/>
          <p:nvPr/>
        </p:nvSpPr>
        <p:spPr>
          <a:xfrm>
            <a:off x="9568869" y="2992407"/>
            <a:ext cx="129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생존률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18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C734B1-1D03-439A-A8EA-8FC2B16896EF}"/>
              </a:ext>
            </a:extLst>
          </p:cNvPr>
          <p:cNvGrpSpPr/>
          <p:nvPr/>
        </p:nvGrpSpPr>
        <p:grpSpPr>
          <a:xfrm>
            <a:off x="0" y="0"/>
            <a:ext cx="12192000" cy="2084832"/>
            <a:chOff x="0" y="0"/>
            <a:chExt cx="12192000" cy="20848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2A533B-E5C8-47EA-BF1C-10706364B713}"/>
                </a:ext>
              </a:extLst>
            </p:cNvPr>
            <p:cNvSpPr/>
            <p:nvPr/>
          </p:nvSpPr>
          <p:spPr>
            <a:xfrm>
              <a:off x="0" y="0"/>
              <a:ext cx="12192000" cy="643812"/>
            </a:xfrm>
            <a:prstGeom prst="rect">
              <a:avLst/>
            </a:prstGeom>
            <a:solidFill>
              <a:srgbClr val="47494D"/>
            </a:solidFill>
            <a:ln>
              <a:solidFill>
                <a:srgbClr val="474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03C071-7D78-4058-88AC-5E177DC1BD2F}"/>
                </a:ext>
              </a:extLst>
            </p:cNvPr>
            <p:cNvSpPr/>
            <p:nvPr/>
          </p:nvSpPr>
          <p:spPr>
            <a:xfrm>
              <a:off x="0" y="643812"/>
              <a:ext cx="12192000" cy="1441020"/>
            </a:xfrm>
            <a:prstGeom prst="rect">
              <a:avLst/>
            </a:prstGeom>
            <a:solidFill>
              <a:srgbClr val="0089BE"/>
            </a:solidFill>
            <a:ln>
              <a:solidFill>
                <a:srgbClr val="008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6CCE0-0042-4E7E-AB8E-A4D19569107E}"/>
                </a:ext>
              </a:extLst>
            </p:cNvPr>
            <p:cNvSpPr txBox="1"/>
            <p:nvPr/>
          </p:nvSpPr>
          <p:spPr>
            <a:xfrm>
              <a:off x="363894" y="158620"/>
              <a:ext cx="1119673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Titanic</a:t>
              </a:r>
              <a:endParaRPr lang="ko-KR" altLang="en-US" b="1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8A623C-19A8-41B4-80C6-06ED0A951C46}"/>
              </a:ext>
            </a:extLst>
          </p:cNvPr>
          <p:cNvSpPr/>
          <p:nvPr/>
        </p:nvSpPr>
        <p:spPr>
          <a:xfrm>
            <a:off x="1099457" y="868307"/>
            <a:ext cx="9993086" cy="1651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6F743A-3E83-42A9-9A5F-EF71FB32B18E}"/>
              </a:ext>
            </a:extLst>
          </p:cNvPr>
          <p:cNvGraphicFramePr>
            <a:graphicFrameLocks noGrp="1"/>
          </p:cNvGraphicFramePr>
          <p:nvPr/>
        </p:nvGraphicFramePr>
        <p:xfrm>
          <a:off x="4709884" y="158620"/>
          <a:ext cx="638265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665">
                  <a:extLst>
                    <a:ext uri="{9D8B030D-6E8A-4147-A177-3AD203B41FA5}">
                      <a16:colId xmlns:a16="http://schemas.microsoft.com/office/drawing/2014/main" val="3360566602"/>
                    </a:ext>
                  </a:extLst>
                </a:gridCol>
                <a:gridCol w="2258398">
                  <a:extLst>
                    <a:ext uri="{9D8B030D-6E8A-4147-A177-3AD203B41FA5}">
                      <a16:colId xmlns:a16="http://schemas.microsoft.com/office/drawing/2014/main" val="1844192594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1831593334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49282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데이터 살펴보기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8362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DF82C0-E408-4AB5-B422-82EA1A8080BF}"/>
              </a:ext>
            </a:extLst>
          </p:cNvPr>
          <p:cNvSpPr txBox="1"/>
          <p:nvPr/>
        </p:nvSpPr>
        <p:spPr>
          <a:xfrm>
            <a:off x="4308021" y="1284244"/>
            <a:ext cx="35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 data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살펴보기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98040-F7DC-4EAC-8DB3-CA5C70C7DFAC}"/>
              </a:ext>
            </a:extLst>
          </p:cNvPr>
          <p:cNvSpPr txBox="1"/>
          <p:nvPr/>
        </p:nvSpPr>
        <p:spPr>
          <a:xfrm>
            <a:off x="5042158" y="1746462"/>
            <a:ext cx="210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시각화로 살펴보기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1522CE-8D07-4D7A-A7FB-9B59DEAD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3303121"/>
            <a:ext cx="3675024" cy="32008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16A007-F7AE-4C7B-B21A-BA2093E3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21" y="3325349"/>
            <a:ext cx="3667614" cy="3178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BBDB91-5845-41AC-953E-986B33FE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738" y="3303121"/>
            <a:ext cx="3630568" cy="31711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695B90-FD14-4744-AFAA-83EECBDEA13C}"/>
              </a:ext>
            </a:extLst>
          </p:cNvPr>
          <p:cNvSpPr txBox="1"/>
          <p:nvPr/>
        </p:nvSpPr>
        <p:spPr>
          <a:xfrm>
            <a:off x="1049267" y="2871768"/>
            <a:ext cx="23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 그룹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생존률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CACC7-27DB-468C-980F-BF9C1B36E457}"/>
              </a:ext>
            </a:extLst>
          </p:cNvPr>
          <p:cNvSpPr txBox="1"/>
          <p:nvPr/>
        </p:nvSpPr>
        <p:spPr>
          <a:xfrm>
            <a:off x="5250077" y="2871768"/>
            <a:ext cx="178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생존률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F9C70-EA20-4A11-98F9-4760BC24643F}"/>
              </a:ext>
            </a:extLst>
          </p:cNvPr>
          <p:cNvSpPr txBox="1"/>
          <p:nvPr/>
        </p:nvSpPr>
        <p:spPr>
          <a:xfrm>
            <a:off x="9185964" y="2868127"/>
            <a:ext cx="17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생존률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16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C734B1-1D03-439A-A8EA-8FC2B16896EF}"/>
              </a:ext>
            </a:extLst>
          </p:cNvPr>
          <p:cNvGrpSpPr/>
          <p:nvPr/>
        </p:nvGrpSpPr>
        <p:grpSpPr>
          <a:xfrm>
            <a:off x="0" y="0"/>
            <a:ext cx="12192000" cy="2084832"/>
            <a:chOff x="0" y="0"/>
            <a:chExt cx="12192000" cy="20848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2A533B-E5C8-47EA-BF1C-10706364B713}"/>
                </a:ext>
              </a:extLst>
            </p:cNvPr>
            <p:cNvSpPr/>
            <p:nvPr/>
          </p:nvSpPr>
          <p:spPr>
            <a:xfrm>
              <a:off x="0" y="0"/>
              <a:ext cx="12192000" cy="643812"/>
            </a:xfrm>
            <a:prstGeom prst="rect">
              <a:avLst/>
            </a:prstGeom>
            <a:solidFill>
              <a:srgbClr val="47494D"/>
            </a:solidFill>
            <a:ln>
              <a:solidFill>
                <a:srgbClr val="474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03C071-7D78-4058-88AC-5E177DC1BD2F}"/>
                </a:ext>
              </a:extLst>
            </p:cNvPr>
            <p:cNvSpPr/>
            <p:nvPr/>
          </p:nvSpPr>
          <p:spPr>
            <a:xfrm>
              <a:off x="0" y="643812"/>
              <a:ext cx="12192000" cy="1441020"/>
            </a:xfrm>
            <a:prstGeom prst="rect">
              <a:avLst/>
            </a:prstGeom>
            <a:solidFill>
              <a:srgbClr val="0089BE"/>
            </a:solidFill>
            <a:ln>
              <a:solidFill>
                <a:srgbClr val="008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6CCE0-0042-4E7E-AB8E-A4D19569107E}"/>
                </a:ext>
              </a:extLst>
            </p:cNvPr>
            <p:cNvSpPr txBox="1"/>
            <p:nvPr/>
          </p:nvSpPr>
          <p:spPr>
            <a:xfrm>
              <a:off x="363894" y="158620"/>
              <a:ext cx="1119673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Titanic</a:t>
              </a:r>
              <a:endParaRPr lang="ko-KR" altLang="en-US" b="1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8A623C-19A8-41B4-80C6-06ED0A951C46}"/>
              </a:ext>
            </a:extLst>
          </p:cNvPr>
          <p:cNvSpPr/>
          <p:nvPr/>
        </p:nvSpPr>
        <p:spPr>
          <a:xfrm>
            <a:off x="1099457" y="868307"/>
            <a:ext cx="9993086" cy="1651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6F743A-3E83-42A9-9A5F-EF71FB32B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40112"/>
              </p:ext>
            </p:extLst>
          </p:nvPr>
        </p:nvGraphicFramePr>
        <p:xfrm>
          <a:off x="4709884" y="158620"/>
          <a:ext cx="638265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665">
                  <a:extLst>
                    <a:ext uri="{9D8B030D-6E8A-4147-A177-3AD203B41FA5}">
                      <a16:colId xmlns:a16="http://schemas.microsoft.com/office/drawing/2014/main" val="3360566602"/>
                    </a:ext>
                  </a:extLst>
                </a:gridCol>
                <a:gridCol w="2258398">
                  <a:extLst>
                    <a:ext uri="{9D8B030D-6E8A-4147-A177-3AD203B41FA5}">
                      <a16:colId xmlns:a16="http://schemas.microsoft.com/office/drawing/2014/main" val="1844192594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1831593334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49282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살펴보기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8362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DF82C0-E408-4AB5-B422-82EA1A8080BF}"/>
              </a:ext>
            </a:extLst>
          </p:cNvPr>
          <p:cNvSpPr txBox="1"/>
          <p:nvPr/>
        </p:nvSpPr>
        <p:spPr>
          <a:xfrm>
            <a:off x="4737034" y="1311892"/>
            <a:ext cx="271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분석을 위한 데이터 가공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C81C9-7E27-4FB8-9F9F-122E39FC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2612712"/>
            <a:ext cx="5755702" cy="41374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054DA8-1030-4D4E-8FF6-707BF1D44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42" y="2612712"/>
            <a:ext cx="3804025" cy="28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C734B1-1D03-439A-A8EA-8FC2B16896EF}"/>
              </a:ext>
            </a:extLst>
          </p:cNvPr>
          <p:cNvGrpSpPr/>
          <p:nvPr/>
        </p:nvGrpSpPr>
        <p:grpSpPr>
          <a:xfrm>
            <a:off x="0" y="0"/>
            <a:ext cx="12192000" cy="2084832"/>
            <a:chOff x="0" y="0"/>
            <a:chExt cx="12192000" cy="20848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2A533B-E5C8-47EA-BF1C-10706364B713}"/>
                </a:ext>
              </a:extLst>
            </p:cNvPr>
            <p:cNvSpPr/>
            <p:nvPr/>
          </p:nvSpPr>
          <p:spPr>
            <a:xfrm>
              <a:off x="0" y="0"/>
              <a:ext cx="12192000" cy="643812"/>
            </a:xfrm>
            <a:prstGeom prst="rect">
              <a:avLst/>
            </a:prstGeom>
            <a:solidFill>
              <a:srgbClr val="47494D"/>
            </a:solidFill>
            <a:ln>
              <a:solidFill>
                <a:srgbClr val="474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03C071-7D78-4058-88AC-5E177DC1BD2F}"/>
                </a:ext>
              </a:extLst>
            </p:cNvPr>
            <p:cNvSpPr/>
            <p:nvPr/>
          </p:nvSpPr>
          <p:spPr>
            <a:xfrm>
              <a:off x="0" y="643812"/>
              <a:ext cx="12192000" cy="1441020"/>
            </a:xfrm>
            <a:prstGeom prst="rect">
              <a:avLst/>
            </a:prstGeom>
            <a:solidFill>
              <a:srgbClr val="0089BE"/>
            </a:solidFill>
            <a:ln>
              <a:solidFill>
                <a:srgbClr val="008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6CCE0-0042-4E7E-AB8E-A4D19569107E}"/>
                </a:ext>
              </a:extLst>
            </p:cNvPr>
            <p:cNvSpPr txBox="1"/>
            <p:nvPr/>
          </p:nvSpPr>
          <p:spPr>
            <a:xfrm>
              <a:off x="363894" y="158620"/>
              <a:ext cx="1119673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Titanic</a:t>
              </a:r>
              <a:endParaRPr lang="ko-KR" altLang="en-US" b="1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8A623C-19A8-41B4-80C6-06ED0A951C46}"/>
              </a:ext>
            </a:extLst>
          </p:cNvPr>
          <p:cNvSpPr/>
          <p:nvPr/>
        </p:nvSpPr>
        <p:spPr>
          <a:xfrm>
            <a:off x="1099457" y="868307"/>
            <a:ext cx="9993086" cy="1651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96A89F-9A15-4943-B51B-F266BC9B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3144553"/>
            <a:ext cx="4678264" cy="2971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35D033-DE26-4C8C-B234-65A7F329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872" y="3903511"/>
            <a:ext cx="6311576" cy="2212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6C668-C145-4C25-A85A-6EDB3C02BA27}"/>
              </a:ext>
            </a:extLst>
          </p:cNvPr>
          <p:cNvSpPr txBox="1"/>
          <p:nvPr/>
        </p:nvSpPr>
        <p:spPr>
          <a:xfrm>
            <a:off x="5262465" y="3144553"/>
            <a:ext cx="55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 Learning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위한 정규화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00387-9D27-4C5E-AB4A-91AFD0CD614A}"/>
              </a:ext>
            </a:extLst>
          </p:cNvPr>
          <p:cNvSpPr txBox="1"/>
          <p:nvPr/>
        </p:nvSpPr>
        <p:spPr>
          <a:xfrm>
            <a:off x="4737034" y="1311892"/>
            <a:ext cx="271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분석을 위한 데이터 가공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EB0FA63-C1B9-49F1-A7CC-615A26E51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84758"/>
              </p:ext>
            </p:extLst>
          </p:nvPr>
        </p:nvGraphicFramePr>
        <p:xfrm>
          <a:off x="4709884" y="158620"/>
          <a:ext cx="638265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665">
                  <a:extLst>
                    <a:ext uri="{9D8B030D-6E8A-4147-A177-3AD203B41FA5}">
                      <a16:colId xmlns:a16="http://schemas.microsoft.com/office/drawing/2014/main" val="3360566602"/>
                    </a:ext>
                  </a:extLst>
                </a:gridCol>
                <a:gridCol w="2258398">
                  <a:extLst>
                    <a:ext uri="{9D8B030D-6E8A-4147-A177-3AD203B41FA5}">
                      <a16:colId xmlns:a16="http://schemas.microsoft.com/office/drawing/2014/main" val="1844192594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1831593334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49282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살펴보기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83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72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C734B1-1D03-439A-A8EA-8FC2B16896EF}"/>
              </a:ext>
            </a:extLst>
          </p:cNvPr>
          <p:cNvGrpSpPr/>
          <p:nvPr/>
        </p:nvGrpSpPr>
        <p:grpSpPr>
          <a:xfrm>
            <a:off x="0" y="0"/>
            <a:ext cx="12192000" cy="2084832"/>
            <a:chOff x="0" y="0"/>
            <a:chExt cx="12192000" cy="20848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2A533B-E5C8-47EA-BF1C-10706364B713}"/>
                </a:ext>
              </a:extLst>
            </p:cNvPr>
            <p:cNvSpPr/>
            <p:nvPr/>
          </p:nvSpPr>
          <p:spPr>
            <a:xfrm>
              <a:off x="0" y="0"/>
              <a:ext cx="12192000" cy="643812"/>
            </a:xfrm>
            <a:prstGeom prst="rect">
              <a:avLst/>
            </a:prstGeom>
            <a:solidFill>
              <a:srgbClr val="47494D"/>
            </a:solidFill>
            <a:ln>
              <a:solidFill>
                <a:srgbClr val="474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03C071-7D78-4058-88AC-5E177DC1BD2F}"/>
                </a:ext>
              </a:extLst>
            </p:cNvPr>
            <p:cNvSpPr/>
            <p:nvPr/>
          </p:nvSpPr>
          <p:spPr>
            <a:xfrm>
              <a:off x="0" y="643812"/>
              <a:ext cx="12192000" cy="1441020"/>
            </a:xfrm>
            <a:prstGeom prst="rect">
              <a:avLst/>
            </a:prstGeom>
            <a:solidFill>
              <a:srgbClr val="0089BE"/>
            </a:solidFill>
            <a:ln>
              <a:solidFill>
                <a:srgbClr val="008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6CCE0-0042-4E7E-AB8E-A4D19569107E}"/>
                </a:ext>
              </a:extLst>
            </p:cNvPr>
            <p:cNvSpPr txBox="1"/>
            <p:nvPr/>
          </p:nvSpPr>
          <p:spPr>
            <a:xfrm>
              <a:off x="363894" y="158620"/>
              <a:ext cx="1119673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Titanic</a:t>
              </a:r>
              <a:endParaRPr lang="ko-KR" altLang="en-US" b="1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8A623C-19A8-41B4-80C6-06ED0A951C46}"/>
              </a:ext>
            </a:extLst>
          </p:cNvPr>
          <p:cNvSpPr/>
          <p:nvPr/>
        </p:nvSpPr>
        <p:spPr>
          <a:xfrm>
            <a:off x="1099457" y="868307"/>
            <a:ext cx="9993086" cy="1651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F82C0-E408-4AB5-B422-82EA1A8080BF}"/>
              </a:ext>
            </a:extLst>
          </p:cNvPr>
          <p:cNvSpPr txBox="1"/>
          <p:nvPr/>
        </p:nvSpPr>
        <p:spPr>
          <a:xfrm>
            <a:off x="4800689" y="1264883"/>
            <a:ext cx="259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Sklearn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98040-F7DC-4EAC-8DB3-CA5C70C7DFAC}"/>
              </a:ext>
            </a:extLst>
          </p:cNvPr>
          <p:cNvSpPr txBox="1"/>
          <p:nvPr/>
        </p:nvSpPr>
        <p:spPr>
          <a:xfrm>
            <a:off x="5167757" y="1715500"/>
            <a:ext cx="185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5ACF6-C15D-4593-A570-0BD0F8CA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2916402"/>
            <a:ext cx="6038850" cy="360045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298F39B-96EC-4A21-A900-893BE4B00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96397"/>
              </p:ext>
            </p:extLst>
          </p:nvPr>
        </p:nvGraphicFramePr>
        <p:xfrm>
          <a:off x="4709884" y="158620"/>
          <a:ext cx="638265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665">
                  <a:extLst>
                    <a:ext uri="{9D8B030D-6E8A-4147-A177-3AD203B41FA5}">
                      <a16:colId xmlns:a16="http://schemas.microsoft.com/office/drawing/2014/main" val="3360566602"/>
                    </a:ext>
                  </a:extLst>
                </a:gridCol>
                <a:gridCol w="2258398">
                  <a:extLst>
                    <a:ext uri="{9D8B030D-6E8A-4147-A177-3AD203B41FA5}">
                      <a16:colId xmlns:a16="http://schemas.microsoft.com/office/drawing/2014/main" val="1844192594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1831593334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49282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살펴보기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83623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1444CF1-EBE7-4B18-A3C5-AF469832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239" y="3861435"/>
            <a:ext cx="4591050" cy="200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D2BAF-AD74-412F-95C0-3653B6E66E71}"/>
              </a:ext>
            </a:extLst>
          </p:cNvPr>
          <p:cNvSpPr txBox="1"/>
          <p:nvPr/>
        </p:nvSpPr>
        <p:spPr>
          <a:xfrm>
            <a:off x="8715244" y="3332480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36661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C734B1-1D03-439A-A8EA-8FC2B16896EF}"/>
              </a:ext>
            </a:extLst>
          </p:cNvPr>
          <p:cNvGrpSpPr/>
          <p:nvPr/>
        </p:nvGrpSpPr>
        <p:grpSpPr>
          <a:xfrm>
            <a:off x="0" y="0"/>
            <a:ext cx="12192000" cy="2084832"/>
            <a:chOff x="0" y="0"/>
            <a:chExt cx="12192000" cy="20848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2A533B-E5C8-47EA-BF1C-10706364B713}"/>
                </a:ext>
              </a:extLst>
            </p:cNvPr>
            <p:cNvSpPr/>
            <p:nvPr/>
          </p:nvSpPr>
          <p:spPr>
            <a:xfrm>
              <a:off x="0" y="0"/>
              <a:ext cx="12192000" cy="643812"/>
            </a:xfrm>
            <a:prstGeom prst="rect">
              <a:avLst/>
            </a:prstGeom>
            <a:solidFill>
              <a:srgbClr val="47494D"/>
            </a:solidFill>
            <a:ln>
              <a:solidFill>
                <a:srgbClr val="474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03C071-7D78-4058-88AC-5E177DC1BD2F}"/>
                </a:ext>
              </a:extLst>
            </p:cNvPr>
            <p:cNvSpPr/>
            <p:nvPr/>
          </p:nvSpPr>
          <p:spPr>
            <a:xfrm>
              <a:off x="0" y="643812"/>
              <a:ext cx="12192000" cy="1441020"/>
            </a:xfrm>
            <a:prstGeom prst="rect">
              <a:avLst/>
            </a:prstGeom>
            <a:solidFill>
              <a:srgbClr val="0089BE"/>
            </a:solidFill>
            <a:ln>
              <a:solidFill>
                <a:srgbClr val="008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6CCE0-0042-4E7E-AB8E-A4D19569107E}"/>
                </a:ext>
              </a:extLst>
            </p:cNvPr>
            <p:cNvSpPr txBox="1"/>
            <p:nvPr/>
          </p:nvSpPr>
          <p:spPr>
            <a:xfrm>
              <a:off x="363894" y="158620"/>
              <a:ext cx="1119673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Titanic</a:t>
              </a:r>
              <a:endParaRPr lang="ko-KR" altLang="en-US" b="1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8A623C-19A8-41B4-80C6-06ED0A951C46}"/>
              </a:ext>
            </a:extLst>
          </p:cNvPr>
          <p:cNvSpPr/>
          <p:nvPr/>
        </p:nvSpPr>
        <p:spPr>
          <a:xfrm>
            <a:off x="1099457" y="868307"/>
            <a:ext cx="9993086" cy="1651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6F743A-3E83-42A9-9A5F-EF71FB32B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9835"/>
              </p:ext>
            </p:extLst>
          </p:nvPr>
        </p:nvGraphicFramePr>
        <p:xfrm>
          <a:off x="4709884" y="158620"/>
          <a:ext cx="638265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665">
                  <a:extLst>
                    <a:ext uri="{9D8B030D-6E8A-4147-A177-3AD203B41FA5}">
                      <a16:colId xmlns:a16="http://schemas.microsoft.com/office/drawing/2014/main" val="3360566602"/>
                    </a:ext>
                  </a:extLst>
                </a:gridCol>
                <a:gridCol w="2258398">
                  <a:extLst>
                    <a:ext uri="{9D8B030D-6E8A-4147-A177-3AD203B41FA5}">
                      <a16:colId xmlns:a16="http://schemas.microsoft.com/office/drawing/2014/main" val="1844192594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1831593334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49282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살펴보기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8362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DF82C0-E408-4AB5-B422-82EA1A8080BF}"/>
              </a:ext>
            </a:extLst>
          </p:cNvPr>
          <p:cNvSpPr txBox="1"/>
          <p:nvPr/>
        </p:nvSpPr>
        <p:spPr>
          <a:xfrm>
            <a:off x="4450169" y="1287624"/>
            <a:ext cx="329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Deep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활용한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98040-F7DC-4EAC-8DB3-CA5C70C7DFAC}"/>
              </a:ext>
            </a:extLst>
          </p:cNvPr>
          <p:cNvSpPr txBox="1"/>
          <p:nvPr/>
        </p:nvSpPr>
        <p:spPr>
          <a:xfrm>
            <a:off x="5365877" y="1717851"/>
            <a:ext cx="146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C5F9B2-793D-4F95-9CE5-B87BB9C2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2472268"/>
            <a:ext cx="4705280" cy="41946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7760E7-6062-436C-882B-45AC9024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60" y="2500769"/>
            <a:ext cx="4693360" cy="3495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949972-7BE5-4E35-9460-C0FF0E670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138" y="2519826"/>
            <a:ext cx="1697968" cy="39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0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C734B1-1D03-439A-A8EA-8FC2B16896EF}"/>
              </a:ext>
            </a:extLst>
          </p:cNvPr>
          <p:cNvGrpSpPr/>
          <p:nvPr/>
        </p:nvGrpSpPr>
        <p:grpSpPr>
          <a:xfrm>
            <a:off x="0" y="0"/>
            <a:ext cx="12192000" cy="2084832"/>
            <a:chOff x="0" y="0"/>
            <a:chExt cx="12192000" cy="20848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2A533B-E5C8-47EA-BF1C-10706364B713}"/>
                </a:ext>
              </a:extLst>
            </p:cNvPr>
            <p:cNvSpPr/>
            <p:nvPr/>
          </p:nvSpPr>
          <p:spPr>
            <a:xfrm>
              <a:off x="0" y="0"/>
              <a:ext cx="12192000" cy="643812"/>
            </a:xfrm>
            <a:prstGeom prst="rect">
              <a:avLst/>
            </a:prstGeom>
            <a:solidFill>
              <a:srgbClr val="47494D"/>
            </a:solidFill>
            <a:ln>
              <a:solidFill>
                <a:srgbClr val="4749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03C071-7D78-4058-88AC-5E177DC1BD2F}"/>
                </a:ext>
              </a:extLst>
            </p:cNvPr>
            <p:cNvSpPr/>
            <p:nvPr/>
          </p:nvSpPr>
          <p:spPr>
            <a:xfrm>
              <a:off x="0" y="643812"/>
              <a:ext cx="12192000" cy="1441020"/>
            </a:xfrm>
            <a:prstGeom prst="rect">
              <a:avLst/>
            </a:prstGeom>
            <a:solidFill>
              <a:srgbClr val="0089BE"/>
            </a:solidFill>
            <a:ln>
              <a:solidFill>
                <a:srgbClr val="0089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26CCE0-0042-4E7E-AB8E-A4D19569107E}"/>
                </a:ext>
              </a:extLst>
            </p:cNvPr>
            <p:cNvSpPr txBox="1"/>
            <p:nvPr/>
          </p:nvSpPr>
          <p:spPr>
            <a:xfrm>
              <a:off x="363894" y="158620"/>
              <a:ext cx="1119673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F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Titanic</a:t>
              </a:r>
              <a:endParaRPr lang="ko-KR" altLang="en-US" b="1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8A623C-19A8-41B4-80C6-06ED0A951C46}"/>
              </a:ext>
            </a:extLst>
          </p:cNvPr>
          <p:cNvSpPr/>
          <p:nvPr/>
        </p:nvSpPr>
        <p:spPr>
          <a:xfrm>
            <a:off x="1099457" y="868307"/>
            <a:ext cx="9993086" cy="1651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6F743A-3E83-42A9-9A5F-EF71FB32B18E}"/>
              </a:ext>
            </a:extLst>
          </p:cNvPr>
          <p:cNvGraphicFramePr>
            <a:graphicFrameLocks noGrp="1"/>
          </p:cNvGraphicFramePr>
          <p:nvPr/>
        </p:nvGraphicFramePr>
        <p:xfrm>
          <a:off x="4709884" y="158620"/>
          <a:ext cx="638265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665">
                  <a:extLst>
                    <a:ext uri="{9D8B030D-6E8A-4147-A177-3AD203B41FA5}">
                      <a16:colId xmlns:a16="http://schemas.microsoft.com/office/drawing/2014/main" val="3360566602"/>
                    </a:ext>
                  </a:extLst>
                </a:gridCol>
                <a:gridCol w="2258398">
                  <a:extLst>
                    <a:ext uri="{9D8B030D-6E8A-4147-A177-3AD203B41FA5}">
                      <a16:colId xmlns:a16="http://schemas.microsoft.com/office/drawing/2014/main" val="1844192594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1831593334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492822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INTRO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살펴보기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데이터 가공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8362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DF82C0-E408-4AB5-B422-82EA1A8080BF}"/>
              </a:ext>
            </a:extLst>
          </p:cNvPr>
          <p:cNvSpPr txBox="1"/>
          <p:nvPr/>
        </p:nvSpPr>
        <p:spPr>
          <a:xfrm>
            <a:off x="4356862" y="1235173"/>
            <a:ext cx="3291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98040-F7DC-4EAC-8DB3-CA5C70C7DFAC}"/>
              </a:ext>
            </a:extLst>
          </p:cNvPr>
          <p:cNvSpPr txBox="1"/>
          <p:nvPr/>
        </p:nvSpPr>
        <p:spPr>
          <a:xfrm>
            <a:off x="3635176" y="3908264"/>
            <a:ext cx="4735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7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20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161</Words>
  <Application>Microsoft Office PowerPoint</Application>
  <PresentationFormat>와이드스크린</PresentationFormat>
  <Paragraphs>71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남자가 일찍 죽는 이유</dc:title>
  <dc:creator>홍지현</dc:creator>
  <cp:lastModifiedBy>홍지현</cp:lastModifiedBy>
  <cp:revision>12</cp:revision>
  <dcterms:created xsi:type="dcterms:W3CDTF">2017-10-27T07:15:06Z</dcterms:created>
  <dcterms:modified xsi:type="dcterms:W3CDTF">2017-10-27T09:37:11Z</dcterms:modified>
</cp:coreProperties>
</file>