
<file path=[Content_Types].xml><?xml version="1.0" encoding="utf-8"?>
<Types xmlns="http://schemas.openxmlformats.org/package/2006/content-types">
  <Default ContentType="application/vnd.openxmlformats-officedocument.presentationml.presentation.main+xml" Extension="xml"/>
  <Override ContentType="application/vnd.openxmlformats-package.relationships+xml" PartName="/_rels/.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package.relationships+xml" PartName="/ppt/_rels/presentation.xml.rels"/>
  <Override ContentType="image/jpeg" PartName="/ppt/media/image1.jpeg"/>
  <Override ContentType="application/vnd.openxmlformats-package.relationships+xml" PartName="/ppt/slideLayouts/_rels/slideLayout1.xml.rels"/>
  <Override ContentType="application/vnd.openxmlformats-package.relationships+xml" PartName="/ppt/slideLayouts/_rels/slideLayout2.xml.rels"/>
  <Override ContentType="application/vnd.openxmlformats-package.relationships+xml" PartName="/ppt/slideLayouts/_rels/slideLayout3.xml.rels"/>
  <Override ContentType="application/vnd.openxmlformats-package.relationships+xml" PartName="/ppt/slideLayouts/_rels/slideLayout4.xml.rels"/>
  <Override ContentType="application/vnd.openxmlformats-package.relationships+xml" PartName="/ppt/slideLayouts/_rels/slideLayout5.xml.rels"/>
  <Override ContentType="application/vnd.openxmlformats-package.relationships+xml" PartName="/ppt/slideLayouts/_rels/slideLayout6.xml.rels"/>
  <Override ContentType="application/vnd.openxmlformats-package.relationships+xml" PartName="/ppt/slideLayouts/_rels/slideLayout7.xml.rels"/>
  <Override ContentType="application/vnd.openxmlformats-package.relationships+xml" PartName="/ppt/slideLayouts/_rels/slideLayout8.xml.rels"/>
  <Override ContentType="application/vnd.openxmlformats-package.relationships+xml" PartName="/ppt/slideLayouts/_rels/slideLayout9.xml.rels"/>
  <Override ContentType="application/vnd.openxmlformats-package.relationships+xml" PartName="/ppt/slideLayouts/_rels/slideLayout10.xml.rels"/>
  <Override ContentType="application/vnd.openxmlformats-package.relationships+xml" PartName="/ppt/slideLayouts/_rels/slideLayout11.xml.rels"/>
  <Override ContentType="application/vnd.openxmlformats-package.relationships+xml" PartName="/ppt/slideLayouts/_rels/slideLayout12.xml.rels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relationships+xml" PartName="/ppt/slideMasters/_rels/slideMaster1.xml.rels"/>
  <Override ContentType="application/vnd.openxmlformats-officedocument.presentationml.slideMaster+xml" PartName="/ppt/slideMasters/slideMaster1.xml"/>
  <Override ContentType="application/vnd.openxmlformats-package.relationships+xml" PartName="/ppt/slides/_rels/slide1.xml.rels"/>
  <Override ContentType="application/vnd.openxmlformats-package.relationships+xml" PartName="/ppt/slides/_rels/slide2.xml.rels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</Types>
</file>

<file path=_rels/.rels><?xml version="1.0" encoding="UTF-8" standalone="no"?><Relationships xmlns="http://schemas.openxmlformats.org/package/2006/relationships"><Relationship Id="rId1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3" Target="docProps/custom.xml" Type="http://schemas.openxmlformats.org/officeDocument/2006/relationships/custom-properties"/><Relationship Id="rId4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 standalone="no"?><Relationships xmlns="http://schemas.openxmlformats.org/package/2006/relationships"><Relationship Id="rId1" Target="theme/theme1.xml" Type="http://schemas.openxmlformats.org/officeDocument/2006/relationships/theme"/><Relationship Id="rId2" Target="slideMasters/slideMaster1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 standalone="no"?><Relationships xmlns="http://schemas.openxmlformats.org/package/2006/relationships"><Relationship Id="rId1" Target="../theme/theme1.xml" Type="http://schemas.openxmlformats.org/officeDocument/2006/relationships/theme"/><Relationship Id="rId10" Target="../slideLayouts/slideLayout8.xml" Type="http://schemas.openxmlformats.org/officeDocument/2006/relationships/slideLayout"/><Relationship Id="rId11" Target="../slideLayouts/slideLayout9.xml" Type="http://schemas.openxmlformats.org/officeDocument/2006/relationships/slideLayout"/><Relationship Id="rId12" Target="../slideLayouts/slideLayout10.xml" Type="http://schemas.openxmlformats.org/officeDocument/2006/relationships/slideLayout"/><Relationship Id="rId13" Target="../slideLayouts/slideLayout11.xml" Type="http://schemas.openxmlformats.org/officeDocument/2006/relationships/slideLayout"/><Relationship Id="rId14" Target="../slideLayouts/slideLayout12.xml" Type="http://schemas.openxmlformats.org/officeDocument/2006/relationships/slideLayout"/><Relationship Id="rId2" Target="../media/image1.jpeg" Type="http://schemas.openxmlformats.org/officeDocument/2006/relationships/image"/><Relationship Id="rId3" Target="../slideLayouts/slideLayout1.xml" Type="http://schemas.openxmlformats.org/officeDocument/2006/relationships/slideLayout"/><Relationship Id="rId4" Target="../slideLayouts/slideLayout2.xml" Type="http://schemas.openxmlformats.org/officeDocument/2006/relationships/slideLayout"/><Relationship Id="rId5" Target="../slideLayouts/slideLayout3.xml" Type="http://schemas.openxmlformats.org/officeDocument/2006/relationships/slideLayout"/><Relationship Id="rId6" Target="../slideLayouts/slideLayout4.xml" Type="http://schemas.openxmlformats.org/officeDocument/2006/relationships/slideLayout"/><Relationship Id="rId7" Target="../slideLayouts/slideLayout5.xml" Type="http://schemas.openxmlformats.org/officeDocument/2006/relationships/slideLayout"/><Relationship Id="rId8" Target="../slideLayouts/slideLayout6.xml" Type="http://schemas.openxmlformats.org/officeDocument/2006/relationships/slideLayout"/><Relationship Id="rId9" Target="../slideLayouts/slideLayout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2280" y="5194440"/>
            <a:ext cx="7465680" cy="91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b="0" lang="en-AU" spc="-1" strike="noStrike" sz="4400">
                <a:solidFill>
                  <a:srgbClr val="ffffff"/>
                </a:solidFill>
                <a:latin typeface="Tahoma"/>
                <a:ea typeface="DejaVu Sans"/>
              </a:rPr>
              <a:t>Sample PowerPoint File</a:t>
            </a:r>
            <a:endParaRPr b="0" lang="en-AU" spc="-1" strike="noStrike" sz="440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52280" y="6032520"/>
            <a:ext cx="6399000" cy="7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bIns="45000" lIns="90000" rIns="90000" t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AU" spc="-1" strike="noStrike" sz="3200">
                <a:solidFill>
                  <a:srgbClr val="ffffff"/>
                </a:solidFill>
                <a:latin typeface="Tahoma"/>
                <a:ea typeface="DejaVu Sans"/>
              </a:rPr>
              <a:t>St. Cloud Technical College</a:t>
            </a:r>
            <a:endParaRPr b="0" lang="en-AU" spc="-1" strike="noStrike" sz="3200">
              <a:latin typeface="Arial"/>
            </a:endParaRPr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"/>
          <p:cNvGrpSpPr/>
          <p:nvPr/>
        </p:nvGrpSpPr>
        <p:grpSpPr>
          <a:xfrm>
            <a:off x="648000" y="720000"/>
            <a:ext cx="1440000" cy="504000"/>
            <a:chOff x="648000" y="720000"/>
            <a:chExt cx="1440000" cy="504000"/>
          </a:xfrm>
        </p:grpSpPr>
        <p:sp>
          <p:nvSpPr>
            <p:cNvPr id="41" name="TextShape 2"/>
            <p:cNvSpPr txBox="1"/>
            <p:nvPr/>
          </p:nvSpPr>
          <p:spPr>
            <a:xfrm>
              <a:off x="648000" y="849960"/>
              <a:ext cx="1080000" cy="374040"/>
            </a:xfrm>
            <a:prstGeom prst="rect">
              <a:avLst/>
            </a:prstGeom>
            <a:noFill/>
            <a:ln>
              <a:noFill/>
            </a:ln>
          </p:spPr>
          <p:txBody>
            <a:bodyPr bIns="45000" lIns="90000" rIns="90000" tIns="45000"/>
            <a:p>
              <a:r>
                <a:rPr b="0" lang="en-AU" spc="-1" strike="noStrike" sz="1000">
                  <a:latin typeface="Arial"/>
                </a:rPr>
                <a:t>{{name}}</a:t>
              </a:r>
              <a:endParaRPr b="0" lang="en-AU" spc="-1" strike="noStrike" sz="1000">
                <a:latin typeface="Arial"/>
              </a:endParaRPr>
            </a:p>
            <a:p>
              <a:r>
                <a:rPr b="0" lang="en-AU" spc="-1" strike="noStrike" sz="1000">
                  <a:latin typeface="Arial"/>
                </a:rPr>
                <a:t>{{detail}}</a:t>
              </a:r>
              <a:endParaRPr b="0" lang="en-AU" spc="-1" strike="noStrike" sz="1000">
                <a:latin typeface="Arial"/>
              </a:endParaRPr>
            </a:p>
          </p:txBody>
        </p:sp>
        <p:sp>
          <p:nvSpPr>
            <p:cNvPr id="42" name="TextShape 3"/>
            <p:cNvSpPr txBox="1"/>
            <p:nvPr/>
          </p:nvSpPr>
          <p:spPr>
            <a:xfrm>
              <a:off x="648000" y="720000"/>
              <a:ext cx="14400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bIns="45000" lIns="90000" rIns="90000" tIns="45000"/>
            <a:p>
              <a:r>
                <a:rPr b="0" lang="en-AU" spc="-1" strike="noStrike" sz="1000">
                  <a:latin typeface="Arial"/>
                </a:rPr>
                <a:t>{list:service, dir:horiz}</a:t>
              </a:r>
              <a:endParaRPr b="0" lang="en-AU" spc="-1" strike="noStrike" sz="1000">
                <a:latin typeface="Arial"/>
              </a:endParaRPr>
            </a:p>
          </p:txBody>
        </p:sp>
      </p:grpSp>
      <p:sp>
        <p:nvSpPr>
          <p:cNvPr id="43" name="CustomShape 4"/>
          <p:cNvSpPr/>
          <p:nvPr/>
        </p:nvSpPr>
        <p:spPr>
          <a:xfrm>
            <a:off x="3600000" y="1368000"/>
            <a:ext cx="648000" cy="576000"/>
          </a:xfrm>
          <a:custGeom>
            <a:avLst/>
            <a:gdLst/>
            <a:ahLst/>
            <a:rect b="b" l="l" r="r" t="t"/>
            <a:pathLst>
              <a:path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 bIns="45000" lIns="90000" rIns="90000" tIns="45000" wrap="none"/>
          <a:p>
            <a:pPr algn="ctr"/>
            <a:r>
              <a:rPr lang="en-US"/>
              <a:t>replaced</a:t>
            </a:r>
            <a:endParaRPr b="0" lang="en-AU" spc="-1" strike="noStrike" sz="1800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4392000" y="2880000"/>
            <a:ext cx="648000" cy="576000"/>
          </a:xfrm>
          <a:custGeom>
            <a:avLst/>
            <a:gdLst/>
            <a:ahLst/>
            <a:rect b="b" l="l" r="r" t="t"/>
            <a:pathLst>
              <a:path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2952000" y="2232000"/>
            <a:ext cx="648000" cy="576000"/>
          </a:xfrm>
          <a:custGeom>
            <a:avLst/>
            <a:gdLst/>
            <a:ahLst/>
            <a:rect b="b" l="l" r="r" t="t"/>
            <a:pathLst>
              <a:path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 bIns="45000" lIns="90000" rIns="90000" tIns="45000" wrap="none"/>
          <a:p>
            <a:pPr algn="ctr"/>
            <a:r>
              <a:rPr b="0" lang="en-AU" spc="-1" strike="noStrike" sz="1800">
                <a:latin typeface="Arial"/>
              </a:rPr>
              <a:t>Bar</a:t>
            </a:r>
            <a:endParaRPr b="0" lang="en-AU" spc="-1" strike="noStrike" sz="1800">
              <a:latin typeface="Arial"/>
            </a:endParaRPr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1604</TotalTime>
  <Application>LibreOffice/6.0.7.3$Linux_X86_64 LibreOffice_project/00m0$Build-3</Applicat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2009-05-06T22:06:09Z</dcterms:created>
  <dc:creator>James Falkofske</dc:creator>
  <dc:language>en-AU</dc:language>
  <dcterms:modified xsi:type="dcterms:W3CDTF">2019-06-21T22:28:03Z</dcterms:modified>
  <cp:revision>23</cp:revision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