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Relationship Id="rId2" Target="../media/image1.jpeg" Type="http://schemas.openxmlformats.org/officeDocument/2006/relationships/image"/>
<Relationship Id="rId3" Target="../media/image2.png" Type="http://schemas.openxmlformats.org/officeDocument/2006/relationships/image"/>
<Relationship Id="rId4" Target="../media/image3.png" Type="http://schemas.openxmlformats.org/officeDocument/2006/relationships/image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ocationPfx"/>
          <p:cNvSpPr>
            <a:spLocks noChangeArrowheads="1"/>
          </p:cNvSpPr>
          <p:nvPr userDrawn="1"/>
        </p:nvSpPr>
        <p:spPr bwMode="auto">
          <a:xfrm>
            <a:off x="228600" y="31056"/>
            <a:ext cx="14846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b="1" dirty="0" lang="en-US" sz="1400">
                <a:solidFill>
                  <a:srgbClr val="000000"/>
                </a:solidFill>
                <a:ea charset="0" panose="020F0502020204030204" pitchFamily="34" typeface="Calibri"/>
                <a:cs charset="0" panose="02020603050405020304" pitchFamily="18" typeface="Times New Roman"/>
              </a:rPr>
              <a:t>Brand Visibility</a:t>
            </a:r>
            <a:endParaRPr altLang="en-US" dirty="0" lang="en-US">
              <a:ea charset="0" panose="020F0502020204030204" pitchFamily="34" typeface="Calibri"/>
            </a:endParaRPr>
          </a:p>
        </p:txBody>
      </p:sp>
      <p:pic>
        <p:nvPicPr>
          <p:cNvPr id="5" name="Picture 1"/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5100"/>
            <a:ext cx="16097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44475" y="292100"/>
            <a:ext cx="84550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b="1" dirty="0" lang="en-US" sz="1400">
                <a:solidFill>
                  <a:srgbClr val="000000"/>
                </a:solidFill>
                <a:ea charset="0" panose="020F0502020204030204" pitchFamily="34" typeface="Calibri"/>
                <a:cs charset="0" panose="02020603050405020304" pitchFamily="18" typeface="Times New Roman"/>
              </a:rPr>
              <a:t>                  </a:t>
            </a:r>
            <a:endParaRPr altLang="en-US" dirty="0" lang="en-US" sz="600">
              <a:ea charset="0" panose="020F0502020204030204" pitchFamily="34" typeface="Calibri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altLang="en-US" b="1" dirty="0" lang="en-US" sz="1400">
                <a:solidFill>
                  <a:srgbClr val="000000"/>
                </a:solidFill>
                <a:ea charset="0" panose="020F0502020204030204" pitchFamily="34" typeface="Calibri"/>
                <a:cs charset="0" panose="02020603050405020304" pitchFamily="18" typeface="Times New Roman"/>
              </a:rPr>
              <a:t>Photo Record Sheet                                                                                                                                    </a:t>
            </a:r>
            <a:endParaRPr altLang="en-US" dirty="0" lang="en-US" sz="600"/>
          </a:p>
          <a:p>
            <a:pPr>
              <a:spcBef>
                <a:spcPct val="0"/>
              </a:spcBef>
              <a:spcAft>
                <a:spcPct val="0"/>
              </a:spcAft>
            </a:pPr>
            <a:endParaRPr altLang="en-US" dirty="0" lang="en-US"/>
          </a:p>
        </p:txBody>
      </p:sp>
      <p:pic>
        <p:nvPicPr>
          <p:cNvPr id="8" name="Object 7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6502" l="-120346" r="-104329" t="-36739"/>
          <a:stretch>
            <a:fillRect/>
          </a:stretch>
        </p:blipFill>
        <p:spPr bwMode="auto">
          <a:xfrm>
            <a:off x="304800" y="1651000"/>
            <a:ext cx="47625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Object 8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7181" l="-133830" r="-139304" t="-33398"/>
          <a:stretch>
            <a:fillRect/>
          </a:stretch>
        </p:blipFill>
        <p:spPr bwMode="auto">
          <a:xfrm>
            <a:off x="304800" y="5200650"/>
            <a:ext cx="4762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1484313" y="9534525"/>
            <a:ext cx="41132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wrap="none">
            <a:spAutoFit/>
          </a:bodyPr>
          <a:lstStyle>
            <a:lvl1pPr>
              <a:tabLst>
                <a:tab algn="ctr" pos="2971800"/>
                <a:tab algn="r" pos="59436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tabLst>
                <a:tab algn="ctr" pos="2971800"/>
                <a:tab algn="r" pos="59436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tabLst>
                <a:tab algn="ctr" pos="2971800"/>
                <a:tab algn="r" pos="59436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tabLst>
                <a:tab algn="ctr" pos="2971800"/>
                <a:tab algn="r" pos="59436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tabLst>
                <a:tab algn="ctr" pos="2971800"/>
                <a:tab algn="r" pos="59436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tabLst>
                <a:tab algn="ctr" pos="2971800"/>
                <a:tab algn="r" pos="59436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tabLst>
                <a:tab algn="ctr" pos="2971800"/>
                <a:tab algn="r" pos="59436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tabLst>
                <a:tab algn="ctr" pos="2971800"/>
                <a:tab algn="r" pos="59436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tabLst>
                <a:tab algn="ctr" pos="2971800"/>
                <a:tab algn="r" pos="59436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b="1" lang="en-US" sz="800">
                <a:solidFill>
                  <a:srgbClr val="000000"/>
                </a:solidFill>
                <a:ea charset="0" panose="020F0502020204030204" pitchFamily="34" typeface="Calibri"/>
                <a:cs charset="0" panose="02020603050405020304" pitchFamily="18" typeface="Times New Roman"/>
              </a:rPr>
              <a:t>LAQSHYA HYDERABAD AIRPORT MEDIA PRIVATE LIMITED.  </a:t>
            </a:r>
            <a:r>
              <a:rPr altLang="en-US" b="1" lang="en-US" sz="800">
                <a:solidFill>
                  <a:srgbClr val="000000"/>
                </a:solidFill>
                <a:ea charset="0" panose="020F0502020204030204" pitchFamily="34" typeface="Calibri"/>
                <a:cs charset="0" panose="02020603050405020304" pitchFamily="18" typeface="Times New Roman"/>
                <a:hlinkClick r:id="rId5"/>
              </a:rPr>
              <a:t>www.laqshya.com</a:t>
            </a:r>
            <a:endParaRPr altLang="en-US" lang="en-US" sz="800">
              <a:ea charset="0" panose="020F0502020204030204" pitchFamily="34" typeface="Calibri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altLang="en-US" b="1" lang="en-US" sz="800">
                <a:solidFill>
                  <a:srgbClr val="000000"/>
                </a:solidFill>
                <a:ea charset="0" panose="020F0502020204030204" pitchFamily="34" typeface="Calibri"/>
                <a:cs charset="0" panose="02020603050405020304" pitchFamily="18" typeface="Times New Roman"/>
                <a:hlinkClick r:id="rId6"/>
              </a:rPr>
              <a:t>airports@laqshya.com</a:t>
            </a:r>
            <a:r>
              <a:rPr altLang="en-US" b="1" lang="en-US" sz="800">
                <a:solidFill>
                  <a:srgbClr val="000000"/>
                </a:solidFill>
                <a:ea charset="0" panose="020F0502020204030204" pitchFamily="34" typeface="Calibri"/>
                <a:cs charset="0" panose="02020603050405020304" pitchFamily="18" typeface="Times New Roman"/>
              </a:rPr>
              <a:t> Tel: 040 – 40352212   Fax: 040 40352211</a:t>
            </a:r>
            <a:endParaRPr altLang="en-US" lang="en-US" sz="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17513" y="9852025"/>
            <a:ext cx="6172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43000" y="3302000"/>
          <a:ext cx="4572000" cy="83820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endParaRPr dirty="0" lang="en-US" sz="2100"/>
                    </a:p>
                  </a:txBody>
                  <a:tcPr anchor="ctr" marB="49530" marT="49530"/>
                </a:tc>
                <a:tc>
                  <a:txBody>
                    <a:bodyPr/>
                    <a:lstStyle/>
                    <a:p>
                      <a:endParaRPr dirty="0" lang="en-US" sz="2100"/>
                    </a:p>
                  </a:txBody>
                  <a:tcPr anchor="ctr" marB="49530" marT="49530"/>
                </a:tc>
                <a:tc>
                  <a:txBody>
                    <a:bodyPr/>
                    <a:lstStyle/>
                    <a:p>
                      <a:endParaRPr dirty="0" lang="en-US" sz="2100"/>
                    </a:p>
                  </a:txBody>
                  <a:tcPr anchor="ctr" marB="49530" marT="4953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anchor="ctr" marB="49530" marT="4953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anchor="ctr" marB="49530" marT="4953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anchor="ctr" marB="49530" marT="495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anchor="ctr" marB="49530" marT="49530"/>
                </a:tc>
                <a:tc>
                  <a:txBody>
                    <a:bodyPr/>
                    <a:lstStyle/>
                    <a:p>
                      <a:endParaRPr dirty="0" lang="en-US" sz="2100"/>
                    </a:p>
                  </a:txBody>
                  <a:tcPr anchor="ctr" marB="49530" marT="49530"/>
                </a:tc>
                <a:tc>
                  <a:txBody>
                    <a:bodyPr/>
                    <a:lstStyle/>
                    <a:p>
                      <a:pPr algn="ctr"/>
                      <a:endParaRPr dirty="0" lang="en-US" sz="2100"/>
                    </a:p>
                  </a:txBody>
                  <a:tcPr anchor="ctr" marB="49530" marT="49530"/>
                </a:tc>
                <a:tc>
                  <a:txBody>
                    <a:bodyPr/>
                    <a:lstStyle/>
                    <a:p>
                      <a:endParaRPr dirty="0" lang="en-US" sz="2100"/>
                    </a:p>
                  </a:txBody>
                  <a:tcPr anchor="ctr" marB="49530" marT="49530"/>
                </a:tc>
                <a:tc>
                  <a:txBody>
                    <a:bodyPr/>
                    <a:lstStyle/>
                    <a:p>
                      <a:endParaRPr dirty="0" lang="en-US" sz="2100"/>
                    </a:p>
                  </a:txBody>
                  <a:tcPr anchor="ctr" marB="49530" marT="49530"/>
                </a:tc>
                <a:tc>
                  <a:txBody>
                    <a:bodyPr/>
                    <a:lstStyle/>
                    <a:p>
                      <a:endParaRPr dirty="0" lang="en-US" sz="2100"/>
                    </a:p>
                  </a:txBody>
                  <a:tcPr anchor="ctr" marB="49530" marT="495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ongView"/>
          <p:cNvSpPr>
            <a:spLocks noGrp="1"/>
          </p:cNvSpPr>
          <p:nvPr>
            <p:ph idx="1" type="pic"/>
          </p:nvPr>
        </p:nvSpPr>
        <p:spPr>
          <a:xfrm>
            <a:off x="838200" y="990602"/>
            <a:ext cx="5181600" cy="30543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>
              <a:spcAft>
                <a:spcPct val="0"/>
              </a:spcAft>
            </a:pPr>
            <a:r>
              <a:rPr lang="en-US" noProof="0">
                <a:solidFill>
                  <a:srgbClr val="000000"/>
                </a:solidFill>
              </a:rPr>
              <a:t>Click icon to add picture</a:t>
            </a:r>
            <a:endParaRPr dirty="0" lang="en-IN" noProof="0"/>
          </a:p>
        </p:txBody>
      </p:sp>
      <p:sp>
        <p:nvSpPr>
          <p:cNvPr id="17" name="CloseView"/>
          <p:cNvSpPr>
            <a:spLocks noGrp="1"/>
          </p:cNvSpPr>
          <p:nvPr>
            <p:ph idx="10" type="pic"/>
          </p:nvPr>
        </p:nvSpPr>
        <p:spPr>
          <a:xfrm>
            <a:off x="838200" y="4375152"/>
            <a:ext cx="5181600" cy="30543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>
              <a:spcAft>
                <a:spcPct val="0"/>
              </a:spcAft>
            </a:pPr>
            <a:r>
              <a:rPr lang="en-US" noProof="0">
                <a:solidFill>
                  <a:srgbClr val="000000"/>
                </a:solidFill>
              </a:rPr>
              <a:t>Click icon to add picture</a:t>
            </a:r>
            <a:endParaRPr dirty="0" lang="en-IN" noProof="0"/>
          </a:p>
        </p:txBody>
      </p:sp>
      <p:sp>
        <p:nvSpPr>
          <p:cNvPr id="3" name="Location"/>
          <p:cNvSpPr>
            <a:spLocks noGrp="1"/>
          </p:cNvSpPr>
          <p:nvPr>
            <p:ph idx="11" sz="quarter" type="body"/>
          </p:nvPr>
        </p:nvSpPr>
        <p:spPr>
          <a:xfrm>
            <a:off x="1712913" y="165100"/>
            <a:ext cx="2795587" cy="323850"/>
          </a:xfrm>
          <a:prstGeom prst="rect">
            <a:avLst/>
          </a:prstGeom>
        </p:spPr>
        <p:txBody>
          <a:bodyPr/>
          <a:lstStyle/>
          <a:p>
            <a:pPr lvl="0">
              <a:spcAft>
                <a:spcPct val="0"/>
              </a:spcAft>
            </a:pPr>
            <a:endParaRPr dirty="0"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4.jpeg" Type="http://schemas.openxmlformats.org/officeDocument/2006/relationships/image"/>
<Relationship Id="rId3" Target="../media/image5.jpe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4.jpeg" Type="http://schemas.openxmlformats.org/officeDocument/2006/relationships/image"/>
<Relationship Id="rId3" Target="../media/image5.jpe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ngView"/>
          <p:cNvSpPr>
            <a:spLocks noGrp="1"/>
          </p:cNvSpPr>
          <p:nvPr>
            <p:ph idx="1" type="pic"/>
          </p:nvPr>
        </p:nvSpPr>
        <p:spPr/>
        <p:txBody>
          <a:bodyPr anchor="t" rtlCol="false"/>
          <a:lstStyle/>
          <a:p>
            <a:pPr algn="l"/>
            <a:r>
              <a:t/>
            </a:r>
            <a:endParaRPr lang="en-US" sz="1100"/>
          </a:p>
        </p:txBody>
      </p:sp>
      <p:sp>
        <p:nvSpPr>
          <p:cNvPr id="3" name="CloseView"/>
          <p:cNvSpPr>
            <a:spLocks noGrp="1"/>
          </p:cNvSpPr>
          <p:nvPr>
            <p:ph idx="10" type="pic"/>
          </p:nvPr>
        </p:nvSpPr>
        <p:spPr/>
        <p:txBody>
          <a:bodyPr anchor="t" rtlCol="false"/>
          <a:lstStyle/>
          <a:p>
            <a:pPr algn="l"/>
            <a:r>
              <a:t/>
            </a:r>
            <a:endParaRPr lang="en-US" sz="1100"/>
          </a:p>
        </p:txBody>
      </p:sp>
      <p:sp>
        <p:nvSpPr>
          <p:cNvPr id="4" name="Location"/>
          <p:cNvSpPr>
            <a:spLocks noGrp="1"/>
          </p:cNvSpPr>
          <p:nvPr>
            <p:ph idx="11" sz="quarter" type="body"/>
          </p:nvPr>
        </p:nvSpPr>
        <p:spPr/>
        <p:txBody>
          <a:bodyPr/>
          <a:lstStyle/>
          <a:p>
            <a:r>
              <a:rPr lang="en-US"/>
              <a:t>This is where the site is</a:t>
            </a:r>
          </a:p>
        </p:txBody>
      </p:sp>
      <p:pic>
        <p:nvPicPr>
          <p:cNvPr name="Picture 4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75152"/>
            <a:ext cx="5181600" cy="3054351"/>
          </a:xfrm>
          <a:prstGeom prst="rect">
            <a:avLst/>
          </a:prstGeom>
        </p:spPr>
      </p:pic>
      <p:pic>
        <p:nvPicPr>
          <p:cNvPr name="Picture 5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90602"/>
            <a:ext cx="5181600" cy="30543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ngView"/>
          <p:cNvSpPr>
            <a:spLocks noGrp="1"/>
          </p:cNvSpPr>
          <p:nvPr>
            <p:ph idx="1" type="pic"/>
          </p:nvPr>
        </p:nvSpPr>
        <p:spPr/>
        <p:txBody>
          <a:bodyPr anchor="t" rtlCol="false"/>
          <a:lstStyle/>
          <a:p>
            <a:pPr algn="l"/>
            <a:r>
              <a:t/>
            </a:r>
            <a:endParaRPr lang="en-US" sz="1100"/>
          </a:p>
        </p:txBody>
      </p:sp>
      <p:sp>
        <p:nvSpPr>
          <p:cNvPr id="3" name="CloseView"/>
          <p:cNvSpPr>
            <a:spLocks noGrp="1"/>
          </p:cNvSpPr>
          <p:nvPr>
            <p:ph idx="10" type="pic"/>
          </p:nvPr>
        </p:nvSpPr>
        <p:spPr/>
        <p:txBody>
          <a:bodyPr anchor="t" rtlCol="false"/>
          <a:lstStyle/>
          <a:p>
            <a:pPr algn="l"/>
            <a:r>
              <a:t/>
            </a:r>
            <a:endParaRPr lang="en-US" sz="1100"/>
          </a:p>
        </p:txBody>
      </p:sp>
      <p:sp>
        <p:nvSpPr>
          <p:cNvPr id="4" name="Location"/>
          <p:cNvSpPr>
            <a:spLocks noGrp="1"/>
          </p:cNvSpPr>
          <p:nvPr>
            <p:ph idx="11" sz="quarter" type="body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endParaRPr lang="en-IN"/>
          </a:p>
        </p:txBody>
      </p:sp>
      <p:pic>
        <p:nvPicPr>
          <p:cNvPr name="Picture 4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75152"/>
            <a:ext cx="5181600" cy="3054351"/>
          </a:xfrm>
          <a:prstGeom prst="rect">
            <a:avLst/>
          </a:prstGeom>
        </p:spPr>
      </p:pic>
      <p:pic>
        <p:nvPicPr>
          <p:cNvPr name="Picture 5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90602"/>
            <a:ext cx="5181600" cy="30543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