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Outl</a:t>
            </a:r>
            <a:r>
              <a:rPr b="0" lang="en-AU" sz="2000" spc="-1" strike="noStrike">
                <a:latin typeface="Arial"/>
              </a:rPr>
              <a:t>ine </a:t>
            </a:r>
            <a:r>
              <a:rPr b="0" lang="en-AU" sz="2000" spc="-1" strike="noStrike">
                <a:latin typeface="Arial"/>
              </a:rPr>
              <a:t>Lev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x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Tahoma"/>
                <a:ea typeface="DejaVu Sans"/>
              </a:rPr>
              <a:t>Sample PowerPoint File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52280" y="6032520"/>
            <a:ext cx="6399000" cy="7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  <a:ea typeface="DejaVu Sans"/>
              </a:rPr>
              <a:t>St. Cloud Technical College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92000" y="1728000"/>
            <a:ext cx="648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{{@.name}}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2592000" y="1800000"/>
            <a:ext cx="648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050" spc="-1" strike="noStrike">
                <a:latin typeface="Arial"/>
              </a:rPr>
              <a:t>{{@.type}}</a:t>
            </a:r>
            <a:endParaRPr b="0" lang="en-AU" sz="1050" spc="-1" strike="noStrike"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72000" y="288000"/>
            <a:ext cx="2041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{context=$.pets[*]}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080000" y="2808000"/>
            <a:ext cx="1368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AU" sz="1200" spc="-1" strike="noStrike">
                <a:latin typeface="Arial"/>
              </a:rPr>
              <a:t>Favourite food is {{$.food[0]}}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800000" y="2016000"/>
            <a:ext cx="648000" cy="216000"/>
          </a:xfrm>
          <a:custGeom>
            <a:avLst/>
            <a:gdLst/>
            <a:ahLst/>
            <a:rect l="0" t="0" r="r" b="b"/>
            <a:pathLst>
              <a:path w="1801" h="602">
                <a:moveTo>
                  <a:pt x="0" y="150"/>
                </a:moveTo>
                <a:lnTo>
                  <a:pt x="1350" y="150"/>
                </a:lnTo>
                <a:lnTo>
                  <a:pt x="1350" y="0"/>
                </a:lnTo>
                <a:lnTo>
                  <a:pt x="1800" y="300"/>
                </a:lnTo>
                <a:lnTo>
                  <a:pt x="1350" y="601"/>
                </a:lnTo>
                <a:lnTo>
                  <a:pt x="13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is a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5" name="TextShape 6"/>
          <p:cNvSpPr txBox="1"/>
          <p:nvPr/>
        </p:nvSpPr>
        <p:spPr>
          <a:xfrm>
            <a:off x="72000" y="648000"/>
            <a:ext cx="2769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This is some pi {{$.meta}}</a:t>
            </a:r>
            <a:endParaRPr b="0" lang="en-AU" sz="1800" spc="-1" strike="noStrike">
              <a:latin typeface="Arial"/>
            </a:endParaRPr>
          </a:p>
        </p:txBody>
      </p:sp>
      <p:grpSp>
        <p:nvGrpSpPr>
          <p:cNvPr id="46" name="Group 7"/>
          <p:cNvGrpSpPr/>
          <p:nvPr/>
        </p:nvGrpSpPr>
        <p:grpSpPr>
          <a:xfrm>
            <a:off x="4480920" y="4752000"/>
            <a:ext cx="2863080" cy="1224000"/>
            <a:chOff x="4480920" y="4752000"/>
            <a:chExt cx="2863080" cy="1224000"/>
          </a:xfrm>
        </p:grpSpPr>
        <p:sp>
          <p:nvSpPr>
            <p:cNvPr id="47" name="CustomShape 8"/>
            <p:cNvSpPr/>
            <p:nvPr/>
          </p:nvSpPr>
          <p:spPr>
            <a:xfrm>
              <a:off x="4506480" y="4752000"/>
              <a:ext cx="720000" cy="12240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/>
              <a:r>
                <a:rPr b="0" lang="en-AU" sz="1800" spc="-1" strike="noStrike">
                  <a:latin typeface="Arial"/>
                </a:rPr>
                <a:t>{{@}}</a:t>
              </a:r>
              <a:endParaRPr b="0" lang="en-AU" sz="1800" spc="-1" strike="noStrike">
                <a:latin typeface="Arial"/>
              </a:endParaRPr>
            </a:p>
          </p:txBody>
        </p:sp>
        <p:sp>
          <p:nvSpPr>
            <p:cNvPr id="48" name="TextShape 9"/>
            <p:cNvSpPr txBox="1"/>
            <p:nvPr/>
          </p:nvSpPr>
          <p:spPr>
            <a:xfrm>
              <a:off x="4480920" y="4765680"/>
              <a:ext cx="28630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en-AU" sz="1800" spc="-1" strike="noStrike">
                  <a:latin typeface="Arial"/>
                </a:rPr>
                <a:t>{context=@.food[*] dir=90}</a:t>
              </a:r>
              <a:endParaRPr b="0" lang="en-AU" sz="1800" spc="-1" strike="noStrike">
                <a:latin typeface="Arial"/>
              </a:endParaRPr>
            </a:p>
          </p:txBody>
        </p:sp>
      </p:grpSp>
      <p:sp>
        <p:nvSpPr>
          <p:cNvPr id="49" name="TextShape 10"/>
          <p:cNvSpPr txBox="1"/>
          <p:nvPr/>
        </p:nvSpPr>
        <p:spPr>
          <a:xfrm>
            <a:off x="5040000" y="1152000"/>
            <a:ext cx="3240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latin typeface="Arial"/>
              </a:rPr>
              <a:t>A paragraph {{$.meta}}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50" name="Table 11"/>
          <p:cNvGraphicFramePr/>
          <p:nvPr/>
        </p:nvGraphicFramePr>
        <p:xfrm>
          <a:off x="6701400" y="1999440"/>
          <a:ext cx="1342800" cy="611640"/>
        </p:xfrm>
        <a:graphic>
          <a:graphicData uri="http://schemas.openxmlformats.org/drawingml/2006/table">
            <a:tbl>
              <a:tblPr/>
              <a:tblGrid>
                <a:gridCol w="1343160"/>
              </a:tblGrid>
              <a:tr h="377640">
                <a:tc>
                  <a:txBody>
                    <a:bodyPr lIns="90000" rIns="90000" tIns="46800" bIns="46800"/>
                    <a:p>
                      <a:r>
                        <a:rPr b="0" lang="en-AU" sz="1000" spc="-1" strike="noStrike">
                          <a:latin typeface="Arial"/>
                        </a:rPr>
                        <a:t>{context=@.food[*]}Food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35800">
                <a:tc>
                  <a:txBody>
                    <a:bodyPr lIns="90000" rIns="90000" tIns="46800" bIns="46800"/>
                    <a:p>
                      <a:r>
                        <a:rPr b="0" lang="en-AU" sz="1000" spc="-1" strike="noStrike">
                          <a:latin typeface="Arial"/>
                        </a:rPr>
                        <a:t>{{@}}</a:t>
                      </a:r>
                      <a:endParaRPr b="0" lang="en-AU" sz="1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6418</TotalTime>
  <Application>LibreOffice/6.0.7.3$Linux_X86_64 LibreOffice_project/00m0$Build-3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en-AU</dc:language>
  <cp:lastModifiedBy/>
  <dcterms:modified xsi:type="dcterms:W3CDTF">2019-06-25T06:43:20Z</dcterms:modified>
  <cp:revision>68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