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9"/>
  </p:normalViewPr>
  <p:slideViewPr>
    <p:cSldViewPr snapToGrid="0">
      <p:cViewPr>
        <p:scale>
          <a:sx n="136" d="100"/>
          <a:sy n="136" d="100"/>
        </p:scale>
        <p:origin x="1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%7b%7b@.name%7d%7d&#8217;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2280" y="5194440"/>
            <a:ext cx="7465680" cy="912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FFFFFF"/>
                </a:solidFill>
                <a:latin typeface="Tahoma"/>
                <a:ea typeface="DejaVu Sans"/>
              </a:rPr>
              <a:t>Sample PowerPoint File</a:t>
            </a:r>
            <a:endParaRPr lang="en-AU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52280" y="6032520"/>
            <a:ext cx="6399000" cy="747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AU" sz="3200" b="0" strike="noStrike" spc="-1">
                <a:solidFill>
                  <a:srgbClr val="FFFFFF"/>
                </a:solidFill>
                <a:latin typeface="Tahoma"/>
                <a:ea typeface="DejaVu Sans"/>
              </a:rPr>
              <a:t>St. Cloud Technical College</a:t>
            </a: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92000" y="1728000"/>
            <a:ext cx="648000" cy="57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AU" sz="1800" b="0" strike="noStrike" spc="-1" dirty="0">
                <a:latin typeface="Arial"/>
              </a:rPr>
              <a:t>{{@.name}}</a:t>
            </a:r>
          </a:p>
        </p:txBody>
      </p:sp>
      <p:sp>
        <p:nvSpPr>
          <p:cNvPr id="41" name="CustomShape 2"/>
          <p:cNvSpPr/>
          <p:nvPr/>
        </p:nvSpPr>
        <p:spPr>
          <a:xfrm>
            <a:off x="2592000" y="1800000"/>
            <a:ext cx="648000" cy="57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AU" sz="1050" b="0" strike="noStrike" spc="-1">
                <a:latin typeface="Arial"/>
              </a:rPr>
              <a:t>{{@.type}}</a:t>
            </a:r>
          </a:p>
        </p:txBody>
      </p:sp>
      <p:sp>
        <p:nvSpPr>
          <p:cNvPr id="42" name="TextShape 3"/>
          <p:cNvSpPr txBox="1"/>
          <p:nvPr/>
        </p:nvSpPr>
        <p:spPr>
          <a:xfrm>
            <a:off x="72000" y="288000"/>
            <a:ext cx="2041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>
                <a:latin typeface="Arial"/>
              </a:rPr>
              <a:t>{context=$.pets[*]}</a:t>
            </a:r>
          </a:p>
        </p:txBody>
      </p:sp>
      <p:sp>
        <p:nvSpPr>
          <p:cNvPr id="43" name="CustomShape 4"/>
          <p:cNvSpPr/>
          <p:nvPr/>
        </p:nvSpPr>
        <p:spPr>
          <a:xfrm>
            <a:off x="108000" y="4316289"/>
            <a:ext cx="1368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AU" sz="1200" b="0" strike="noStrike" spc="-1" dirty="0">
                <a:latin typeface="Arial"/>
                <a:hlinkClick r:id="rId2"/>
              </a:rPr>
              <a:t>{{@.name}}’s</a:t>
            </a:r>
            <a:r>
              <a:rPr lang="en-AU" sz="1200" b="0" strike="noStrike" spc="-1" dirty="0">
                <a:latin typeface="Arial"/>
              </a:rPr>
              <a:t> </a:t>
            </a:r>
          </a:p>
          <a:p>
            <a:pPr algn="ctr"/>
            <a:r>
              <a:rPr lang="en-AU" sz="1200" spc="-1" dirty="0">
                <a:latin typeface="Arial"/>
              </a:rPr>
              <a:t>f</a:t>
            </a:r>
            <a:r>
              <a:rPr lang="en-AU" sz="1200" b="0" strike="noStrike" spc="-1" dirty="0">
                <a:latin typeface="Arial"/>
              </a:rPr>
              <a:t>avourite food is {{@.food[0]}}</a:t>
            </a:r>
          </a:p>
        </p:txBody>
      </p:sp>
      <p:sp>
        <p:nvSpPr>
          <p:cNvPr id="44" name="CustomShape 5"/>
          <p:cNvSpPr/>
          <p:nvPr/>
        </p:nvSpPr>
        <p:spPr>
          <a:xfrm>
            <a:off x="1800000" y="2016000"/>
            <a:ext cx="648000" cy="216000"/>
          </a:xfrm>
          <a:custGeom>
            <a:avLst/>
            <a:gdLst/>
            <a:ahLst/>
            <a:cxnLst/>
            <a:rect l="0" t="0" r="r" b="b"/>
            <a:pathLst>
              <a:path w="1801" h="602">
                <a:moveTo>
                  <a:pt x="0" y="150"/>
                </a:moveTo>
                <a:lnTo>
                  <a:pt x="1350" y="150"/>
                </a:lnTo>
                <a:lnTo>
                  <a:pt x="1350" y="0"/>
                </a:lnTo>
                <a:lnTo>
                  <a:pt x="1800" y="300"/>
                </a:lnTo>
                <a:lnTo>
                  <a:pt x="1350" y="601"/>
                </a:lnTo>
                <a:lnTo>
                  <a:pt x="13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AU" sz="1800" b="0" strike="noStrike" spc="-1">
                <a:latin typeface="Arial"/>
              </a:rPr>
              <a:t>is a</a:t>
            </a:r>
          </a:p>
        </p:txBody>
      </p:sp>
      <p:sp>
        <p:nvSpPr>
          <p:cNvPr id="45" name="TextShape 6"/>
          <p:cNvSpPr txBox="1"/>
          <p:nvPr/>
        </p:nvSpPr>
        <p:spPr>
          <a:xfrm>
            <a:off x="72000" y="648000"/>
            <a:ext cx="2769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 dirty="0">
                <a:latin typeface="Arial"/>
              </a:rPr>
              <a:t>This is some pi {{$.meta}}</a:t>
            </a:r>
          </a:p>
        </p:txBody>
      </p:sp>
      <p:sp>
        <p:nvSpPr>
          <p:cNvPr id="49" name="TextShape 10"/>
          <p:cNvSpPr txBox="1"/>
          <p:nvPr/>
        </p:nvSpPr>
        <p:spPr>
          <a:xfrm>
            <a:off x="6491728" y="130320"/>
            <a:ext cx="3240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100" b="0" strike="noStrike" spc="-1" dirty="0">
                <a:latin typeface="Arial"/>
              </a:rPr>
              <a:t>A paragraph {{$.meta}}</a:t>
            </a:r>
          </a:p>
        </p:txBody>
      </p:sp>
      <p:graphicFrame>
        <p:nvGraphicFramePr>
          <p:cNvPr id="50" name="Table 11"/>
          <p:cNvGraphicFramePr/>
          <p:nvPr>
            <p:extLst>
              <p:ext uri="{D42A27DB-BD31-4B8C-83A1-F6EECF244321}">
                <p14:modId xmlns:p14="http://schemas.microsoft.com/office/powerpoint/2010/main" val="4075170856"/>
              </p:ext>
            </p:extLst>
          </p:nvPr>
        </p:nvGraphicFramePr>
        <p:xfrm>
          <a:off x="7680420" y="1951591"/>
          <a:ext cx="1343160" cy="640080"/>
        </p:xfrm>
        <a:graphic>
          <a:graphicData uri="http://schemas.openxmlformats.org/drawingml/2006/table">
            <a:tbl>
              <a:tblPr/>
              <a:tblGrid>
                <a:gridCol w="134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640">
                <a:tc>
                  <a:txBody>
                    <a:bodyPr/>
                    <a:lstStyle/>
                    <a:p>
                      <a:r>
                        <a:rPr lang="en-AU" sz="1000" b="0" strike="noStrike" spc="-1">
                          <a:latin typeface="Arial"/>
                        </a:rPr>
                        <a:t>{context=@.food[*]}Food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r>
                        <a:rPr lang="en-AU" sz="1000" b="0" strike="noStrike" spc="-1" dirty="0">
                          <a:latin typeface="Arial"/>
                        </a:rPr>
                        <a:t>{{@}}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E78FFC11-95A5-8668-1B07-95F8D8883B2A}"/>
              </a:ext>
            </a:extLst>
          </p:cNvPr>
          <p:cNvGrpSpPr/>
          <p:nvPr/>
        </p:nvGrpSpPr>
        <p:grpSpPr>
          <a:xfrm>
            <a:off x="3600000" y="1800000"/>
            <a:ext cx="2221767" cy="602211"/>
            <a:chOff x="3695558" y="2964259"/>
            <a:chExt cx="2221767" cy="602211"/>
          </a:xfrm>
        </p:grpSpPr>
        <p:sp>
          <p:nvSpPr>
            <p:cNvPr id="47" name="CustomShape 8"/>
            <p:cNvSpPr/>
            <p:nvPr/>
          </p:nvSpPr>
          <p:spPr>
            <a:xfrm>
              <a:off x="3780439" y="3115850"/>
              <a:ext cx="2136886" cy="4506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AU" sz="1800" b="0" strike="noStrike" spc="-1" dirty="0">
                  <a:latin typeface="Arial"/>
                </a:rPr>
                <a:t>{{@}}</a:t>
              </a:r>
            </a:p>
          </p:txBody>
        </p:sp>
        <p:sp>
          <p:nvSpPr>
            <p:cNvPr id="48" name="TextShape 9"/>
            <p:cNvSpPr txBox="1"/>
            <p:nvPr/>
          </p:nvSpPr>
          <p:spPr>
            <a:xfrm>
              <a:off x="3695558" y="2964259"/>
              <a:ext cx="1153324" cy="151591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AU" sz="500" b="0" strike="noStrike" spc="-1" dirty="0">
                  <a:latin typeface="Arial"/>
                </a:rPr>
                <a:t>{context=@.food[*] </a:t>
              </a:r>
              <a:r>
                <a:rPr lang="en-AU" sz="500" b="0" strike="noStrike" spc="-1" dirty="0" err="1">
                  <a:latin typeface="Arial"/>
                </a:rPr>
                <a:t>dir</a:t>
              </a:r>
              <a:r>
                <a:rPr lang="en-AU" sz="500" b="0" strike="noStrike" spc="-1" dirty="0">
                  <a:latin typeface="Arial"/>
                </a:rPr>
                <a:t>=90 gap=2}</a:t>
              </a:r>
            </a:p>
          </p:txBody>
        </p:sp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D65EDB6-1B4B-7C82-70BC-5590ABB39523}"/>
                </a:ext>
              </a:extLst>
            </p:cNvPr>
            <p:cNvSpPr/>
            <p:nvPr/>
          </p:nvSpPr>
          <p:spPr>
            <a:xfrm rot="5400000">
              <a:off x="3712107" y="3132014"/>
              <a:ext cx="151591" cy="119263"/>
            </a:xfrm>
            <a:prstGeom prst="triangle">
              <a:avLst/>
            </a:prstGeom>
            <a:solidFill>
              <a:srgbClr val="92D050"/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4790C-6AAE-3848-874F-ADC310BF0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>
            <a:extLst>
              <a:ext uri="{FF2B5EF4-FFF2-40B4-BE49-F238E27FC236}">
                <a16:creationId xmlns:a16="http://schemas.microsoft.com/office/drawing/2014/main" id="{4807EE8F-3D70-EB4E-035E-D8E523A3040A}"/>
              </a:ext>
            </a:extLst>
          </p:cNvPr>
          <p:cNvSpPr/>
          <p:nvPr/>
        </p:nvSpPr>
        <p:spPr>
          <a:xfrm>
            <a:off x="152280" y="5194440"/>
            <a:ext cx="7465680" cy="912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AU" sz="4400" b="0" strike="noStrike" spc="-1" dirty="0">
                <a:latin typeface="Arial"/>
              </a:rPr>
              <a:t>This is the end</a:t>
            </a: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3C9DEB7-2CAD-C345-1B2F-A56ECA397318}"/>
              </a:ext>
            </a:extLst>
          </p:cNvPr>
          <p:cNvSpPr txBox="1"/>
          <p:nvPr/>
        </p:nvSpPr>
        <p:spPr>
          <a:xfrm>
            <a:off x="2759444" y="2476800"/>
            <a:ext cx="2769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 dirty="0">
                <a:latin typeface="Arial"/>
              </a:rPr>
              <a:t>This is some pi {{$.meta}}</a:t>
            </a:r>
          </a:p>
        </p:txBody>
      </p:sp>
    </p:spTree>
    <p:extLst>
      <p:ext uri="{BB962C8B-B14F-4D97-AF65-F5344CB8AC3E}">
        <p14:creationId xmlns:p14="http://schemas.microsoft.com/office/powerpoint/2010/main" val="1606214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A6948-46EB-72C9-127B-CAF36CB7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>
            <a:extLst>
              <a:ext uri="{FF2B5EF4-FFF2-40B4-BE49-F238E27FC236}">
                <a16:creationId xmlns:a16="http://schemas.microsoft.com/office/drawing/2014/main" id="{B40C7E7B-A1EC-8922-E3E8-64EFC4F702E7}"/>
              </a:ext>
            </a:extLst>
          </p:cNvPr>
          <p:cNvSpPr/>
          <p:nvPr/>
        </p:nvSpPr>
        <p:spPr>
          <a:xfrm>
            <a:off x="152280" y="5194440"/>
            <a:ext cx="7465680" cy="912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AU" sz="4400" b="0" strike="noStrike" spc="-1" dirty="0">
                <a:latin typeface="Arial"/>
              </a:rPr>
              <a:t>This </a:t>
            </a:r>
            <a:r>
              <a:rPr lang="en-AU" sz="4400" b="0" strike="noStrike" spc="-1">
                <a:latin typeface="Arial"/>
              </a:rPr>
              <a:t>is actually the </a:t>
            </a:r>
            <a:r>
              <a:rPr lang="en-AU" sz="4400" b="0" strike="noStrike" spc="-1" dirty="0">
                <a:latin typeface="Arial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12817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6421</TotalTime>
  <Words>81</Words>
  <Application>Microsoft Macintosh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Symbol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subject/>
  <dc:creator>James Falkofske</dc:creator>
  <dc:description/>
  <cp:lastModifiedBy>Ramon Buckland</cp:lastModifiedBy>
  <cp:revision>81</cp:revision>
  <dcterms:created xsi:type="dcterms:W3CDTF">2009-05-06T22:06:09Z</dcterms:created>
  <dcterms:modified xsi:type="dcterms:W3CDTF">2025-03-20T21:43:15Z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