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69"/>
  </p:normalViewPr>
  <p:slideViewPr>
    <p:cSldViewPr snapToGrid="0">
      <p:cViewPr varScale="1">
        <p:scale>
          <a:sx n="114" d="100"/>
          <a:sy n="114" d="100"/>
        </p:scale>
        <p:origin x="1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AU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AU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AU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AU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/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>
                <a:solidFill>
                  <a:srgbClr val="FFFFFF"/>
                </a:solidFill>
                <a:latin typeface="Tahoma"/>
                <a:ea typeface="DejaVu Sans"/>
              </a:rPr>
              <a:t>Sample PowerPoint File</a:t>
            </a:r>
            <a:endParaRPr lang="en-AU" sz="4400" b="0" strike="noStrike" spc="-1">
              <a:latin typeface="Arial"/>
            </a:endParaRPr>
          </a:p>
        </p:txBody>
      </p:sp>
      <p:sp>
        <p:nvSpPr>
          <p:cNvPr id="39" name="CustomShape 2"/>
          <p:cNvSpPr/>
          <p:nvPr/>
        </p:nvSpPr>
        <p:spPr>
          <a:xfrm>
            <a:off x="152280" y="6032520"/>
            <a:ext cx="6399000" cy="7473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AU" sz="3200" b="0" strike="noStrike" spc="-1">
                <a:solidFill>
                  <a:srgbClr val="FFFFFF"/>
                </a:solidFill>
                <a:latin typeface="Tahoma"/>
                <a:ea typeface="DejaVu Sans"/>
              </a:rPr>
              <a:t>St. Cloud Technical College</a:t>
            </a:r>
            <a:endParaRPr lang="en-AU" sz="3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792000" y="1728000"/>
            <a:ext cx="648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0" strike="noStrike" spc="-1">
                <a:latin typeface="Arial"/>
              </a:rPr>
              <a:t>{{@.name}}</a:t>
            </a:r>
          </a:p>
        </p:txBody>
      </p:sp>
      <p:sp>
        <p:nvSpPr>
          <p:cNvPr id="41" name="CustomShape 2"/>
          <p:cNvSpPr/>
          <p:nvPr/>
        </p:nvSpPr>
        <p:spPr>
          <a:xfrm>
            <a:off x="2592000" y="1800000"/>
            <a:ext cx="648000" cy="57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050" b="0" strike="noStrike" spc="-1">
                <a:latin typeface="Arial"/>
              </a:rPr>
              <a:t>{{@.type}}</a:t>
            </a:r>
          </a:p>
        </p:txBody>
      </p:sp>
      <p:sp>
        <p:nvSpPr>
          <p:cNvPr id="42" name="TextShape 3"/>
          <p:cNvSpPr txBox="1"/>
          <p:nvPr/>
        </p:nvSpPr>
        <p:spPr>
          <a:xfrm>
            <a:off x="72000" y="288000"/>
            <a:ext cx="204156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{context=$.pets[*]}</a:t>
            </a:r>
          </a:p>
        </p:txBody>
      </p:sp>
      <p:sp>
        <p:nvSpPr>
          <p:cNvPr id="43" name="CustomShape 4"/>
          <p:cNvSpPr/>
          <p:nvPr/>
        </p:nvSpPr>
        <p:spPr>
          <a:xfrm>
            <a:off x="1080000" y="2808000"/>
            <a:ext cx="1368000" cy="7200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AU" sz="1200" b="0" strike="noStrike" spc="-1">
                <a:latin typeface="Arial"/>
              </a:rPr>
              <a:t>Favourite food is {{$.food[0]}}</a:t>
            </a:r>
          </a:p>
        </p:txBody>
      </p:sp>
      <p:sp>
        <p:nvSpPr>
          <p:cNvPr id="44" name="CustomShape 5"/>
          <p:cNvSpPr/>
          <p:nvPr/>
        </p:nvSpPr>
        <p:spPr>
          <a:xfrm>
            <a:off x="1800000" y="2016000"/>
            <a:ext cx="648000" cy="216000"/>
          </a:xfrm>
          <a:custGeom>
            <a:avLst/>
            <a:gdLst/>
            <a:ahLst/>
            <a:cxnLst/>
            <a:rect l="0" t="0" r="r" b="b"/>
            <a:pathLst>
              <a:path w="1801" h="602">
                <a:moveTo>
                  <a:pt x="0" y="150"/>
                </a:moveTo>
                <a:lnTo>
                  <a:pt x="1350" y="150"/>
                </a:lnTo>
                <a:lnTo>
                  <a:pt x="1350" y="0"/>
                </a:lnTo>
                <a:lnTo>
                  <a:pt x="1800" y="300"/>
                </a:lnTo>
                <a:lnTo>
                  <a:pt x="1350" y="601"/>
                </a:lnTo>
                <a:lnTo>
                  <a:pt x="1350" y="450"/>
                </a:lnTo>
                <a:lnTo>
                  <a:pt x="0" y="450"/>
                </a:lnTo>
                <a:lnTo>
                  <a:pt x="0" y="150"/>
                </a:lnTo>
              </a:path>
            </a:pathLst>
          </a:cu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/>
            <a:r>
              <a:rPr lang="en-AU" sz="1800" b="0" strike="noStrike" spc="-1">
                <a:latin typeface="Arial"/>
              </a:rPr>
              <a:t>is a</a:t>
            </a:r>
          </a:p>
        </p:txBody>
      </p:sp>
      <p:sp>
        <p:nvSpPr>
          <p:cNvPr id="45" name="TextShape 6"/>
          <p:cNvSpPr txBox="1"/>
          <p:nvPr/>
        </p:nvSpPr>
        <p:spPr>
          <a:xfrm>
            <a:off x="72000" y="648000"/>
            <a:ext cx="276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This is some pi {{$.meta}}</a:t>
            </a:r>
          </a:p>
        </p:txBody>
      </p:sp>
      <p:grpSp>
        <p:nvGrpSpPr>
          <p:cNvPr id="46" name="Group 7"/>
          <p:cNvGrpSpPr/>
          <p:nvPr/>
        </p:nvGrpSpPr>
        <p:grpSpPr>
          <a:xfrm>
            <a:off x="3702327" y="2769530"/>
            <a:ext cx="2863080" cy="796940"/>
            <a:chOff x="4480920" y="4765680"/>
            <a:chExt cx="2863080" cy="796940"/>
          </a:xfrm>
        </p:grpSpPr>
        <p:sp>
          <p:nvSpPr>
            <p:cNvPr id="47" name="CustomShape 8"/>
            <p:cNvSpPr/>
            <p:nvPr/>
          </p:nvSpPr>
          <p:spPr>
            <a:xfrm>
              <a:off x="4559032" y="5112000"/>
              <a:ext cx="2136886" cy="450620"/>
            </a:xfrm>
            <a:prstGeom prst="rect">
              <a:avLst/>
            </a:prstGeom>
            <a:solidFill>
              <a:srgbClr val="729FCF"/>
            </a:solidFill>
            <a:ln>
              <a:solidFill>
                <a:srgbClr val="3465A4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 algn="ctr"/>
              <a:r>
                <a:rPr lang="en-AU" sz="1800" b="0" strike="noStrike" spc="-1" dirty="0">
                  <a:latin typeface="Arial"/>
                </a:rPr>
                <a:t>{{@}}</a:t>
              </a:r>
            </a:p>
          </p:txBody>
        </p:sp>
        <p:sp>
          <p:nvSpPr>
            <p:cNvPr id="48" name="TextShape 9"/>
            <p:cNvSpPr txBox="1"/>
            <p:nvPr/>
          </p:nvSpPr>
          <p:spPr>
            <a:xfrm>
              <a:off x="4480920" y="4765680"/>
              <a:ext cx="2863080" cy="34632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AU" sz="1800" b="0" strike="noStrike" spc="-1">
                  <a:latin typeface="Arial"/>
                </a:rPr>
                <a:t>{context=@.food[*] dir=90}</a:t>
              </a:r>
            </a:p>
          </p:txBody>
        </p:sp>
      </p:grpSp>
      <p:sp>
        <p:nvSpPr>
          <p:cNvPr id="49" name="TextShape 10"/>
          <p:cNvSpPr txBox="1"/>
          <p:nvPr/>
        </p:nvSpPr>
        <p:spPr>
          <a:xfrm>
            <a:off x="5040000" y="1152000"/>
            <a:ext cx="3240000" cy="504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>
                <a:latin typeface="Arial"/>
              </a:rPr>
              <a:t>A paragraph {{$.meta}}</a:t>
            </a:r>
          </a:p>
        </p:txBody>
      </p:sp>
      <p:graphicFrame>
        <p:nvGraphicFramePr>
          <p:cNvPr id="50" name="Table 11"/>
          <p:cNvGraphicFramePr/>
          <p:nvPr/>
        </p:nvGraphicFramePr>
        <p:xfrm>
          <a:off x="6701400" y="1999440"/>
          <a:ext cx="1343160" cy="640080"/>
        </p:xfrm>
        <a:graphic>
          <a:graphicData uri="http://schemas.openxmlformats.org/drawingml/2006/table">
            <a:tbl>
              <a:tblPr/>
              <a:tblGrid>
                <a:gridCol w="1343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7640">
                <a:tc>
                  <a:txBody>
                    <a:bodyPr/>
                    <a:lstStyle/>
                    <a:p>
                      <a:r>
                        <a:rPr lang="en-AU" sz="1000" b="0" strike="noStrike" spc="-1">
                          <a:latin typeface="Arial"/>
                        </a:rPr>
                        <a:t>{context=@.food[*]}Food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800">
                <a:tc>
                  <a:txBody>
                    <a:bodyPr/>
                    <a:lstStyle/>
                    <a:p>
                      <a:r>
                        <a:rPr lang="en-AU" sz="1000" b="0" strike="noStrike" spc="-1">
                          <a:latin typeface="Arial"/>
                        </a:rPr>
                        <a:t>{{@}}</a:t>
                      </a: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4790C-6AAE-3848-874F-ADC310BF0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>
            <a:extLst>
              <a:ext uri="{FF2B5EF4-FFF2-40B4-BE49-F238E27FC236}">
                <a16:creationId xmlns:a16="http://schemas.microsoft.com/office/drawing/2014/main" id="{4807EE8F-3D70-EB4E-035E-D8E523A3040A}"/>
              </a:ext>
            </a:extLst>
          </p:cNvPr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 dirty="0">
                <a:latin typeface="Arial"/>
              </a:rPr>
              <a:t>This is the end</a:t>
            </a:r>
          </a:p>
        </p:txBody>
      </p:sp>
      <p:sp>
        <p:nvSpPr>
          <p:cNvPr id="2" name="TextShape 6">
            <a:extLst>
              <a:ext uri="{FF2B5EF4-FFF2-40B4-BE49-F238E27FC236}">
                <a16:creationId xmlns:a16="http://schemas.microsoft.com/office/drawing/2014/main" id="{23C9DEB7-2CAD-C345-1B2F-A56ECA397318}"/>
              </a:ext>
            </a:extLst>
          </p:cNvPr>
          <p:cNvSpPr txBox="1"/>
          <p:nvPr/>
        </p:nvSpPr>
        <p:spPr>
          <a:xfrm>
            <a:off x="2759444" y="2476800"/>
            <a:ext cx="276984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AU" sz="1800" b="0" strike="noStrike" spc="-1" dirty="0">
                <a:latin typeface="Arial"/>
              </a:rPr>
              <a:t>This is some pi {{$.meta}}</a:t>
            </a:r>
          </a:p>
        </p:txBody>
      </p:sp>
    </p:spTree>
    <p:extLst>
      <p:ext uri="{BB962C8B-B14F-4D97-AF65-F5344CB8AC3E}">
        <p14:creationId xmlns:p14="http://schemas.microsoft.com/office/powerpoint/2010/main" val="16062143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A6948-46EB-72C9-127B-CAF36CB7A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ustomShape 1">
            <a:extLst>
              <a:ext uri="{FF2B5EF4-FFF2-40B4-BE49-F238E27FC236}">
                <a16:creationId xmlns:a16="http://schemas.microsoft.com/office/drawing/2014/main" id="{B40C7E7B-A1EC-8922-E3E8-64EFC4F702E7}"/>
              </a:ext>
            </a:extLst>
          </p:cNvPr>
          <p:cNvSpPr/>
          <p:nvPr/>
        </p:nvSpPr>
        <p:spPr>
          <a:xfrm>
            <a:off x="152280" y="5194440"/>
            <a:ext cx="7465680" cy="9126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AU" sz="4400" b="0" strike="noStrike" spc="-1" dirty="0">
                <a:latin typeface="Arial"/>
              </a:rPr>
              <a:t>This </a:t>
            </a:r>
            <a:r>
              <a:rPr lang="en-AU" sz="4400" b="0" strike="noStrike" spc="-1">
                <a:latin typeface="Arial"/>
              </a:rPr>
              <a:t>is actually the </a:t>
            </a:r>
            <a:r>
              <a:rPr lang="en-AU" sz="4400" b="0" strike="noStrike" spc="-1" dirty="0">
                <a:latin typeface="Arial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1281721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3366"/>
      </a:dk2>
      <a:lt2>
        <a:srgbClr val="FFFFFF"/>
      </a:lt2>
      <a:accent1>
        <a:srgbClr val="8EB3C8"/>
      </a:accent1>
      <a:accent2>
        <a:srgbClr val="6F97B3"/>
      </a:accent2>
      <a:accent3>
        <a:srgbClr val="AAADB8"/>
      </a:accent3>
      <a:accent4>
        <a:srgbClr val="DADADA"/>
      </a:accent4>
      <a:accent5>
        <a:srgbClr val="C6D6E0"/>
      </a:accent5>
      <a:accent6>
        <a:srgbClr val="6488A2"/>
      </a:accent6>
      <a:hlink>
        <a:srgbClr val="556575"/>
      </a:hlink>
      <a:folHlink>
        <a:srgbClr val="3D556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Central business district design template</Template>
  <TotalTime>6418</TotalTime>
  <Words>74</Words>
  <Application>Microsoft Macintosh PowerPoint</Application>
  <PresentationFormat>On-screen Show 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Symbol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SCTC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PowerPoint File</dc:title>
  <dc:subject/>
  <dc:creator>James Falkofske</dc:creator>
  <dc:description/>
  <cp:lastModifiedBy>Ramon Buckland</cp:lastModifiedBy>
  <cp:revision>72</cp:revision>
  <dcterms:created xsi:type="dcterms:W3CDTF">2009-05-06T22:06:09Z</dcterms:created>
  <dcterms:modified xsi:type="dcterms:W3CDTF">2025-03-20T06:56:13Z</dcterms:modified>
  <dc:language>en-AU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Company">
    <vt:lpwstr>SCTC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</vt:i4>
  </property>
</Properties>
</file>