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0b80b113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0b80b113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0b80b1133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0b80b113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0b80b113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0b80b113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0b80b113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0b80b113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0b80b113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0b80b113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0b80b113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70b80b113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0b80b113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0b80b113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0b80b113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0b80b113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0b80b113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0b80b113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0b80b113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70b80b113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0b80b113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0b80b113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0b80b113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0b80b113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0b80b11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0b80b11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0b80b113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0b80b113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0b80b113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0b80b113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31ea5c71f27b7e9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31ea5c71f27b7e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31ea5c71f27b7e9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31ea5c71f27b7e9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0d4c717f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0d4c717f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31ea5c71f27b7e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31ea5c71f27b7e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720775" y="914650"/>
            <a:ext cx="6252900" cy="166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ELL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887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66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 Dishes Catalogue Web Application</a:t>
            </a:r>
            <a:endParaRPr sz="3866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05075" y="3531750"/>
            <a:ext cx="3796200" cy="12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b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Ritika Soni (2020MT10838)</a:t>
            </a:r>
            <a:b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Sai Niketh Varanasi (2020MT60895)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611125" y="1143000"/>
            <a:ext cx="1098300" cy="21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75" y="914650"/>
            <a:ext cx="1926300" cy="19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7407525" y="4473750"/>
            <a:ext cx="1631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: 10 May, 2024</a:t>
            </a:r>
            <a:endParaRPr sz="13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of our App</a:t>
            </a:r>
            <a:endParaRPr/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727800" y="12373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and Admin Interaction Flow with Frontend and Backend Architecture</a:t>
            </a:r>
            <a:endParaRPr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0" y="2744075"/>
            <a:ext cx="784925" cy="8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837" y="2627625"/>
            <a:ext cx="784925" cy="1056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6950" y="2857413"/>
            <a:ext cx="873550" cy="7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7788" y="3257675"/>
            <a:ext cx="1108125" cy="11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335650" y="3575675"/>
            <a:ext cx="8736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1482175" y="3624238"/>
            <a:ext cx="12981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 Frontend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9600" y="2810177"/>
            <a:ext cx="873600" cy="8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6152025" y="3713938"/>
            <a:ext cx="11745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Backend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7842625" y="3713938"/>
            <a:ext cx="7851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Admin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4413150" y="4265675"/>
            <a:ext cx="1337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Food Dishes Info. Database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8" name="Google Shape;188;p23"/>
          <p:cNvCxnSpPr>
            <a:stCxn id="178" idx="3"/>
            <a:endCxn id="179" idx="1"/>
          </p:cNvCxnSpPr>
          <p:nvPr/>
        </p:nvCxnSpPr>
        <p:spPr>
          <a:xfrm flipH="1" rot="10800000">
            <a:off x="995425" y="3155675"/>
            <a:ext cx="6363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3"/>
          <p:cNvCxnSpPr>
            <a:stCxn id="179" idx="3"/>
            <a:endCxn id="190" idx="1"/>
          </p:cNvCxnSpPr>
          <p:nvPr/>
        </p:nvCxnSpPr>
        <p:spPr>
          <a:xfrm>
            <a:off x="2416763" y="3155701"/>
            <a:ext cx="5838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1" name="Google Shape;19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0537" y="2718902"/>
            <a:ext cx="873600" cy="8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3053200" y="3575675"/>
            <a:ext cx="11745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Backend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3" name="Google Shape;193;p23"/>
          <p:cNvCxnSpPr>
            <a:stCxn id="191" idx="3"/>
            <a:endCxn id="181" idx="1"/>
          </p:cNvCxnSpPr>
          <p:nvPr/>
        </p:nvCxnSpPr>
        <p:spPr>
          <a:xfrm>
            <a:off x="3974137" y="3155702"/>
            <a:ext cx="5538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3"/>
          <p:cNvCxnSpPr>
            <a:stCxn id="180" idx="1"/>
            <a:endCxn id="184" idx="3"/>
          </p:cNvCxnSpPr>
          <p:nvPr/>
        </p:nvCxnSpPr>
        <p:spPr>
          <a:xfrm rot="10800000">
            <a:off x="7063250" y="3246975"/>
            <a:ext cx="68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3"/>
          <p:cNvCxnSpPr>
            <a:stCxn id="184" idx="1"/>
            <a:endCxn id="181" idx="3"/>
          </p:cNvCxnSpPr>
          <p:nvPr/>
        </p:nvCxnSpPr>
        <p:spPr>
          <a:xfrm flipH="1">
            <a:off x="5635800" y="3246977"/>
            <a:ext cx="553800" cy="5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Azure Services and Resources Used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50" y="2136725"/>
            <a:ext cx="1763625" cy="14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825" y="2093225"/>
            <a:ext cx="2019650" cy="14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7930" y="2136725"/>
            <a:ext cx="1460920" cy="14778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860238" y="3701500"/>
            <a:ext cx="17181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Static Web App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3648925" y="3723250"/>
            <a:ext cx="176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Web App Containers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6299550" y="3739600"/>
            <a:ext cx="1359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Database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did we use these services for our project?</a:t>
            </a:r>
            <a:endParaRPr/>
          </a:p>
        </p:txBody>
      </p:sp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Azure Static Web App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Provides streamlined hosting for static content, which includes HTML, CSS, and JavaScript code for the frontend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Directly integrated with GitHub, enabling continuous deployment directly from the repository, where we uploaded </a:t>
            </a:r>
            <a:r>
              <a:rPr lang="en-GB" sz="1500"/>
              <a:t>our</a:t>
            </a:r>
            <a:r>
              <a:rPr lang="en-GB" sz="1500"/>
              <a:t> codes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Comes with built-in CI/CD</a:t>
            </a:r>
            <a:endParaRPr sz="1500"/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Azure Web App Containers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Created the images of our backend Golang code using Docker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Docker images are </a:t>
            </a:r>
            <a:r>
              <a:rPr lang="en-GB" sz="1500"/>
              <a:t>deployed</a:t>
            </a:r>
            <a:r>
              <a:rPr lang="en-GB" sz="1500"/>
              <a:t> using web app container services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By using Docker containers, we ensured that your Golang backend environment is consistent across development, testing, and production.</a:t>
            </a:r>
            <a:endParaRPr sz="1500"/>
          </a:p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Azure SQL Database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We used two tables for our data, </a:t>
            </a:r>
            <a:r>
              <a:rPr lang="en-GB" sz="1500"/>
              <a:t>one</a:t>
            </a:r>
            <a:r>
              <a:rPr lang="en-GB" sz="1500"/>
              <a:t> was for storing the information related to users(Username, Email, and Password) and other for information related to food dishes.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Relational Data has been used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Our Golang backend in Azure Web App Containers seamlessly connected to Azure SQL Database using connection strings stored as environment variables</a:t>
            </a:r>
            <a:endParaRPr sz="1500"/>
          </a:p>
        </p:txBody>
      </p:sp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Previous Model</a:t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 rotWithShape="1">
          <a:blip r:embed="rId3">
            <a:alphaModFix/>
          </a:blip>
          <a:srcRect b="0" l="0" r="0" t="2874"/>
          <a:stretch/>
        </p:blipFill>
        <p:spPr>
          <a:xfrm>
            <a:off x="1141950" y="1850950"/>
            <a:ext cx="6560275" cy="28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Current Model</a:t>
            </a:r>
            <a:endParaRPr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50" y="2049750"/>
            <a:ext cx="7526974" cy="281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255" name="Google Shape;255;p31"/>
          <p:cNvSpPr txBox="1"/>
          <p:nvPr>
            <p:ph idx="2" type="body"/>
          </p:nvPr>
        </p:nvSpPr>
        <p:spPr>
          <a:xfrm>
            <a:off x="4895575" y="1352625"/>
            <a:ext cx="40995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Build a Food Community Platform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Introduce user-driven content such as ratings and reviews for each dish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Utilize advanced analytics tools to gain insights into user interactions and demographics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Develop personalized experiences for users based on their preferences, search history, and interactions</a:t>
            </a:r>
            <a:endParaRPr sz="1500"/>
          </a:p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17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Current food-related data online is chaotic and disorganized.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Disorganization makes it hard for users to find needed information.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Our database offers a structured, user-friendly interface to solve this issue.</a:t>
            </a:r>
            <a:endParaRPr sz="1500"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262" name="Google Shape;262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 of Our Idea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00" y="2099388"/>
            <a:ext cx="1045950" cy="9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9800" y="2161925"/>
            <a:ext cx="924950" cy="8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2000" y="2138937"/>
            <a:ext cx="1045950" cy="87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79432" y="2104125"/>
            <a:ext cx="948119" cy="9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648175" y="3289650"/>
            <a:ext cx="1489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 Portal:</a:t>
            </a: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Access point for food details.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775100" y="3299125"/>
            <a:ext cx="19140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 Functionalities: </a:t>
            </a: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Filter and add food items.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5150075" y="3299125"/>
            <a:ext cx="1489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User-generated Content: </a:t>
            </a: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Contributions verified by admin.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7308575" y="3299125"/>
            <a:ext cx="14898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Admin Portal: </a:t>
            </a: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Admin approval adds items to database.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Enhancing Food Data Accessibility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Discover Dishes:</a:t>
            </a:r>
            <a:r>
              <a:rPr lang="en-GB" sz="1500"/>
              <a:t> Explore origins, types, and recipes.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Interactive Portal:</a:t>
            </a:r>
            <a:r>
              <a:rPr lang="en-GB" sz="1500"/>
              <a:t> Filter, and favorite dishes.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Community Contributions:</a:t>
            </a:r>
            <a:r>
              <a:rPr lang="en-GB" sz="1500"/>
              <a:t> Share your dish knowledge.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Admin-Reviewed: </a:t>
            </a:r>
            <a:r>
              <a:rPr lang="en-GB" sz="1500"/>
              <a:t>Ensuring accurate, reliable content.</a:t>
            </a:r>
            <a:endParaRPr sz="1500"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Application Framework Overview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Interactive User Interface:</a:t>
            </a:r>
            <a:r>
              <a:rPr lang="en-GB" sz="1500"/>
              <a:t> Utilizes HTML, CSS, React.js.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Robust Back-end:</a:t>
            </a:r>
            <a:r>
              <a:rPr lang="en-GB" sz="1500"/>
              <a:t> Powered by Golang.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Structured Data Storage:</a:t>
            </a:r>
            <a:r>
              <a:rPr lang="en-GB" sz="1500"/>
              <a:t> Managed with SQL.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Efficient Collaboration:</a:t>
            </a:r>
            <a:r>
              <a:rPr lang="en-GB" sz="1500"/>
              <a:t> Supported by Postman and Git.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641850" y="605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Initial architecture concept</a:t>
            </a:r>
            <a:endParaRPr sz="3100"/>
          </a:p>
        </p:txBody>
      </p:sp>
      <p:sp>
        <p:nvSpPr>
          <p:cNvPr id="131" name="Google Shape;131;p18"/>
          <p:cNvSpPr txBox="1"/>
          <p:nvPr/>
        </p:nvSpPr>
        <p:spPr>
          <a:xfrm>
            <a:off x="1273600" y="1770350"/>
            <a:ext cx="876000" cy="6015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User frontend</a:t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2" name="Google Shape;132;p18"/>
          <p:cNvCxnSpPr>
            <a:stCxn id="131" idx="3"/>
            <a:endCxn id="133" idx="1"/>
          </p:cNvCxnSpPr>
          <p:nvPr/>
        </p:nvCxnSpPr>
        <p:spPr>
          <a:xfrm>
            <a:off x="2149600" y="2071100"/>
            <a:ext cx="4420800" cy="16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8"/>
          <p:cNvSpPr txBox="1"/>
          <p:nvPr/>
        </p:nvSpPr>
        <p:spPr>
          <a:xfrm>
            <a:off x="2970125" y="1971053"/>
            <a:ext cx="1051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submits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information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6570500" y="3460100"/>
            <a:ext cx="963600" cy="6015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Datatable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of admin</a:t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5" name="Google Shape;135;p18"/>
          <p:cNvCxnSpPr>
            <a:stCxn id="133" idx="0"/>
          </p:cNvCxnSpPr>
          <p:nvPr/>
        </p:nvCxnSpPr>
        <p:spPr>
          <a:xfrm rot="10800000">
            <a:off x="7046000" y="2271800"/>
            <a:ext cx="6300" cy="11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8"/>
          <p:cNvSpPr txBox="1"/>
          <p:nvPr/>
        </p:nvSpPr>
        <p:spPr>
          <a:xfrm>
            <a:off x="6573675" y="1670288"/>
            <a:ext cx="876000" cy="6015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Admin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frontend</a:t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7" name="Google Shape;137;p18"/>
          <p:cNvCxnSpPr>
            <a:stCxn id="136" idx="1"/>
            <a:endCxn id="138" idx="3"/>
          </p:cNvCxnSpPr>
          <p:nvPr/>
        </p:nvCxnSpPr>
        <p:spPr>
          <a:xfrm flipH="1">
            <a:off x="2193375" y="1971038"/>
            <a:ext cx="4380300" cy="17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8"/>
          <p:cNvSpPr txBox="1"/>
          <p:nvPr/>
        </p:nvSpPr>
        <p:spPr>
          <a:xfrm>
            <a:off x="1229800" y="3460100"/>
            <a:ext cx="963600" cy="6015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Datatable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o</a:t>
            </a:r>
            <a:r>
              <a:rPr b="1" lang="en-GB" sz="1300">
                <a:latin typeface="Lato"/>
                <a:ea typeface="Lato"/>
                <a:cs typeface="Lato"/>
                <a:sym typeface="Lato"/>
              </a:rPr>
              <a:t>f user</a:t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6273350" y="2748800"/>
            <a:ext cx="1564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entry rejected or approved by admin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2788325" y="3336800"/>
            <a:ext cx="14148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 approved it goes to the user database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929500" y="1505350"/>
            <a:ext cx="1564200" cy="28263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1004200" y="4496275"/>
            <a:ext cx="1414800" cy="3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Microservice - 1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6304275" y="4496275"/>
            <a:ext cx="1414800" cy="3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Microservice - 2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6273338" y="1452800"/>
            <a:ext cx="1564200" cy="28263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654375" y="567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Modified Architecture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729450" y="1433500"/>
            <a:ext cx="7688700" cy="29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15912" lvl="0" marL="457200" rtl="0" algn="just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2500">
                <a:solidFill>
                  <a:srgbClr val="000000"/>
                </a:solidFill>
              </a:rPr>
              <a:t>To eliminate data dependencies among microservices, we implemented a modification in our data storage approach. This involved introducing an additional column labeled "Status," which indicates the status of each food item entry.</a:t>
            </a:r>
            <a:endParaRPr sz="2500">
              <a:solidFill>
                <a:srgbClr val="000000"/>
              </a:solidFill>
            </a:endParaRPr>
          </a:p>
          <a:p>
            <a:pPr indent="-315912" lvl="0" marL="457200" rtl="0" algn="just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2500">
                <a:solidFill>
                  <a:srgbClr val="000000"/>
                </a:solidFill>
              </a:rPr>
              <a:t>When a user submits data, it's recorded in the database with a status of "Not_Approved." Upon validation and approval by the Admin, the status is updated to "Approved." Conversely, if the Admin rejects the data entry, the status is changed to "Rejected."</a:t>
            </a:r>
            <a:endParaRPr sz="2500">
              <a:solidFill>
                <a:srgbClr val="000000"/>
              </a:solidFill>
            </a:endParaRPr>
          </a:p>
          <a:p>
            <a:pPr indent="-315912" lvl="0" marL="457200" rtl="0" algn="just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2500">
                <a:solidFill>
                  <a:srgbClr val="000000"/>
                </a:solidFill>
              </a:rPr>
              <a:t>This setup allows the user portal to display dishes with an "Approved" status, while the admin portal showcases those with a "Not_Approved" status, indicating pending action.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for Dishes</a:t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0" y="2201975"/>
            <a:ext cx="8059799" cy="22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554075" y="5604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of WebApp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504000" y="1345900"/>
            <a:ext cx="7860600" cy="3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We've structured our system with separate User and Admin Portals to leverage the advantages of microservice architecture.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This approach enables us to develop and update each portal independently, enhancing flexibility and minimizing disruptions.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With this setup, modifications to the Admin Portal won't impact the User Portal, ensuring robustness and allowing for more frequent updates without affecting user experience.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This decoupling of services promotes scalability, maintainability, and overall system resilience.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