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3" r:id="rId1"/>
  </p:sldMasterIdLst>
  <p:sldIdLst>
    <p:sldId id="256" r:id="rId2"/>
  </p:sldIdLst>
  <p:sldSz cx="6858000" cy="9144000" type="screen4x3"/>
  <p:notesSz cx="7099300" cy="10234613"/>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680" y="-1280"/>
      </p:cViewPr>
      <p:guideLst>
        <p:guide orient="horz" pos="2880"/>
        <p:guide pos="21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540001"/>
            <a:ext cx="5657850" cy="3458633"/>
          </a:xfrm>
        </p:spPr>
        <p:txBody>
          <a:bodyPr anchor="b"/>
          <a:lstStyle>
            <a:lvl1pPr>
              <a:defRPr sz="6600">
                <a:ln>
                  <a:noFill/>
                </a:ln>
                <a:solidFill>
                  <a:schemeClr val="tx2"/>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514350" y="6096000"/>
            <a:ext cx="4846320" cy="14224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pPr>
              <a:defRPr/>
            </a:pPr>
            <a:fld id="{8F2EE11D-89E7-414B-AF12-CAB6C634DADF}" type="datetimeFigureOut">
              <a:rPr lang="ja-JP" altLang="en-US" smtClean="0"/>
              <a:pPr>
                <a:defRPr/>
              </a:pPr>
              <a:t>2021/7/6</a:t>
            </a:fld>
            <a:endParaRPr lang="ja-JP" altLang="en-US"/>
          </a:p>
        </p:txBody>
      </p:sp>
      <p:sp>
        <p:nvSpPr>
          <p:cNvPr id="5" name="Footer Placeholder 4"/>
          <p:cNvSpPr>
            <a:spLocks noGrp="1"/>
          </p:cNvSpPr>
          <p:nvPr>
            <p:ph type="ftr" sz="quarter" idx="11"/>
          </p:nvPr>
        </p:nvSpPr>
        <p:spPr/>
        <p:txBody>
          <a:bodyPr/>
          <a:lstStyle/>
          <a:p>
            <a:pPr>
              <a:defRPr/>
            </a:pPr>
            <a:endParaRPr lang="ja-JP" altLang="en-US"/>
          </a:p>
        </p:txBody>
      </p:sp>
      <p:sp>
        <p:nvSpPr>
          <p:cNvPr id="6" name="Slide Number Placeholder 5"/>
          <p:cNvSpPr>
            <a:spLocks noGrp="1"/>
          </p:cNvSpPr>
          <p:nvPr>
            <p:ph type="sldNum" sz="quarter" idx="12"/>
          </p:nvPr>
        </p:nvSpPr>
        <p:spPr/>
        <p:txBody>
          <a:bodyPr/>
          <a:lstStyle/>
          <a:p>
            <a:pPr>
              <a:defRPr/>
            </a:pPr>
            <a:fld id="{D8898AC6-7D47-473F-B3CC-89101FF219F3}" type="slidenum">
              <a:rPr lang="ja-JP" altLang="en-US" smtClean="0"/>
              <a:pPr>
                <a:defRPr/>
              </a:pPr>
              <a:t>‹#›</a:t>
            </a:fld>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pPr>
              <a:defRPr/>
            </a:pPr>
            <a:fld id="{14ECC4B2-2D88-4597-9CB4-32B17D7AEF23}" type="datetimeFigureOut">
              <a:rPr lang="ja-JP" altLang="en-US" smtClean="0"/>
              <a:pPr>
                <a:defRPr/>
              </a:pPr>
              <a:t>2021/7/6</a:t>
            </a:fld>
            <a:endParaRPr lang="ja-JP" altLang="en-US"/>
          </a:p>
        </p:txBody>
      </p:sp>
      <p:sp>
        <p:nvSpPr>
          <p:cNvPr id="5" name="Footer Placeholder 4"/>
          <p:cNvSpPr>
            <a:spLocks noGrp="1"/>
          </p:cNvSpPr>
          <p:nvPr>
            <p:ph type="ftr" sz="quarter" idx="11"/>
          </p:nvPr>
        </p:nvSpPr>
        <p:spPr/>
        <p:txBody>
          <a:bodyPr/>
          <a:lstStyle/>
          <a:p>
            <a:pPr>
              <a:defRPr/>
            </a:pPr>
            <a:endParaRPr lang="ja-JP" altLang="en-US"/>
          </a:p>
        </p:txBody>
      </p:sp>
      <p:sp>
        <p:nvSpPr>
          <p:cNvPr id="6" name="Slide Number Placeholder 5"/>
          <p:cNvSpPr>
            <a:spLocks noGrp="1"/>
          </p:cNvSpPr>
          <p:nvPr>
            <p:ph type="sldNum" sz="quarter" idx="12"/>
          </p:nvPr>
        </p:nvSpPr>
        <p:spPr/>
        <p:txBody>
          <a:bodyPr/>
          <a:lstStyle/>
          <a:p>
            <a:pPr>
              <a:defRPr/>
            </a:pPr>
            <a:fld id="{83BBE8BB-F4D4-4460-9AE0-0ADE18151F6D}" type="slidenum">
              <a:rPr lang="ja-JP" altLang="en-US" smtClean="0"/>
              <a:pPr>
                <a:defRPr/>
              </a:pPr>
              <a: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314450" cy="7802033"/>
          </a:xfrm>
        </p:spPr>
        <p:txBody>
          <a:bodyPr vert="eaVert" anchor="b" anchorCtr="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pPr>
              <a:defRPr/>
            </a:pPr>
            <a:fld id="{8FCF0AF4-EEA7-462A-9D62-955C9EFD2871}" type="datetimeFigureOut">
              <a:rPr lang="ja-JP" altLang="en-US" smtClean="0"/>
              <a:pPr>
                <a:defRPr/>
              </a:pPr>
              <a:t>2021/7/6</a:t>
            </a:fld>
            <a:endParaRPr lang="ja-JP" altLang="en-US"/>
          </a:p>
        </p:txBody>
      </p:sp>
      <p:sp>
        <p:nvSpPr>
          <p:cNvPr id="5" name="Footer Placeholder 4"/>
          <p:cNvSpPr>
            <a:spLocks noGrp="1"/>
          </p:cNvSpPr>
          <p:nvPr>
            <p:ph type="ftr" sz="quarter" idx="11"/>
          </p:nvPr>
        </p:nvSpPr>
        <p:spPr/>
        <p:txBody>
          <a:bodyPr/>
          <a:lstStyle/>
          <a:p>
            <a:pPr>
              <a:defRPr/>
            </a:pPr>
            <a:endParaRPr lang="ja-JP" altLang="en-US"/>
          </a:p>
        </p:txBody>
      </p:sp>
      <p:sp>
        <p:nvSpPr>
          <p:cNvPr id="6" name="Slide Number Placeholder 5"/>
          <p:cNvSpPr>
            <a:spLocks noGrp="1"/>
          </p:cNvSpPr>
          <p:nvPr>
            <p:ph type="sldNum" sz="quarter" idx="12"/>
          </p:nvPr>
        </p:nvSpPr>
        <p:spPr/>
        <p:txBody>
          <a:bodyPr/>
          <a:lstStyle/>
          <a:p>
            <a:pPr>
              <a:defRPr/>
            </a:pPr>
            <a:fld id="{BDB8E4F6-5F33-4AA5-8B16-57D72AE1B13F}" type="slidenum">
              <a:rPr lang="ja-JP" altLang="en-US" smtClean="0"/>
              <a:pPr>
                <a:defRPr/>
              </a:pPr>
              <a: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pPr>
              <a:defRPr/>
            </a:pPr>
            <a:fld id="{B8687682-84B0-464D-8961-CD86547B5746}" type="datetimeFigureOut">
              <a:rPr lang="ja-JP" altLang="en-US" smtClean="0"/>
              <a:pPr>
                <a:defRPr/>
              </a:pPr>
              <a:t>2021/7/6</a:t>
            </a:fld>
            <a:endParaRPr lang="ja-JP" altLang="en-US"/>
          </a:p>
        </p:txBody>
      </p:sp>
      <p:sp>
        <p:nvSpPr>
          <p:cNvPr id="5" name="Footer Placeholder 4"/>
          <p:cNvSpPr>
            <a:spLocks noGrp="1"/>
          </p:cNvSpPr>
          <p:nvPr>
            <p:ph type="ftr" sz="quarter" idx="11"/>
          </p:nvPr>
        </p:nvSpPr>
        <p:spPr/>
        <p:txBody>
          <a:bodyPr/>
          <a:lstStyle/>
          <a:p>
            <a:pPr>
              <a:defRPr/>
            </a:pPr>
            <a:endParaRPr lang="ja-JP" altLang="en-US"/>
          </a:p>
        </p:txBody>
      </p:sp>
      <p:sp>
        <p:nvSpPr>
          <p:cNvPr id="6" name="Slide Number Placeholder 5"/>
          <p:cNvSpPr>
            <a:spLocks noGrp="1"/>
          </p:cNvSpPr>
          <p:nvPr>
            <p:ph type="sldNum" sz="quarter" idx="12"/>
          </p:nvPr>
        </p:nvSpPr>
        <p:spPr/>
        <p:txBody>
          <a:bodyPr/>
          <a:lstStyle/>
          <a:p>
            <a:pPr>
              <a:defRPr/>
            </a:pPr>
            <a:fld id="{9BC2D7FC-EF66-4B5D-BB69-CA0154D3E606}" type="slidenum">
              <a:rPr lang="ja-JP" altLang="en-US" smtClean="0"/>
              <a:pPr>
                <a:defRPr/>
              </a:pPr>
              <a: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541735" y="7315200"/>
            <a:ext cx="5744765" cy="1557867"/>
          </a:xfrm>
        </p:spPr>
        <p:txBody>
          <a:bodyPr anchor="t"/>
          <a:lstStyle>
            <a:lvl1pPr algn="l">
              <a:defRPr sz="36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41735" y="5137151"/>
            <a:ext cx="4601765" cy="2178051"/>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pPr>
              <a:defRPr/>
            </a:pPr>
            <a:fld id="{53D9F21B-E265-4ACB-A9E3-A72E6B2BAFEB}" type="datetimeFigureOut">
              <a:rPr lang="ja-JP" altLang="en-US" smtClean="0"/>
              <a:pPr>
                <a:defRPr/>
              </a:pPr>
              <a:t>2021/7/6</a:t>
            </a:fld>
            <a:endParaRPr lang="ja-JP" altLang="en-US"/>
          </a:p>
        </p:txBody>
      </p:sp>
      <p:sp>
        <p:nvSpPr>
          <p:cNvPr id="5" name="Footer Placeholder 4"/>
          <p:cNvSpPr>
            <a:spLocks noGrp="1"/>
          </p:cNvSpPr>
          <p:nvPr>
            <p:ph type="ftr" sz="quarter" idx="11"/>
          </p:nvPr>
        </p:nvSpPr>
        <p:spPr/>
        <p:txBody>
          <a:bodyPr/>
          <a:lstStyle/>
          <a:p>
            <a:pPr>
              <a:defRPr/>
            </a:pPr>
            <a:endParaRPr lang="ja-JP" altLang="en-US"/>
          </a:p>
        </p:txBody>
      </p:sp>
      <p:sp>
        <p:nvSpPr>
          <p:cNvPr id="6" name="Slide Number Placeholder 5"/>
          <p:cNvSpPr>
            <a:spLocks noGrp="1"/>
          </p:cNvSpPr>
          <p:nvPr>
            <p:ph type="sldNum" sz="quarter" idx="12"/>
          </p:nvPr>
        </p:nvSpPr>
        <p:spPr/>
        <p:txBody>
          <a:bodyPr/>
          <a:lstStyle/>
          <a:p>
            <a:pPr>
              <a:defRPr/>
            </a:pPr>
            <a:fld id="{C818E1F1-50B5-47EA-BD6D-6956197314F1}" type="slidenum">
              <a:rPr lang="ja-JP" altLang="en-US" smtClean="0"/>
              <a:pPr>
                <a:defRPr/>
              </a:pPr>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342900" y="2048256"/>
            <a:ext cx="2743200" cy="61203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314700" y="2048256"/>
            <a:ext cx="2743200" cy="61203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pPr>
              <a:defRPr/>
            </a:pPr>
            <a:fld id="{087A6546-0F3B-4001-B0C7-1ED4156520A8}" type="datetimeFigureOut">
              <a:rPr lang="ja-JP" altLang="en-US" smtClean="0"/>
              <a:pPr>
                <a:defRPr/>
              </a:pPr>
              <a:t>2021/7/6</a:t>
            </a:fld>
            <a:endParaRPr lang="ja-JP" altLang="en-US"/>
          </a:p>
        </p:txBody>
      </p:sp>
      <p:sp>
        <p:nvSpPr>
          <p:cNvPr id="6" name="Footer Placeholder 5"/>
          <p:cNvSpPr>
            <a:spLocks noGrp="1"/>
          </p:cNvSpPr>
          <p:nvPr>
            <p:ph type="ftr" sz="quarter" idx="11"/>
          </p:nvPr>
        </p:nvSpPr>
        <p:spPr/>
        <p:txBody>
          <a:bodyPr/>
          <a:lstStyle/>
          <a:p>
            <a:pPr>
              <a:defRPr/>
            </a:pPr>
            <a:endParaRPr lang="ja-JP" altLang="en-US"/>
          </a:p>
        </p:txBody>
      </p:sp>
      <p:sp>
        <p:nvSpPr>
          <p:cNvPr id="7" name="Slide Number Placeholder 6"/>
          <p:cNvSpPr>
            <a:spLocks noGrp="1"/>
          </p:cNvSpPr>
          <p:nvPr>
            <p:ph type="sldNum" sz="quarter" idx="12"/>
          </p:nvPr>
        </p:nvSpPr>
        <p:spPr/>
        <p:txBody>
          <a:bodyPr/>
          <a:lstStyle/>
          <a:p>
            <a:pPr>
              <a:defRPr/>
            </a:pPr>
            <a:fld id="{0EA136E1-932B-4E69-95DF-F4D4E0363573}" type="slidenum">
              <a:rPr lang="ja-JP" altLang="en-US" smtClean="0"/>
              <a:pPr>
                <a:defRPr/>
              </a:pPr>
              <a: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a:p>
        </p:txBody>
      </p:sp>
      <p:sp>
        <p:nvSpPr>
          <p:cNvPr id="3" name="Text Placeholder 2"/>
          <p:cNvSpPr>
            <a:spLocks noGrp="1"/>
          </p:cNvSpPr>
          <p:nvPr>
            <p:ph type="body" idx="1"/>
          </p:nvPr>
        </p:nvSpPr>
        <p:spPr>
          <a:xfrm>
            <a:off x="342900" y="2046817"/>
            <a:ext cx="2743200" cy="853016"/>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342900" y="2899833"/>
            <a:ext cx="2743200"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314700" y="2046817"/>
            <a:ext cx="2743200" cy="853016"/>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3314700" y="2899833"/>
            <a:ext cx="2743200"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pPr>
              <a:defRPr/>
            </a:pPr>
            <a:fld id="{A45620DD-160D-44BD-90BA-40FC403CB2BF}" type="datetimeFigureOut">
              <a:rPr lang="ja-JP" altLang="en-US" smtClean="0"/>
              <a:pPr>
                <a:defRPr/>
              </a:pPr>
              <a:t>2021/7/6</a:t>
            </a:fld>
            <a:endParaRPr lang="ja-JP" altLang="en-US"/>
          </a:p>
        </p:txBody>
      </p:sp>
      <p:sp>
        <p:nvSpPr>
          <p:cNvPr id="8" name="Footer Placeholder 7"/>
          <p:cNvSpPr>
            <a:spLocks noGrp="1"/>
          </p:cNvSpPr>
          <p:nvPr>
            <p:ph type="ftr" sz="quarter" idx="11"/>
          </p:nvPr>
        </p:nvSpPr>
        <p:spPr/>
        <p:txBody>
          <a:bodyPr/>
          <a:lstStyle/>
          <a:p>
            <a:pPr>
              <a:defRPr/>
            </a:pPr>
            <a:endParaRPr lang="ja-JP" altLang="en-US"/>
          </a:p>
        </p:txBody>
      </p:sp>
      <p:sp>
        <p:nvSpPr>
          <p:cNvPr id="9" name="Slide Number Placeholder 8"/>
          <p:cNvSpPr>
            <a:spLocks noGrp="1"/>
          </p:cNvSpPr>
          <p:nvPr>
            <p:ph type="sldNum" sz="quarter" idx="12"/>
          </p:nvPr>
        </p:nvSpPr>
        <p:spPr/>
        <p:txBody>
          <a:bodyPr/>
          <a:lstStyle/>
          <a:p>
            <a:pPr>
              <a:defRPr/>
            </a:pPr>
            <a:fld id="{63C6002E-C492-4F48-AE88-67D533F73456}" type="slidenum">
              <a:rPr lang="ja-JP" altLang="en-US" smtClean="0"/>
              <a:pPr>
                <a:defRPr/>
              </a:pPr>
              <a: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pPr>
              <a:defRPr/>
            </a:pPr>
            <a:fld id="{6245A728-5B0F-4022-8E18-BC3C84414FFE}" type="datetimeFigureOut">
              <a:rPr lang="ja-JP" altLang="en-US" smtClean="0"/>
              <a:pPr>
                <a:defRPr/>
              </a:pPr>
              <a:t>2021/7/6</a:t>
            </a:fld>
            <a:endParaRPr lang="ja-JP" altLang="en-US"/>
          </a:p>
        </p:txBody>
      </p:sp>
      <p:sp>
        <p:nvSpPr>
          <p:cNvPr id="4" name="Footer Placeholder 3"/>
          <p:cNvSpPr>
            <a:spLocks noGrp="1"/>
          </p:cNvSpPr>
          <p:nvPr>
            <p:ph type="ftr" sz="quarter" idx="11"/>
          </p:nvPr>
        </p:nvSpPr>
        <p:spPr/>
        <p:txBody>
          <a:bodyPr/>
          <a:lstStyle/>
          <a:p>
            <a:pPr>
              <a:defRPr/>
            </a:pPr>
            <a:endParaRPr lang="ja-JP" altLang="en-US"/>
          </a:p>
        </p:txBody>
      </p:sp>
      <p:sp>
        <p:nvSpPr>
          <p:cNvPr id="5" name="Slide Number Placeholder 4"/>
          <p:cNvSpPr>
            <a:spLocks noGrp="1"/>
          </p:cNvSpPr>
          <p:nvPr>
            <p:ph type="sldNum" sz="quarter" idx="12"/>
          </p:nvPr>
        </p:nvSpPr>
        <p:spPr/>
        <p:txBody>
          <a:bodyPr/>
          <a:lstStyle/>
          <a:p>
            <a:pPr>
              <a:defRPr/>
            </a:pPr>
            <a:fld id="{1D8DE037-69FE-489C-92EE-68FF41FA3745}" type="slidenum">
              <a:rPr lang="ja-JP" altLang="en-US" smtClean="0"/>
              <a:pPr>
                <a:defRPr/>
              </a:pPr>
              <a: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F090420-925D-4550-A9DE-4ACDA1EBC0EE}" type="datetimeFigureOut">
              <a:rPr lang="ja-JP" altLang="en-US" smtClean="0"/>
              <a:pPr>
                <a:defRPr/>
              </a:pPr>
              <a:t>2021/7/6</a:t>
            </a:fld>
            <a:endParaRPr lang="ja-JP" altLang="en-US"/>
          </a:p>
        </p:txBody>
      </p:sp>
      <p:sp>
        <p:nvSpPr>
          <p:cNvPr id="3" name="Footer Placeholder 2"/>
          <p:cNvSpPr>
            <a:spLocks noGrp="1"/>
          </p:cNvSpPr>
          <p:nvPr>
            <p:ph type="ftr" sz="quarter" idx="11"/>
          </p:nvPr>
        </p:nvSpPr>
        <p:spPr/>
        <p:txBody>
          <a:bodyPr/>
          <a:lstStyle/>
          <a:p>
            <a:pPr>
              <a:defRPr/>
            </a:pPr>
            <a:endParaRPr lang="ja-JP" altLang="en-US"/>
          </a:p>
        </p:txBody>
      </p:sp>
      <p:sp>
        <p:nvSpPr>
          <p:cNvPr id="4" name="Slide Number Placeholder 3"/>
          <p:cNvSpPr>
            <a:spLocks noGrp="1"/>
          </p:cNvSpPr>
          <p:nvPr>
            <p:ph type="sldNum" sz="quarter" idx="12"/>
          </p:nvPr>
        </p:nvSpPr>
        <p:spPr/>
        <p:txBody>
          <a:bodyPr/>
          <a:lstStyle/>
          <a:p>
            <a:pPr>
              <a:defRPr/>
            </a:pPr>
            <a:fld id="{F6E9459F-D946-4B96-9AD2-5F4C047CB1FD}" type="slidenum">
              <a:rPr lang="ja-JP" altLang="en-US" smtClean="0"/>
              <a:pPr>
                <a:defRPr/>
              </a:pPr>
              <a: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28601" y="7327392"/>
            <a:ext cx="5829300" cy="792480"/>
          </a:xfrm>
        </p:spPr>
        <p:txBody>
          <a:bodyPr anchor="b"/>
          <a:lstStyle>
            <a:lvl1pPr algn="ctr">
              <a:defRPr sz="2200" b="1"/>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28600" y="8128000"/>
            <a:ext cx="5829301" cy="812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pPr>
              <a:defRPr/>
            </a:pPr>
            <a:fld id="{1B9B612F-F95A-4B59-B1E5-31AD83FB00BD}" type="datetimeFigureOut">
              <a:rPr lang="ja-JP" altLang="en-US" smtClean="0"/>
              <a:pPr>
                <a:defRPr/>
              </a:pPr>
              <a:t>2021/7/6</a:t>
            </a:fld>
            <a:endParaRPr lang="ja-JP" altLang="en-US"/>
          </a:p>
        </p:txBody>
      </p:sp>
      <p:sp>
        <p:nvSpPr>
          <p:cNvPr id="6" name="Footer Placeholder 5"/>
          <p:cNvSpPr>
            <a:spLocks noGrp="1"/>
          </p:cNvSpPr>
          <p:nvPr>
            <p:ph type="ftr" sz="quarter" idx="11"/>
          </p:nvPr>
        </p:nvSpPr>
        <p:spPr/>
        <p:txBody>
          <a:bodyPr/>
          <a:lstStyle/>
          <a:p>
            <a:pPr>
              <a:defRPr/>
            </a:pPr>
            <a:endParaRPr lang="ja-JP" altLang="en-US"/>
          </a:p>
        </p:txBody>
      </p:sp>
      <p:sp>
        <p:nvSpPr>
          <p:cNvPr id="7" name="Slide Number Placeholder 6"/>
          <p:cNvSpPr>
            <a:spLocks noGrp="1"/>
          </p:cNvSpPr>
          <p:nvPr>
            <p:ph type="sldNum" sz="quarter" idx="12"/>
          </p:nvPr>
        </p:nvSpPr>
        <p:spPr/>
        <p:txBody>
          <a:bodyPr/>
          <a:lstStyle/>
          <a:p>
            <a:pPr>
              <a:defRPr/>
            </a:pPr>
            <a:fld id="{8EC71682-1996-4600-83A0-084D4A89DE99}" type="slidenum">
              <a:rPr lang="ja-JP" altLang="en-US" smtClean="0"/>
              <a:pPr>
                <a:defRPr/>
              </a:pPr>
              <a:t>‹#›</a:t>
            </a:fld>
            <a:endParaRPr lang="ja-JP" altLang="en-US"/>
          </a:p>
        </p:txBody>
      </p:sp>
      <p:sp>
        <p:nvSpPr>
          <p:cNvPr id="9" name="Content Placeholder 8"/>
          <p:cNvSpPr>
            <a:spLocks noGrp="1"/>
          </p:cNvSpPr>
          <p:nvPr>
            <p:ph sz="quarter" idx="13"/>
          </p:nvPr>
        </p:nvSpPr>
        <p:spPr>
          <a:xfrm>
            <a:off x="228600" y="508000"/>
            <a:ext cx="5829300" cy="659045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26314" y="7327037"/>
            <a:ext cx="5829300" cy="792835"/>
          </a:xfrm>
        </p:spPr>
        <p:txBody>
          <a:bodyPr anchor="b"/>
          <a:lstStyle>
            <a:lvl1pPr algn="ctr">
              <a:defRPr sz="2200" b="1">
                <a:ln>
                  <a:noFill/>
                </a:ln>
                <a:solidFill>
                  <a:schemeClr val="tx2"/>
                </a:solidFill>
              </a:defRPr>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0" y="0"/>
            <a:ext cx="6343650" cy="731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26314" y="8128000"/>
            <a:ext cx="5829300" cy="816864"/>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pPr>
              <a:defRPr/>
            </a:pPr>
            <a:fld id="{01588E24-B6B1-4C28-84A6-A071B90DA9B6}" type="datetimeFigureOut">
              <a:rPr lang="ja-JP" altLang="en-US" smtClean="0"/>
              <a:pPr>
                <a:defRPr/>
              </a:pPr>
              <a:t>2021/7/6</a:t>
            </a:fld>
            <a:endParaRPr lang="ja-JP" altLang="en-US"/>
          </a:p>
        </p:txBody>
      </p:sp>
      <p:sp>
        <p:nvSpPr>
          <p:cNvPr id="9" name="Slide Number Placeholder 8"/>
          <p:cNvSpPr>
            <a:spLocks noGrp="1"/>
          </p:cNvSpPr>
          <p:nvPr>
            <p:ph type="sldNum" sz="quarter" idx="11"/>
          </p:nvPr>
        </p:nvSpPr>
        <p:spPr/>
        <p:txBody>
          <a:bodyPr/>
          <a:lstStyle/>
          <a:p>
            <a:pPr>
              <a:defRPr/>
            </a:pPr>
            <a:fld id="{FD13E414-CC89-4039-93E4-06E3504F5A27}" type="slidenum">
              <a:rPr lang="ja-JP" altLang="en-US" smtClean="0"/>
              <a:pPr>
                <a:defRPr/>
              </a:pPr>
              <a:t>‹#›</a:t>
            </a:fld>
            <a:endParaRPr lang="ja-JP" altLang="en-US"/>
          </a:p>
        </p:txBody>
      </p:sp>
      <p:sp>
        <p:nvSpPr>
          <p:cNvPr id="10" name="Footer Placeholder 9"/>
          <p:cNvSpPr>
            <a:spLocks noGrp="1"/>
          </p:cNvSpPr>
          <p:nvPr>
            <p:ph type="ftr" sz="quarter" idx="12"/>
          </p:nvPr>
        </p:nvSpPr>
        <p:spPr/>
        <p:txBody>
          <a:bodyPr/>
          <a:lstStyle/>
          <a:p>
            <a:pPr>
              <a:defRPr/>
            </a:pPr>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5715000" cy="1524000"/>
          </a:xfrm>
          <a:prstGeom prst="rect">
            <a:avLst/>
          </a:prstGeom>
        </p:spPr>
        <p:txBody>
          <a:bodyPr vert="horz" lIns="91440" tIns="45720" rIns="91440" bIns="45720" rtlCol="0" anchor="ctr">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342900" y="2133600"/>
            <a:ext cx="5715000" cy="64008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Rectangle 6"/>
          <p:cNvSpPr/>
          <p:nvPr/>
        </p:nvSpPr>
        <p:spPr>
          <a:xfrm>
            <a:off x="6343650" y="0"/>
            <a:ext cx="514350" cy="914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343650" y="7315200"/>
            <a:ext cx="51435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6398841" y="7531947"/>
            <a:ext cx="411480" cy="52832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fontAlgn="auto">
              <a:spcBef>
                <a:spcPts val="0"/>
              </a:spcBef>
              <a:spcAft>
                <a:spcPts val="0"/>
              </a:spcAft>
            </a:pPr>
            <a:fld id="{13B3B993-A3CB-48E6-B9D1-02AE9B9C9AF7}" type="slidenum">
              <a:rPr lang="ja-JP" altLang="en-US" smtClean="0">
                <a:solidFill>
                  <a:srgbClr val="465E9C"/>
                </a:solidFill>
                <a:ea typeface="ＭＳ Ｐゴシック"/>
              </a:rPr>
              <a:pPr fontAlgn="auto">
                <a:spcBef>
                  <a:spcPts val="0"/>
                </a:spcBef>
                <a:spcAft>
                  <a:spcPts val="0"/>
                </a:spcAft>
              </a:pPr>
              <a:t>‹#›</a:t>
            </a:fld>
            <a:endParaRPr lang="ja-JP" altLang="en-US">
              <a:solidFill>
                <a:srgbClr val="465E9C"/>
              </a:solidFill>
              <a:ea typeface="ＭＳ Ｐゴシック"/>
            </a:endParaRPr>
          </a:p>
        </p:txBody>
      </p:sp>
      <p:sp>
        <p:nvSpPr>
          <p:cNvPr id="5" name="Footer Placeholder 4"/>
          <p:cNvSpPr>
            <a:spLocks noGrp="1"/>
          </p:cNvSpPr>
          <p:nvPr>
            <p:ph type="ftr" sz="quarter" idx="3"/>
          </p:nvPr>
        </p:nvSpPr>
        <p:spPr>
          <a:xfrm rot="16200000">
            <a:off x="4999726" y="5505027"/>
            <a:ext cx="3156375" cy="274320"/>
          </a:xfrm>
          <a:prstGeom prst="rect">
            <a:avLst/>
          </a:prstGeom>
        </p:spPr>
        <p:txBody>
          <a:bodyPr vert="horz" lIns="91440" tIns="45720" rIns="91440" bIns="45720" rtlCol="0" anchor="ctr"/>
          <a:lstStyle>
            <a:lvl1pPr algn="r">
              <a:defRPr sz="1200">
                <a:solidFill>
                  <a:schemeClr val="bg2"/>
                </a:solidFill>
              </a:defRPr>
            </a:lvl1pPr>
          </a:lstStyle>
          <a:p>
            <a:pPr fontAlgn="auto">
              <a:spcBef>
                <a:spcPts val="0"/>
              </a:spcBef>
              <a:spcAft>
                <a:spcPts val="0"/>
              </a:spcAft>
            </a:pPr>
            <a:endParaRPr lang="ja-JP" altLang="en-US">
              <a:solidFill>
                <a:srgbClr val="465E9C"/>
              </a:solidFill>
              <a:ea typeface="ＭＳ Ｐゴシック"/>
            </a:endParaRPr>
          </a:p>
        </p:txBody>
      </p:sp>
      <p:sp>
        <p:nvSpPr>
          <p:cNvPr id="4" name="Date Placeholder 3"/>
          <p:cNvSpPr>
            <a:spLocks noGrp="1"/>
          </p:cNvSpPr>
          <p:nvPr>
            <p:ph type="dt" sz="half" idx="2"/>
          </p:nvPr>
        </p:nvSpPr>
        <p:spPr>
          <a:xfrm rot="16200000">
            <a:off x="4952314" y="2301240"/>
            <a:ext cx="3251199" cy="274320"/>
          </a:xfrm>
          <a:prstGeom prst="rect">
            <a:avLst/>
          </a:prstGeom>
        </p:spPr>
        <p:txBody>
          <a:bodyPr vert="horz" lIns="91440" tIns="45720" rIns="91440" bIns="45720" rtlCol="0" anchor="ctr"/>
          <a:lstStyle>
            <a:lvl1pPr algn="l">
              <a:defRPr sz="1200">
                <a:solidFill>
                  <a:schemeClr val="bg2"/>
                </a:solidFill>
              </a:defRPr>
            </a:lvl1pPr>
          </a:lstStyle>
          <a:p>
            <a:pPr fontAlgn="auto">
              <a:spcBef>
                <a:spcPts val="0"/>
              </a:spcBef>
              <a:spcAft>
                <a:spcPts val="0"/>
              </a:spcAft>
            </a:pPr>
            <a:fld id="{D378B464-13EB-493C-AE96-643C8D917CBA}" type="datetimeFigureOut">
              <a:rPr lang="ja-JP" altLang="en-US" smtClean="0">
                <a:solidFill>
                  <a:srgbClr val="465E9C"/>
                </a:solidFill>
                <a:ea typeface="ＭＳ Ｐゴシック"/>
              </a:rPr>
              <a:pPr fontAlgn="auto">
                <a:spcBef>
                  <a:spcPts val="0"/>
                </a:spcBef>
                <a:spcAft>
                  <a:spcPts val="0"/>
                </a:spcAft>
              </a:pPr>
              <a:t>2021/7/6</a:t>
            </a:fld>
            <a:endParaRPr lang="ja-JP" altLang="en-US">
              <a:solidFill>
                <a:srgbClr val="465E9C"/>
              </a:solidFill>
              <a:ea typeface="ＭＳ Ｐゴシック"/>
            </a:endParaRPr>
          </a:p>
        </p:txBody>
      </p:sp>
    </p:spTree>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Lst>
  <p:txStyles>
    <p:titleStyle>
      <a:lvl1pPr algn="l" defTabSz="914400" rtl="0" eaLnBrk="1" latinLnBrk="0" hangingPunct="1">
        <a:spcBef>
          <a:spcPct val="0"/>
        </a:spcBef>
        <a:buNone/>
        <a:defRPr kumimoji="1"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kumimoji="1"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kumimoji="1"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kumimoji="1"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kumimoji="1"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kumimoji="1"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kumimoji="1"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kumimoji="1"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kumimoji="1"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76672" y="650604"/>
            <a:ext cx="5784452" cy="681037"/>
          </a:xfrm>
        </p:spPr>
        <p:txBody>
          <a:bodyPr rtlCol="0">
            <a:noAutofit/>
          </a:bodyPr>
          <a:lstStyle/>
          <a:p>
            <a:pPr algn="ctr" fontAlgn="auto">
              <a:spcAft>
                <a:spcPts val="0"/>
              </a:spcAft>
              <a:defRPr/>
            </a:pPr>
            <a:r>
              <a:rPr lang="ja-JP" altLang="en-US" sz="2800" dirty="0"/>
              <a:t>第</a:t>
            </a:r>
            <a:r>
              <a:rPr lang="en-US" altLang="ja-JP" sz="2800" dirty="0"/>
              <a:t>14</a:t>
            </a:r>
            <a:r>
              <a:rPr lang="ja-JP" altLang="en-US" sz="2800" dirty="0"/>
              <a:t>回 修士論文発表会</a:t>
            </a:r>
            <a:r>
              <a:rPr lang="en-US" altLang="ja-JP" sz="2800" dirty="0"/>
              <a:t>(</a:t>
            </a:r>
            <a:r>
              <a:rPr lang="ja-JP" altLang="en-US" sz="2800" dirty="0"/>
              <a:t>オンライン</a:t>
            </a:r>
            <a:r>
              <a:rPr lang="en-US" altLang="ja-JP" sz="2800" dirty="0"/>
              <a:t>)</a:t>
            </a:r>
            <a:endParaRPr lang="ja-JP" altLang="en-US" sz="2800" dirty="0"/>
          </a:p>
        </p:txBody>
      </p:sp>
      <p:sp>
        <p:nvSpPr>
          <p:cNvPr id="4" name="コンテンツ プレースホルダー 3"/>
          <p:cNvSpPr>
            <a:spLocks noGrp="1"/>
          </p:cNvSpPr>
          <p:nvPr>
            <p:ph idx="1"/>
          </p:nvPr>
        </p:nvSpPr>
        <p:spPr>
          <a:xfrm>
            <a:off x="187230" y="1411318"/>
            <a:ext cx="5830935" cy="7452320"/>
          </a:xfrm>
        </p:spPr>
        <p:txBody>
          <a:bodyPr vert="horz" lIns="91440" tIns="45720" rIns="91440" bIns="45720" rtlCol="0" anchor="t">
            <a:normAutofit fontScale="85000" lnSpcReduction="20000"/>
          </a:bodyPr>
          <a:lstStyle/>
          <a:p>
            <a:pPr marL="0" indent="-457200" algn="just">
              <a:lnSpc>
                <a:spcPct val="120000"/>
              </a:lnSpc>
              <a:buFont typeface="Wingdings 2" pitchFamily="18" charset="2"/>
              <a:buNone/>
            </a:pPr>
            <a:r>
              <a:rPr lang="ja-JP" altLang="en-US" sz="1300" b="1" dirty="0">
                <a:solidFill>
                  <a:srgbClr val="7030A0"/>
                </a:solidFill>
                <a:latin typeface="ＭＳ ゴシック" panose="020B0609070205080204" pitchFamily="49" charset="-128"/>
                <a:ea typeface="ＭＳ ゴシック" panose="020B0609070205080204" pitchFamily="49" charset="-128"/>
                <a:cs typeface="Microsoft JhengHei"/>
              </a:rPr>
              <a:t>概要：</a:t>
            </a:r>
            <a:r>
              <a:rPr lang="ja-JP" altLang="en-US" sz="1300" dirty="0">
                <a:latin typeface="HGSｺﾞｼｯｸM" pitchFamily="50" charset="-128"/>
                <a:ea typeface="HGSｺﾞｼｯｸM" pitchFamily="50" charset="-128"/>
              </a:rPr>
              <a:t>①</a:t>
            </a:r>
            <a:r>
              <a:rPr lang="en-US" altLang="ja-JP" sz="1300" dirty="0">
                <a:latin typeface="+mj-lt"/>
                <a:ea typeface="HGSｺﾞｼｯｸM" pitchFamily="50" charset="-128"/>
              </a:rPr>
              <a:t>M-GTA</a:t>
            </a:r>
            <a:r>
              <a:rPr lang="ja-JP" altLang="en-US" sz="1300" dirty="0">
                <a:latin typeface="HGSｺﾞｼｯｸM" pitchFamily="50" charset="-128"/>
                <a:ea typeface="HGSｺﾞｼｯｸM" pitchFamily="50" charset="-128"/>
              </a:rPr>
              <a:t>（修正版グラウンデッド・セオリー・アプローチ）を活用して修士論文を書き上げた学位取得者の</a:t>
            </a:r>
            <a:r>
              <a:rPr lang="ja-JP" altLang="en-US" sz="1300" b="1" dirty="0">
                <a:latin typeface="HGSｺﾞｼｯｸM" pitchFamily="50" charset="-128"/>
                <a:ea typeface="HGSｺﾞｼｯｸM" pitchFamily="50" charset="-128"/>
              </a:rPr>
              <a:t>成果発表</a:t>
            </a:r>
            <a:r>
              <a:rPr lang="en-US" altLang="ja-JP" sz="1300" dirty="0">
                <a:latin typeface="HGSｺﾞｼｯｸM" pitchFamily="50" charset="-128"/>
                <a:ea typeface="HGSｺﾞｼｯｸM" pitchFamily="50" charset="-128"/>
              </a:rPr>
              <a:t>――</a:t>
            </a:r>
            <a:r>
              <a:rPr lang="ja-JP" altLang="en-US" sz="1300" dirty="0">
                <a:latin typeface="HGSｺﾞｼｯｸM" pitchFamily="50" charset="-128"/>
                <a:ea typeface="HGSｺﾞｼｯｸM" pitchFamily="50" charset="-128"/>
              </a:rPr>
              <a:t>領域的知見と方法論的な苦労や工夫について発表してもらい、後学の参考とする。②現在</a:t>
            </a:r>
            <a:r>
              <a:rPr lang="en-US" altLang="ja-JP" sz="1300" dirty="0">
                <a:latin typeface="+mj-lt"/>
                <a:ea typeface="HGSｺﾞｼｯｸM" pitchFamily="50" charset="-128"/>
              </a:rPr>
              <a:t>M-GTA</a:t>
            </a:r>
            <a:r>
              <a:rPr lang="ja-JP" altLang="en-US" sz="1300" dirty="0">
                <a:latin typeface="HGSｺﾞｼｯｸM" pitchFamily="50" charset="-128"/>
                <a:ea typeface="HGSｺﾞｼｯｸM" pitchFamily="50" charset="-128"/>
              </a:rPr>
              <a:t>を活用して修士論文にとりかかっている修士課程生の</a:t>
            </a:r>
            <a:r>
              <a:rPr lang="ja-JP" altLang="en-US" sz="1300" b="1" dirty="0">
                <a:latin typeface="HGSｺﾞｼｯｸM" pitchFamily="50" charset="-128"/>
                <a:ea typeface="HGSｺﾞｼｯｸM" pitchFamily="50" charset="-128"/>
              </a:rPr>
              <a:t>中間発表</a:t>
            </a:r>
            <a:r>
              <a:rPr lang="en-US" altLang="ja-JP" sz="1300" dirty="0">
                <a:latin typeface="HGSｺﾞｼｯｸM" pitchFamily="50" charset="-128"/>
                <a:ea typeface="HGSｺﾞｼｯｸM" pitchFamily="50" charset="-128"/>
              </a:rPr>
              <a:t>――</a:t>
            </a:r>
            <a:r>
              <a:rPr lang="ja-JP" altLang="en-US" sz="1300" dirty="0">
                <a:latin typeface="HGSｺﾞｼｯｸM" pitchFamily="50" charset="-128"/>
                <a:ea typeface="HGSｺﾞｼｯｸM" pitchFamily="50" charset="-128"/>
              </a:rPr>
              <a:t>スーパーバイザーやフロアとのやり取りを通じ、研究の洗練を促す。</a:t>
            </a:r>
            <a:endParaRPr lang="en-US" altLang="ja-JP" sz="1300" dirty="0">
              <a:latin typeface="HGSｺﾞｼｯｸM" pitchFamily="50" charset="-128"/>
              <a:ea typeface="HGSｺﾞｼｯｸM" pitchFamily="50" charset="-128"/>
            </a:endParaRPr>
          </a:p>
          <a:p>
            <a:pPr marL="0" indent="-457200">
              <a:lnSpc>
                <a:spcPct val="80000"/>
              </a:lnSpc>
              <a:buFont typeface="Wingdings 2" pitchFamily="18" charset="2"/>
              <a:buNone/>
            </a:pPr>
            <a:endParaRPr lang="ja-JP" altLang="en-US" sz="1100" dirty="0"/>
          </a:p>
          <a:p>
            <a:pPr marL="0" indent="-457200">
              <a:lnSpc>
                <a:spcPct val="80000"/>
              </a:lnSpc>
              <a:buFont typeface="Wingdings 2" pitchFamily="18" charset="2"/>
              <a:buNone/>
            </a:pPr>
            <a:r>
              <a:rPr lang="zh-TW" altLang="en-US" sz="1300" b="1" dirty="0">
                <a:solidFill>
                  <a:srgbClr val="7030A0"/>
                </a:solidFill>
                <a:latin typeface="ＭＳ ゴシック" panose="020B0609070205080204" pitchFamily="49" charset="-128"/>
                <a:ea typeface="ＭＳ ゴシック" panose="020B0609070205080204" pitchFamily="49" charset="-128"/>
                <a:cs typeface="Microsoft JhengHei"/>
              </a:rPr>
              <a:t>日時：</a:t>
            </a:r>
            <a:r>
              <a:rPr lang="en-US" altLang="zh-TW" sz="1300" dirty="0">
                <a:latin typeface="+mj-lt"/>
                <a:ea typeface="HGSｺﾞｼｯｸM" pitchFamily="50" charset="-128"/>
                <a:cs typeface="Microsoft JhengHei"/>
              </a:rPr>
              <a:t>2021</a:t>
            </a:r>
            <a:r>
              <a:rPr lang="zh-TW" altLang="en-US" sz="1300" dirty="0">
                <a:latin typeface="+mj-lt"/>
                <a:ea typeface="HGSｺﾞｼｯｸM" pitchFamily="50" charset="-128"/>
              </a:rPr>
              <a:t>年</a:t>
            </a:r>
            <a:r>
              <a:rPr lang="en-US" altLang="zh-TW" sz="1300" dirty="0">
                <a:latin typeface="+mj-lt"/>
                <a:ea typeface="HGSｺﾞｼｯｸM" pitchFamily="50" charset="-128"/>
              </a:rPr>
              <a:t>7</a:t>
            </a:r>
            <a:r>
              <a:rPr lang="zh-TW" altLang="en-US" sz="1300" dirty="0">
                <a:latin typeface="+mj-lt"/>
                <a:ea typeface="HGSｺﾞｼｯｸM" pitchFamily="50" charset="-128"/>
              </a:rPr>
              <a:t>月</a:t>
            </a:r>
            <a:r>
              <a:rPr lang="en-US" altLang="zh-TW" sz="1300" dirty="0">
                <a:latin typeface="+mj-lt"/>
                <a:ea typeface="HGSｺﾞｼｯｸM" pitchFamily="50" charset="-128"/>
              </a:rPr>
              <a:t>24</a:t>
            </a:r>
            <a:r>
              <a:rPr lang="zh-TW" altLang="en-US" sz="1300" dirty="0">
                <a:latin typeface="+mj-lt"/>
                <a:ea typeface="HGSｺﾞｼｯｸM" pitchFamily="50" charset="-128"/>
              </a:rPr>
              <a:t>日（土）</a:t>
            </a:r>
            <a:r>
              <a:rPr lang="ja-JP" altLang="en-US" sz="1300" dirty="0"/>
              <a:t>　</a:t>
            </a:r>
            <a:r>
              <a:rPr lang="en-US" altLang="ja-JP" sz="1300" dirty="0"/>
              <a:t>13</a:t>
            </a:r>
            <a:r>
              <a:rPr lang="zh-TW" altLang="en-US" sz="1300" dirty="0">
                <a:cs typeface="Microsoft JhengHei"/>
              </a:rPr>
              <a:t>：</a:t>
            </a:r>
            <a:r>
              <a:rPr lang="en-US" altLang="ja-JP" sz="1300" dirty="0">
                <a:cs typeface="Microsoft JhengHei"/>
              </a:rPr>
              <a:t>0</a:t>
            </a:r>
            <a:r>
              <a:rPr lang="en-US" altLang="zh-TW" sz="1300" dirty="0">
                <a:cs typeface="Microsoft JhengHei"/>
              </a:rPr>
              <a:t>0</a:t>
            </a:r>
            <a:r>
              <a:rPr lang="zh-TW" altLang="en-US" sz="1300" dirty="0">
                <a:cs typeface="Microsoft JhengHei"/>
              </a:rPr>
              <a:t>～</a:t>
            </a:r>
            <a:r>
              <a:rPr lang="en-US" altLang="zh-TW" sz="1300" dirty="0">
                <a:cs typeface="Microsoft JhengHei"/>
              </a:rPr>
              <a:t>17</a:t>
            </a:r>
            <a:r>
              <a:rPr lang="zh-TW" altLang="en-US" sz="1300" dirty="0">
                <a:cs typeface="Microsoft JhengHei"/>
              </a:rPr>
              <a:t>：</a:t>
            </a:r>
            <a:r>
              <a:rPr lang="en-US" altLang="zh-TW" sz="1300" dirty="0">
                <a:cs typeface="Microsoft JhengHei"/>
              </a:rPr>
              <a:t>00</a:t>
            </a:r>
          </a:p>
          <a:p>
            <a:pPr marL="0" indent="-457200">
              <a:lnSpc>
                <a:spcPct val="80000"/>
              </a:lnSpc>
              <a:buFont typeface="Wingdings 2" pitchFamily="18" charset="2"/>
              <a:buNone/>
            </a:pPr>
            <a:endParaRPr lang="zh-TW" altLang="en-US" sz="1100" dirty="0">
              <a:cs typeface="Microsoft JhengHei"/>
            </a:endParaRPr>
          </a:p>
          <a:p>
            <a:pPr marL="0" indent="-457200">
              <a:lnSpc>
                <a:spcPct val="80000"/>
              </a:lnSpc>
              <a:buFont typeface="Wingdings 2" pitchFamily="18" charset="2"/>
              <a:buNone/>
            </a:pPr>
            <a:r>
              <a:rPr lang="ja-JP" altLang="en-US" sz="1300" b="1" dirty="0">
                <a:solidFill>
                  <a:srgbClr val="7030A0"/>
                </a:solidFill>
                <a:latin typeface="+mj-ea"/>
                <a:ea typeface="+mj-ea"/>
              </a:rPr>
              <a:t>オンライン：</a:t>
            </a:r>
            <a:r>
              <a:rPr lang="en-US" altLang="ja-JP" sz="1300" b="1" dirty="0">
                <a:solidFill>
                  <a:srgbClr val="7030A0"/>
                </a:solidFill>
                <a:latin typeface="+mj-ea"/>
                <a:ea typeface="+mj-ea"/>
              </a:rPr>
              <a:t>ZOOM</a:t>
            </a:r>
            <a:r>
              <a:rPr lang="ja-JP" altLang="en-US" sz="1300" b="1" dirty="0">
                <a:solidFill>
                  <a:srgbClr val="7030A0"/>
                </a:solidFill>
                <a:latin typeface="+mj-ea"/>
                <a:ea typeface="+mj-ea"/>
              </a:rPr>
              <a:t>を使います。</a:t>
            </a:r>
            <a:r>
              <a:rPr lang="en-US" altLang="ja-JP" sz="1300" b="1" dirty="0">
                <a:solidFill>
                  <a:srgbClr val="7030A0"/>
                </a:solidFill>
                <a:latin typeface="+mj-ea"/>
                <a:ea typeface="+mj-ea"/>
              </a:rPr>
              <a:t>(</a:t>
            </a:r>
            <a:r>
              <a:rPr lang="ja-JP" altLang="en-US" sz="1300" b="1" dirty="0">
                <a:solidFill>
                  <a:srgbClr val="7030A0"/>
                </a:solidFill>
                <a:latin typeface="+mj-ea"/>
                <a:ea typeface="+mj-ea"/>
              </a:rPr>
              <a:t>会員限定・事前申し込み、当日参加不可</a:t>
            </a:r>
            <a:r>
              <a:rPr lang="en-US" altLang="ja-JP" sz="1300" b="1" dirty="0">
                <a:solidFill>
                  <a:srgbClr val="7030A0"/>
                </a:solidFill>
                <a:latin typeface="+mj-ea"/>
                <a:ea typeface="+mj-ea"/>
              </a:rPr>
              <a:t>)</a:t>
            </a:r>
            <a:endParaRPr lang="en-US" altLang="ja-JP" sz="1100" b="1" dirty="0"/>
          </a:p>
          <a:p>
            <a:pPr marL="0" indent="-457200" algn="just">
              <a:lnSpc>
                <a:spcPct val="120000"/>
              </a:lnSpc>
              <a:buFont typeface="Wingdings 2" pitchFamily="18" charset="2"/>
              <a:buNone/>
            </a:pPr>
            <a:r>
              <a:rPr lang="ja-JP" altLang="en-US" sz="1300" b="1" dirty="0">
                <a:solidFill>
                  <a:srgbClr val="7030A0"/>
                </a:solidFill>
                <a:latin typeface="ＭＳ ゴシック"/>
                <a:ea typeface="ＭＳ ゴシック"/>
                <a:cs typeface="Microsoft JhengHei"/>
              </a:rPr>
              <a:t>参加スーパーバイザー：</a:t>
            </a:r>
            <a:r>
              <a:rPr lang="ja-JP" altLang="en-US" sz="1300" dirty="0">
                <a:latin typeface="HGSｺﾞｼｯｸM"/>
                <a:ea typeface="HGSｺﾞｼｯｸM"/>
              </a:rPr>
              <a:t>阿部正子（名桜大学）、小倉啓子（ヤマザキ学園大学）、伊藤祐紀子</a:t>
            </a:r>
            <a:r>
              <a:rPr lang="en-US" altLang="ja-JP" sz="1300" dirty="0">
                <a:latin typeface="HGSｺﾞｼｯｸM"/>
                <a:ea typeface="HGSｺﾞｼｯｸM"/>
              </a:rPr>
              <a:t>(</a:t>
            </a:r>
            <a:r>
              <a:rPr lang="ja-JP" altLang="en-US" sz="1300" dirty="0">
                <a:latin typeface="HGSｺﾞｼｯｸM"/>
                <a:ea typeface="HGSｺﾞｼｯｸM"/>
              </a:rPr>
              <a:t>長野県看護大学</a:t>
            </a:r>
            <a:r>
              <a:rPr lang="en-US" altLang="ja-JP" sz="1300" dirty="0">
                <a:latin typeface="HGSｺﾞｼｯｸM"/>
                <a:ea typeface="HGSｺﾞｼｯｸM"/>
              </a:rPr>
              <a:t>)</a:t>
            </a:r>
            <a:r>
              <a:rPr lang="ja-JP" altLang="en-US" sz="1300" dirty="0">
                <a:latin typeface="HGSｺﾞｼｯｸM"/>
                <a:ea typeface="HGSｺﾞｼｯｸM"/>
              </a:rPr>
              <a:t>、唐田順子</a:t>
            </a:r>
            <a:r>
              <a:rPr lang="en-US" altLang="ja-JP" sz="1300" dirty="0">
                <a:latin typeface="HGSｺﾞｼｯｸM"/>
                <a:ea typeface="HGSｺﾞｼｯｸM"/>
              </a:rPr>
              <a:t>(</a:t>
            </a:r>
            <a:r>
              <a:rPr lang="ja-JP" altLang="en-US" sz="1300" dirty="0">
                <a:latin typeface="HGSｺﾞｼｯｸM"/>
                <a:ea typeface="HGSｺﾞｼｯｸM"/>
              </a:rPr>
              <a:t>国立看護大学校</a:t>
            </a:r>
            <a:r>
              <a:rPr lang="en-US" altLang="ja-JP" sz="1300" dirty="0">
                <a:latin typeface="HGSｺﾞｼｯｸM"/>
                <a:ea typeface="HGSｺﾞｼｯｸM"/>
              </a:rPr>
              <a:t>)</a:t>
            </a:r>
            <a:r>
              <a:rPr lang="ja-JP" altLang="en-US" sz="1300" dirty="0">
                <a:latin typeface="HGSｺﾞｼｯｸM"/>
                <a:ea typeface="HGSｺﾞｼｯｸM"/>
              </a:rPr>
              <a:t>、菊地真実</a:t>
            </a:r>
            <a:r>
              <a:rPr lang="en-US" altLang="ja-JP" sz="1300" dirty="0">
                <a:latin typeface="HGSｺﾞｼｯｸM"/>
                <a:ea typeface="HGSｺﾞｼｯｸM"/>
              </a:rPr>
              <a:t>(</a:t>
            </a:r>
            <a:r>
              <a:rPr lang="ja-JP" altLang="en-US" sz="1300" dirty="0">
                <a:latin typeface="HGSｺﾞｼｯｸM"/>
                <a:ea typeface="HGSｺﾞｼｯｸM"/>
              </a:rPr>
              <a:t>帝京平成大学</a:t>
            </a:r>
            <a:r>
              <a:rPr lang="en-US" altLang="ja-JP" sz="1300" dirty="0">
                <a:latin typeface="HGSｺﾞｼｯｸM"/>
                <a:ea typeface="HGSｺﾞｼｯｸM"/>
              </a:rPr>
              <a:t>)</a:t>
            </a:r>
            <a:r>
              <a:rPr lang="ja-JP" altLang="en-US" sz="1300" dirty="0">
                <a:latin typeface="HGSｺﾞｼｯｸM"/>
                <a:ea typeface="HGSｺﾞｼｯｸM"/>
              </a:rPr>
              <a:t>、木下康仁（</a:t>
            </a:r>
            <a:r>
              <a:rPr lang="zh-CN" altLang="en-US" sz="1300" dirty="0">
                <a:latin typeface="HGSｺﾞｼｯｸM"/>
                <a:ea typeface="HGSｺﾞｼｯｸM"/>
              </a:rPr>
              <a:t>聖路加国際大学</a:t>
            </a:r>
            <a:r>
              <a:rPr lang="ja-JP" altLang="en-US" sz="1300" dirty="0">
                <a:latin typeface="HGSｺﾞｼｯｸM"/>
                <a:ea typeface="HGSｺﾞｼｯｸM"/>
              </a:rPr>
              <a:t>）、倉田貞美（浜松医科大学）、坂本智代枝（大正大学）、隅谷理子</a:t>
            </a:r>
            <a:r>
              <a:rPr lang="en-US" altLang="ja-JP" sz="1300" dirty="0">
                <a:latin typeface="HGSｺﾞｼｯｸM"/>
                <a:ea typeface="HGSｺﾞｼｯｸM"/>
              </a:rPr>
              <a:t>(</a:t>
            </a:r>
            <a:r>
              <a:rPr lang="ja-JP" altLang="en-US" sz="1300" dirty="0">
                <a:latin typeface="HGSｺﾞｼｯｸM"/>
                <a:ea typeface="HGSｺﾞｼｯｸM"/>
              </a:rPr>
              <a:t>大正大学</a:t>
            </a:r>
            <a:r>
              <a:rPr lang="en-US" altLang="ja-JP" sz="1300" dirty="0">
                <a:latin typeface="HGSｺﾞｼｯｸM"/>
                <a:ea typeface="HGSｺﾞｼｯｸM"/>
              </a:rPr>
              <a:t>)</a:t>
            </a:r>
            <a:r>
              <a:rPr lang="ja-JP" altLang="en-US" sz="1300" dirty="0">
                <a:latin typeface="HGSｺﾞｼｯｸM"/>
                <a:ea typeface="HGSｺﾞｼｯｸM"/>
              </a:rPr>
              <a:t>、竹下浩</a:t>
            </a:r>
            <a:r>
              <a:rPr lang="en-US" altLang="ja-JP" sz="1300" dirty="0">
                <a:latin typeface="HGSｺﾞｼｯｸM"/>
                <a:ea typeface="HGSｺﾞｼｯｸM"/>
              </a:rPr>
              <a:t>(</a:t>
            </a:r>
            <a:r>
              <a:rPr lang="ja-JP" altLang="en-US" sz="1300" dirty="0">
                <a:latin typeface="HGSｺﾞｼｯｸM"/>
                <a:ea typeface="HGSｺﾞｼｯｸM"/>
              </a:rPr>
              <a:t>筑波技術大学</a:t>
            </a:r>
            <a:r>
              <a:rPr lang="en-US" altLang="ja-JP" sz="1300" dirty="0">
                <a:latin typeface="HGSｺﾞｼｯｸM"/>
                <a:ea typeface="HGSｺﾞｼｯｸM"/>
              </a:rPr>
              <a:t>)</a:t>
            </a:r>
            <a:r>
              <a:rPr lang="ja-JP" altLang="en-US" sz="1300" dirty="0">
                <a:latin typeface="HGSｺﾞｼｯｸM"/>
                <a:ea typeface="HGSｺﾞｼｯｸM"/>
              </a:rPr>
              <a:t>、田村朋子</a:t>
            </a:r>
            <a:r>
              <a:rPr lang="en-US" altLang="ja-JP" sz="1300" dirty="0">
                <a:latin typeface="HGSｺﾞｼｯｸM"/>
                <a:ea typeface="HGSｺﾞｼｯｸM"/>
              </a:rPr>
              <a:t>(</a:t>
            </a:r>
            <a:r>
              <a:rPr lang="ja-JP" altLang="en-US" sz="1300" dirty="0">
                <a:latin typeface="HGSｺﾞｼｯｸM"/>
                <a:ea typeface="HGSｺﾞｼｯｸM"/>
              </a:rPr>
              <a:t>清泉女子大学</a:t>
            </a:r>
            <a:r>
              <a:rPr lang="en-US" altLang="ja-JP" sz="1300" dirty="0">
                <a:latin typeface="HGSｺﾞｼｯｸM"/>
                <a:ea typeface="HGSｺﾞｼｯｸM"/>
              </a:rPr>
              <a:t>)</a:t>
            </a:r>
            <a:r>
              <a:rPr lang="ja-JP" altLang="en-US" sz="1300" dirty="0">
                <a:latin typeface="HGSｺﾞｼｯｸM"/>
                <a:ea typeface="HGSｺﾞｼｯｸM"/>
              </a:rPr>
              <a:t>、　</a:t>
            </a:r>
            <a:r>
              <a:rPr lang="ja-JP" altLang="en-US" sz="1400" dirty="0">
                <a:latin typeface="HGSｺﾞｼｯｸM"/>
                <a:ea typeface="HGSｺﾞｼｯｸM"/>
              </a:rPr>
              <a:t>都丸けい子（聖徳大学）、長山豊</a:t>
            </a:r>
            <a:r>
              <a:rPr lang="en-US" altLang="ja-JP" sz="1400" dirty="0">
                <a:latin typeface="HGSｺﾞｼｯｸM"/>
                <a:ea typeface="HGSｺﾞｼｯｸM"/>
              </a:rPr>
              <a:t>(</a:t>
            </a:r>
            <a:r>
              <a:rPr lang="ja-JP" altLang="en-US" sz="1400" dirty="0">
                <a:latin typeface="HGSｺﾞｼｯｸM"/>
                <a:ea typeface="HGSｺﾞｼｯｸM"/>
              </a:rPr>
              <a:t>金沢医科大学</a:t>
            </a:r>
            <a:r>
              <a:rPr lang="en-US" altLang="ja-JP" sz="1400" dirty="0">
                <a:latin typeface="HGSｺﾞｼｯｸM"/>
                <a:ea typeface="HGSｺﾞｼｯｸM"/>
              </a:rPr>
              <a:t>)</a:t>
            </a:r>
            <a:r>
              <a:rPr lang="ja-JP" altLang="en-US" sz="1300" dirty="0">
                <a:latin typeface="HGSｺﾞｼｯｸM"/>
                <a:ea typeface="HGSｺﾞｼｯｸM"/>
              </a:rPr>
              <a:t>、根本愛子（東京大学）、林葉子（</a:t>
            </a:r>
            <a:r>
              <a:rPr lang="en-US" altLang="ja-JP" sz="1400" dirty="0">
                <a:latin typeface="HGSｺﾞｼｯｸM"/>
                <a:ea typeface="HGSｺﾞｼｯｸM"/>
              </a:rPr>
              <a:t>[</a:t>
            </a:r>
            <a:r>
              <a:rPr lang="ja-JP" altLang="en-US" sz="1400" dirty="0">
                <a:ea typeface="ＭＳ 明朝"/>
              </a:rPr>
              <a:t>株</a:t>
            </a:r>
            <a:r>
              <a:rPr lang="en-US" altLang="ja-JP" sz="1400" dirty="0">
                <a:ea typeface="ＭＳ 明朝"/>
              </a:rPr>
              <a:t>]JH</a:t>
            </a:r>
            <a:r>
              <a:rPr lang="ja-JP" altLang="en-US" sz="1400" dirty="0">
                <a:ea typeface="ＭＳ 明朝"/>
              </a:rPr>
              <a:t>産業医科学研究所</a:t>
            </a:r>
            <a:r>
              <a:rPr lang="ja-JP" altLang="en-US" sz="1300" dirty="0">
                <a:latin typeface="HGSｺﾞｼｯｸM"/>
                <a:ea typeface="HGSｺﾞｼｯｸM"/>
              </a:rPr>
              <a:t>）、松戸宏予（佛教大学）、宮崎貴久子</a:t>
            </a:r>
            <a:r>
              <a:rPr lang="en-US" altLang="ja-JP" sz="1300" dirty="0">
                <a:latin typeface="HGSｺﾞｼｯｸM"/>
                <a:ea typeface="HGSｺﾞｼｯｸM"/>
              </a:rPr>
              <a:t>(</a:t>
            </a:r>
            <a:r>
              <a:rPr lang="ja-JP" altLang="en-US" sz="1300" dirty="0">
                <a:latin typeface="HGSｺﾞｼｯｸM"/>
                <a:ea typeface="HGSｺﾞｼｯｸM"/>
              </a:rPr>
              <a:t>京都大学</a:t>
            </a:r>
            <a:r>
              <a:rPr lang="en-US" altLang="ja-JP" sz="1300" dirty="0">
                <a:latin typeface="HGSｺﾞｼｯｸM"/>
                <a:ea typeface="HGSｺﾞｼｯｸM"/>
              </a:rPr>
              <a:t>)</a:t>
            </a:r>
            <a:r>
              <a:rPr lang="ja-JP" altLang="en-US" sz="1300" dirty="0">
                <a:latin typeface="HGSｺﾞｼｯｸM"/>
                <a:ea typeface="HGSｺﾞｼｯｸM"/>
              </a:rPr>
              <a:t>、山崎浩司（信州大学）</a:t>
            </a:r>
            <a:endParaRPr lang="en-US" altLang="ja-JP" sz="1300" dirty="0">
              <a:latin typeface="HGSｺﾞｼｯｸM"/>
              <a:ea typeface="HGSｺﾞｼｯｸM"/>
            </a:endParaRPr>
          </a:p>
          <a:p>
            <a:pPr marL="0" indent="-457200">
              <a:lnSpc>
                <a:spcPct val="80000"/>
              </a:lnSpc>
              <a:buFont typeface="Wingdings 2" pitchFamily="18" charset="2"/>
              <a:buNone/>
            </a:pPr>
            <a:endParaRPr lang="ja-JP" altLang="en-US" sz="1100" dirty="0"/>
          </a:p>
          <a:p>
            <a:pPr marL="0" indent="-457200">
              <a:lnSpc>
                <a:spcPct val="80000"/>
              </a:lnSpc>
              <a:buFont typeface="Wingdings 2" pitchFamily="18" charset="2"/>
              <a:buNone/>
            </a:pPr>
            <a:endParaRPr lang="ja-JP" altLang="en-US" sz="1300" b="1" dirty="0">
              <a:solidFill>
                <a:srgbClr val="7030A0"/>
              </a:solidFill>
              <a:latin typeface="+mj-ea"/>
              <a:ea typeface="+mj-ea"/>
              <a:cs typeface="Microsoft JhengHei"/>
            </a:endParaRPr>
          </a:p>
          <a:p>
            <a:pPr marL="0" indent="-457200">
              <a:lnSpc>
                <a:spcPct val="80000"/>
              </a:lnSpc>
              <a:buFont typeface="Wingdings 2" pitchFamily="18" charset="2"/>
              <a:buNone/>
            </a:pPr>
            <a:r>
              <a:rPr lang="ja-JP" altLang="en-US" sz="1300" b="1" dirty="0">
                <a:solidFill>
                  <a:srgbClr val="7030A0"/>
                </a:solidFill>
                <a:latin typeface="+mj-ea"/>
                <a:ea typeface="+mj-ea"/>
                <a:cs typeface="Microsoft JhengHei"/>
              </a:rPr>
              <a:t>プログラム：　　　　　　　　　　　　　　　　　　　　　総合司会：世話人</a:t>
            </a:r>
            <a:endParaRPr lang="ja-JP" altLang="en-US" sz="1300" dirty="0">
              <a:solidFill>
                <a:srgbClr val="7030A0"/>
              </a:solidFill>
              <a:latin typeface="+mj-ea"/>
              <a:ea typeface="+mj-ea"/>
              <a:cs typeface="Microsoft JhengHei"/>
            </a:endParaRPr>
          </a:p>
          <a:p>
            <a:pPr marL="0" indent="-457200">
              <a:lnSpc>
                <a:spcPct val="80000"/>
              </a:lnSpc>
              <a:buFont typeface="Wingdings 2" pitchFamily="18" charset="2"/>
              <a:buNone/>
            </a:pPr>
            <a:r>
              <a:rPr lang="en-US" altLang="ja-JP" sz="1300" dirty="0"/>
              <a:t>13</a:t>
            </a:r>
            <a:r>
              <a:rPr lang="zh-TW" altLang="en-US" sz="1300" dirty="0">
                <a:cs typeface="Microsoft JhengHei"/>
              </a:rPr>
              <a:t>：</a:t>
            </a:r>
            <a:r>
              <a:rPr lang="en-US" altLang="ja-JP" sz="1300" dirty="0">
                <a:cs typeface="Microsoft JhengHei"/>
              </a:rPr>
              <a:t>0</a:t>
            </a:r>
            <a:r>
              <a:rPr lang="en-US" altLang="ja-JP" sz="1300" dirty="0"/>
              <a:t>0</a:t>
            </a:r>
            <a:r>
              <a:rPr lang="zh-TW" altLang="en-US" sz="1300" dirty="0">
                <a:cs typeface="Microsoft JhengHei"/>
              </a:rPr>
              <a:t>～</a:t>
            </a:r>
            <a:r>
              <a:rPr lang="en-US" altLang="ja-JP" sz="1300" dirty="0"/>
              <a:t>13</a:t>
            </a:r>
            <a:r>
              <a:rPr lang="zh-TW" altLang="en-US" sz="1300" dirty="0">
                <a:cs typeface="Microsoft JhengHei"/>
              </a:rPr>
              <a:t>：</a:t>
            </a:r>
            <a:r>
              <a:rPr lang="en-US" altLang="ja-JP" sz="1300" dirty="0">
                <a:cs typeface="Microsoft JhengHei"/>
              </a:rPr>
              <a:t>1</a:t>
            </a:r>
            <a:r>
              <a:rPr lang="en-US" altLang="ja-JP" sz="1300" dirty="0"/>
              <a:t>0</a:t>
            </a:r>
            <a:r>
              <a:rPr lang="ja-JP" altLang="en-US" sz="1300" dirty="0"/>
              <a:t>　</a:t>
            </a:r>
            <a:r>
              <a:rPr lang="ja-JP" altLang="en-US" sz="1300" dirty="0">
                <a:latin typeface="+mj-lt"/>
                <a:ea typeface="HGSｺﾞｼｯｸM" pitchFamily="50" charset="-128"/>
              </a:rPr>
              <a:t>開会の挨拶・趣旨説明　林　葉子</a:t>
            </a:r>
          </a:p>
          <a:p>
            <a:pPr marL="0" indent="-457200">
              <a:lnSpc>
                <a:spcPct val="80000"/>
              </a:lnSpc>
              <a:buFont typeface="Wingdings 2" pitchFamily="18" charset="2"/>
              <a:buNone/>
            </a:pPr>
            <a:endParaRPr lang="en-US" altLang="ja-JP" sz="1300" dirty="0">
              <a:latin typeface="+mj-lt"/>
              <a:ea typeface="HGSｺﾞｼｯｸM" pitchFamily="50" charset="-128"/>
            </a:endParaRPr>
          </a:p>
          <a:p>
            <a:pPr marL="0" indent="-457200">
              <a:lnSpc>
                <a:spcPct val="80000"/>
              </a:lnSpc>
              <a:buFont typeface="Wingdings 2" pitchFamily="18" charset="2"/>
              <a:buNone/>
            </a:pPr>
            <a:endParaRPr lang="ja-JP" altLang="en-US" sz="800" dirty="0">
              <a:latin typeface="+mj-lt"/>
              <a:ea typeface="HGSｺﾞｼｯｸM" pitchFamily="50" charset="-128"/>
            </a:endParaRPr>
          </a:p>
          <a:p>
            <a:pPr marL="0" indent="-457200">
              <a:lnSpc>
                <a:spcPct val="80000"/>
              </a:lnSpc>
              <a:buNone/>
            </a:pPr>
            <a:r>
              <a:rPr lang="en-US" altLang="zh-TW" sz="1300" dirty="0">
                <a:latin typeface="+mj-lt"/>
                <a:ea typeface="HGSｺﾞｼｯｸM" pitchFamily="50" charset="-128"/>
                <a:cs typeface="Microsoft JhengHei"/>
              </a:rPr>
              <a:t>13</a:t>
            </a:r>
            <a:r>
              <a:rPr lang="zh-TW" altLang="en-US" sz="1300" dirty="0">
                <a:latin typeface="+mj-lt"/>
                <a:ea typeface="HGSｺﾞｼｯｸM" pitchFamily="50" charset="-128"/>
                <a:cs typeface="Microsoft JhengHei"/>
              </a:rPr>
              <a:t>：</a:t>
            </a:r>
            <a:r>
              <a:rPr lang="en-US" altLang="ja-JP" sz="1300" dirty="0">
                <a:latin typeface="+mj-lt"/>
                <a:ea typeface="HGSｺﾞｼｯｸM" pitchFamily="50" charset="-128"/>
                <a:cs typeface="Microsoft JhengHei"/>
              </a:rPr>
              <a:t>1</a:t>
            </a:r>
            <a:r>
              <a:rPr lang="en-US" altLang="zh-TW" sz="1300" dirty="0">
                <a:latin typeface="+mj-lt"/>
                <a:ea typeface="HGSｺﾞｼｯｸM" pitchFamily="50" charset="-128"/>
                <a:cs typeface="Microsoft JhengHei"/>
              </a:rPr>
              <a:t>0</a:t>
            </a:r>
            <a:r>
              <a:rPr lang="zh-TW" altLang="en-US" sz="1300" dirty="0">
                <a:latin typeface="+mj-lt"/>
                <a:ea typeface="HGSｺﾞｼｯｸM" pitchFamily="50" charset="-128"/>
                <a:cs typeface="Microsoft JhengHei"/>
              </a:rPr>
              <a:t>～</a:t>
            </a:r>
            <a:r>
              <a:rPr lang="en-US" altLang="zh-TW" sz="1300" dirty="0">
                <a:latin typeface="+mj-lt"/>
                <a:ea typeface="HGSｺﾞｼｯｸM" pitchFamily="50" charset="-128"/>
                <a:cs typeface="Microsoft JhengHei"/>
              </a:rPr>
              <a:t>14</a:t>
            </a:r>
            <a:r>
              <a:rPr lang="zh-TW" altLang="en-US" sz="1300" dirty="0">
                <a:latin typeface="+mj-lt"/>
                <a:ea typeface="HGSｺﾞｼｯｸM" pitchFamily="50" charset="-128"/>
                <a:cs typeface="Microsoft JhengHei"/>
              </a:rPr>
              <a:t>：</a:t>
            </a:r>
            <a:r>
              <a:rPr lang="en-US" altLang="ja-JP" sz="1300" dirty="0">
                <a:latin typeface="+mj-lt"/>
                <a:ea typeface="HGSｺﾞｼｯｸM" pitchFamily="50" charset="-128"/>
                <a:cs typeface="Microsoft JhengHei"/>
              </a:rPr>
              <a:t>30</a:t>
            </a:r>
            <a:r>
              <a:rPr lang="ja-JP" altLang="en-US" sz="1300" dirty="0">
                <a:latin typeface="+mj-lt"/>
                <a:ea typeface="HGSｺﾞｼｯｸM" pitchFamily="50" charset="-128"/>
              </a:rPr>
              <a:t>　中間発表</a:t>
            </a:r>
            <a:r>
              <a:rPr lang="en-US" altLang="ja-JP" sz="1300" dirty="0">
                <a:latin typeface="+mj-lt"/>
                <a:ea typeface="HGSｺﾞｼｯｸM" pitchFamily="50" charset="-128"/>
              </a:rPr>
              <a:t>〔SV</a:t>
            </a:r>
            <a:r>
              <a:rPr lang="ja-JP" altLang="en-US" sz="1300" dirty="0">
                <a:latin typeface="+mj-lt"/>
                <a:ea typeface="HGSｺﾞｼｯｸM" pitchFamily="50" charset="-128"/>
              </a:rPr>
              <a:t>：坂本智代枝</a:t>
            </a:r>
            <a:r>
              <a:rPr lang="en-US" altLang="ja-JP" sz="1300" dirty="0">
                <a:latin typeface="+mj-lt"/>
                <a:ea typeface="HGSｺﾞｼｯｸM" pitchFamily="50" charset="-128"/>
              </a:rPr>
              <a:t>〕</a:t>
            </a:r>
            <a:endParaRPr lang="ja-JP" altLang="en-US" sz="1300" dirty="0">
              <a:latin typeface="+mj-lt"/>
              <a:ea typeface="HGSｺﾞｼｯｸM" pitchFamily="50" charset="-128"/>
            </a:endParaRPr>
          </a:p>
          <a:p>
            <a:pPr marL="0" indent="-457200">
              <a:lnSpc>
                <a:spcPct val="80000"/>
              </a:lnSpc>
              <a:buNone/>
            </a:pPr>
            <a:endParaRPr lang="en-US" altLang="ja-JP" sz="1300" dirty="0">
              <a:latin typeface="+mj-lt"/>
              <a:ea typeface="HGSｺﾞｼｯｸM" pitchFamily="50" charset="-128"/>
            </a:endParaRPr>
          </a:p>
          <a:p>
            <a:pPr marL="0" indent="-457200">
              <a:lnSpc>
                <a:spcPct val="80000"/>
              </a:lnSpc>
              <a:buNone/>
            </a:pPr>
            <a:r>
              <a:rPr lang="ja-JP" altLang="en-US" sz="1300" dirty="0">
                <a:latin typeface="+mj-lt"/>
                <a:ea typeface="HGSｺﾞｼｯｸM" pitchFamily="50" charset="-128"/>
              </a:rPr>
              <a:t>　　　　「合理的配慮の手続きに臨む聴覚障害者のエンパワメントプロセスの</a:t>
            </a:r>
          </a:p>
          <a:p>
            <a:pPr marL="0" indent="-457200">
              <a:lnSpc>
                <a:spcPct val="80000"/>
              </a:lnSpc>
              <a:buNone/>
            </a:pPr>
            <a:r>
              <a:rPr lang="ja-JP" altLang="en-US" sz="1300" dirty="0">
                <a:latin typeface="+mj-lt"/>
                <a:ea typeface="HGSｺﾞｼｯｸM" pitchFamily="50" charset="-128"/>
              </a:rPr>
              <a:t>　　分析ー特に建設的対話に焦点を当ててー」</a:t>
            </a:r>
          </a:p>
          <a:p>
            <a:pPr marL="0" indent="-457200">
              <a:lnSpc>
                <a:spcPct val="80000"/>
              </a:lnSpc>
              <a:buNone/>
            </a:pPr>
            <a:endParaRPr lang="ja-JP" altLang="en-US" sz="1300" dirty="0">
              <a:latin typeface="+mj-lt"/>
              <a:ea typeface="HGSｺﾞｼｯｸM" pitchFamily="50" charset="-128"/>
            </a:endParaRPr>
          </a:p>
          <a:p>
            <a:pPr marL="0" indent="-457200">
              <a:lnSpc>
                <a:spcPct val="80000"/>
              </a:lnSpc>
              <a:buNone/>
            </a:pPr>
            <a:r>
              <a:rPr lang="ja-JP" altLang="en-US" sz="1300" dirty="0">
                <a:latin typeface="+mj-lt"/>
                <a:ea typeface="HGSｺﾞｼｯｸM" pitchFamily="50" charset="-128"/>
              </a:rPr>
              <a:t>　　　　土屋　悠祐（筑波技術大学大学院技術科学研究科</a:t>
            </a:r>
          </a:p>
          <a:p>
            <a:pPr marL="0" indent="-457200">
              <a:lnSpc>
                <a:spcPct val="80000"/>
              </a:lnSpc>
              <a:buNone/>
            </a:pPr>
            <a:r>
              <a:rPr lang="ja-JP" altLang="en-US" sz="1300" dirty="0">
                <a:latin typeface="+mj-lt"/>
                <a:ea typeface="HGSｺﾞｼｯｸM" pitchFamily="50" charset="-128"/>
              </a:rPr>
              <a:t>　　　　　　　　　　　　　　　　情報アクセシビリティ専攻障害者支援コース）</a:t>
            </a:r>
            <a:endParaRPr lang="en-US" altLang="ja-JP" sz="1300" dirty="0">
              <a:latin typeface="+mj-lt"/>
              <a:ea typeface="HGSｺﾞｼｯｸM" pitchFamily="50" charset="-128"/>
            </a:endParaRPr>
          </a:p>
          <a:p>
            <a:pPr marL="0" indent="-457200">
              <a:lnSpc>
                <a:spcPct val="80000"/>
              </a:lnSpc>
              <a:buNone/>
            </a:pPr>
            <a:r>
              <a:rPr lang="en-US" altLang="ja-JP" sz="1300" dirty="0">
                <a:latin typeface="+mj-lt"/>
                <a:ea typeface="HGSｺﾞｼｯｸM" pitchFamily="50" charset="-128"/>
              </a:rPr>
              <a:t>	</a:t>
            </a:r>
            <a:endParaRPr lang="ja-JP" altLang="en-US" sz="1300" dirty="0">
              <a:latin typeface="+mj-lt"/>
              <a:ea typeface="HGSｺﾞｼｯｸM" pitchFamily="50" charset="-128"/>
            </a:endParaRPr>
          </a:p>
          <a:p>
            <a:pPr marL="0" indent="-457200">
              <a:lnSpc>
                <a:spcPct val="80000"/>
              </a:lnSpc>
              <a:buNone/>
            </a:pPr>
            <a:endParaRPr lang="ja-JP" altLang="en-US" sz="1300" dirty="0">
              <a:latin typeface="+mj-lt"/>
              <a:ea typeface="HGSｺﾞｼｯｸM" pitchFamily="50" charset="-128"/>
            </a:endParaRPr>
          </a:p>
          <a:p>
            <a:pPr marL="0" indent="-457200">
              <a:lnSpc>
                <a:spcPct val="80000"/>
              </a:lnSpc>
              <a:buNone/>
            </a:pPr>
            <a:r>
              <a:rPr lang="ja-JP" altLang="en-US" sz="1300" dirty="0">
                <a:latin typeface="+mj-lt"/>
                <a:ea typeface="HGSｺﾞｼｯｸM" pitchFamily="50" charset="-128"/>
                <a:cs typeface="Microsoft JhengHei"/>
              </a:rPr>
              <a:t>　</a:t>
            </a:r>
            <a:r>
              <a:rPr lang="en-US" altLang="ja-JP" sz="1300" dirty="0">
                <a:latin typeface="+mj-lt"/>
                <a:ea typeface="HGSｺﾞｼｯｸM" pitchFamily="50" charset="-128"/>
                <a:cs typeface="Microsoft JhengHei"/>
              </a:rPr>
              <a:t>14</a:t>
            </a:r>
            <a:r>
              <a:rPr lang="zh-TW" altLang="en-US" sz="1300" dirty="0">
                <a:latin typeface="+mj-lt"/>
                <a:ea typeface="HGSｺﾞｼｯｸM" pitchFamily="50" charset="-128"/>
                <a:cs typeface="Microsoft JhengHei"/>
              </a:rPr>
              <a:t>：</a:t>
            </a:r>
            <a:r>
              <a:rPr lang="en-US" altLang="zh-TW" sz="1300" dirty="0">
                <a:latin typeface="+mj-lt"/>
                <a:ea typeface="HGSｺﾞｼｯｸM" pitchFamily="50" charset="-128"/>
                <a:cs typeface="Microsoft JhengHei"/>
              </a:rPr>
              <a:t>45</a:t>
            </a:r>
            <a:r>
              <a:rPr lang="zh-TW" altLang="en-US" sz="1300" dirty="0">
                <a:latin typeface="+mj-lt"/>
                <a:ea typeface="HGSｺﾞｼｯｸM" pitchFamily="50" charset="-128"/>
                <a:cs typeface="Microsoft JhengHei"/>
              </a:rPr>
              <a:t>～</a:t>
            </a:r>
            <a:r>
              <a:rPr lang="en-US" altLang="ja-JP" sz="1300" dirty="0">
                <a:latin typeface="+mj-lt"/>
                <a:ea typeface="HGSｺﾞｼｯｸM" pitchFamily="50" charset="-128"/>
                <a:cs typeface="Microsoft JhengHei"/>
              </a:rPr>
              <a:t>16</a:t>
            </a:r>
            <a:r>
              <a:rPr lang="zh-TW" altLang="en-US" sz="1300" dirty="0">
                <a:latin typeface="+mj-lt"/>
                <a:ea typeface="HGSｺﾞｼｯｸM" pitchFamily="50" charset="-128"/>
                <a:cs typeface="Microsoft JhengHei"/>
              </a:rPr>
              <a:t>：</a:t>
            </a:r>
            <a:r>
              <a:rPr lang="en-US" altLang="zh-TW" sz="1300" dirty="0">
                <a:latin typeface="+mj-lt"/>
                <a:ea typeface="HGSｺﾞｼｯｸM" pitchFamily="50" charset="-128"/>
                <a:cs typeface="Microsoft JhengHei"/>
              </a:rPr>
              <a:t>15</a:t>
            </a:r>
            <a:r>
              <a:rPr lang="ja-JP" altLang="en-US" sz="1300" dirty="0">
                <a:latin typeface="+mj-lt"/>
                <a:ea typeface="HGSｺﾞｼｯｸM" pitchFamily="50" charset="-128"/>
              </a:rPr>
              <a:t>　成果発表</a:t>
            </a:r>
            <a:r>
              <a:rPr lang="en-US" altLang="ja-JP" sz="1300" dirty="0">
                <a:latin typeface="+mj-lt"/>
                <a:ea typeface="HGSｺﾞｼｯｸM" pitchFamily="50" charset="-128"/>
              </a:rPr>
              <a:t>〔SV</a:t>
            </a:r>
            <a:r>
              <a:rPr lang="ja-JP" altLang="en-US" sz="1300" dirty="0">
                <a:latin typeface="+mj-lt"/>
                <a:ea typeface="HGSｺﾞｼｯｸM" pitchFamily="50" charset="-128"/>
              </a:rPr>
              <a:t>：長山　豊</a:t>
            </a:r>
            <a:r>
              <a:rPr lang="en-US" altLang="ja-JP" sz="1300" dirty="0">
                <a:latin typeface="+mj-lt"/>
                <a:ea typeface="HGSｺﾞｼｯｸM" pitchFamily="50" charset="-128"/>
              </a:rPr>
              <a:t>〕</a:t>
            </a:r>
            <a:endParaRPr lang="ja-JP" altLang="en-US" sz="1300" dirty="0">
              <a:latin typeface="+mj-lt"/>
              <a:ea typeface="HGSｺﾞｼｯｸM" pitchFamily="50" charset="-128"/>
            </a:endParaRPr>
          </a:p>
          <a:p>
            <a:pPr marL="0" indent="-457200">
              <a:lnSpc>
                <a:spcPct val="80000"/>
              </a:lnSpc>
              <a:buNone/>
            </a:pPr>
            <a:endParaRPr lang="ja-JP" altLang="en-US" sz="1300" dirty="0">
              <a:latin typeface="+mj-lt"/>
              <a:ea typeface="HGSｺﾞｼｯｸM" pitchFamily="50" charset="-128"/>
            </a:endParaRPr>
          </a:p>
          <a:p>
            <a:pPr marL="0" indent="-457200">
              <a:lnSpc>
                <a:spcPct val="80000"/>
              </a:lnSpc>
              <a:buNone/>
            </a:pPr>
            <a:r>
              <a:rPr lang="ja-JP" altLang="en-US" sz="1300" dirty="0">
                <a:latin typeface="+mj-lt"/>
                <a:ea typeface="HGSｺﾞｼｯｸM" pitchFamily="50" charset="-128"/>
              </a:rPr>
              <a:t>　　「統合失調症の当事者をもつ母親がセルフスティグマから脱却するプロセス」</a:t>
            </a:r>
            <a:endParaRPr lang="en-US" altLang="ja-JP" sz="1300" dirty="0">
              <a:latin typeface="+mj-lt"/>
              <a:ea typeface="HGSｺﾞｼｯｸM" pitchFamily="50" charset="-128"/>
            </a:endParaRPr>
          </a:p>
          <a:p>
            <a:pPr marL="0" indent="-457200">
              <a:lnSpc>
                <a:spcPct val="80000"/>
              </a:lnSpc>
              <a:buNone/>
            </a:pPr>
            <a:r>
              <a:rPr lang="ja-JP" altLang="en-US" sz="1300" dirty="0">
                <a:latin typeface="+mj-lt"/>
                <a:ea typeface="HGSｺﾞｼｯｸM" pitchFamily="50" charset="-128"/>
              </a:rPr>
              <a:t>　　</a:t>
            </a:r>
          </a:p>
          <a:p>
            <a:pPr marL="0" indent="-457200">
              <a:lnSpc>
                <a:spcPct val="80000"/>
              </a:lnSpc>
              <a:buNone/>
            </a:pPr>
            <a:r>
              <a:rPr lang="ja-JP" altLang="en-US" sz="1300" dirty="0">
                <a:latin typeface="+mj-lt"/>
                <a:ea typeface="HGSｺﾞｼｯｸM" pitchFamily="50" charset="-128"/>
              </a:rPr>
              <a:t>　　　　内野真由美（東京武蔵野病院</a:t>
            </a:r>
            <a:r>
              <a:rPr lang="en-US" altLang="ja-JP" sz="1300" dirty="0">
                <a:latin typeface="+mj-lt"/>
                <a:ea typeface="HGSｺﾞｼｯｸM" pitchFamily="50" charset="-128"/>
              </a:rPr>
              <a:t>/</a:t>
            </a:r>
            <a:r>
              <a:rPr lang="ja-JP" altLang="en-US" sz="1300" dirty="0">
                <a:latin typeface="+mj-lt"/>
                <a:ea typeface="HGSｺﾞｼｯｸM" pitchFamily="50" charset="-128"/>
              </a:rPr>
              <a:t>大正大学大学院社会福祉学専攻修了）</a:t>
            </a:r>
          </a:p>
          <a:p>
            <a:pPr marL="0" indent="-457200">
              <a:lnSpc>
                <a:spcPct val="80000"/>
              </a:lnSpc>
              <a:buNone/>
            </a:pPr>
            <a:endParaRPr lang="ja-JP" altLang="en-US" sz="1300" dirty="0">
              <a:latin typeface="+mj-lt"/>
              <a:ea typeface="HGSｺﾞｼｯｸM" pitchFamily="50" charset="-128"/>
            </a:endParaRPr>
          </a:p>
          <a:p>
            <a:pPr marL="0" indent="-457200">
              <a:lnSpc>
                <a:spcPct val="80000"/>
              </a:lnSpc>
              <a:buNone/>
            </a:pPr>
            <a:endParaRPr lang="ja-JP" altLang="en-US" sz="1300" dirty="0">
              <a:latin typeface="+mj-lt"/>
              <a:ea typeface="HGSｺﾞｼｯｸM" pitchFamily="50" charset="-128"/>
            </a:endParaRPr>
          </a:p>
          <a:p>
            <a:pPr marL="0" indent="-457200">
              <a:lnSpc>
                <a:spcPct val="80000"/>
              </a:lnSpc>
              <a:buNone/>
            </a:pPr>
            <a:endParaRPr lang="en-US" altLang="ja-JP" sz="1300" dirty="0">
              <a:latin typeface="+mj-lt"/>
              <a:ea typeface="HGSｺﾞｼｯｸM" pitchFamily="50" charset="-128"/>
            </a:endParaRPr>
          </a:p>
          <a:p>
            <a:pPr marL="0" indent="-457200">
              <a:lnSpc>
                <a:spcPct val="80000"/>
              </a:lnSpc>
              <a:buNone/>
            </a:pPr>
            <a:r>
              <a:rPr lang="en-US" altLang="ja-JP" sz="1300" dirty="0">
                <a:latin typeface="+mj-lt"/>
                <a:ea typeface="HGSｺﾞｼｯｸM" pitchFamily="50" charset="-128"/>
              </a:rPr>
              <a:t>16</a:t>
            </a:r>
            <a:r>
              <a:rPr lang="ja-JP" altLang="en-US" sz="1300" dirty="0">
                <a:latin typeface="+mj-lt"/>
                <a:ea typeface="HGSｺﾞｼｯｸM" pitchFamily="50" charset="-128"/>
              </a:rPr>
              <a:t>：</a:t>
            </a:r>
            <a:r>
              <a:rPr lang="en-US" altLang="ja-JP" sz="1300" dirty="0">
                <a:latin typeface="+mj-lt"/>
                <a:ea typeface="HGSｺﾞｼｯｸM" pitchFamily="50" charset="-128"/>
              </a:rPr>
              <a:t>15</a:t>
            </a:r>
            <a:r>
              <a:rPr lang="zh-TW" altLang="en-US" sz="1300" dirty="0">
                <a:latin typeface="+mj-lt"/>
                <a:ea typeface="HGSｺﾞｼｯｸM" pitchFamily="50" charset="-128"/>
                <a:cs typeface="Microsoft JhengHei"/>
              </a:rPr>
              <a:t>～</a:t>
            </a:r>
            <a:r>
              <a:rPr lang="en-US" altLang="ja-JP" sz="1300" dirty="0">
                <a:latin typeface="+mj-lt"/>
                <a:ea typeface="HGSｺﾞｼｯｸM" pitchFamily="50" charset="-128"/>
              </a:rPr>
              <a:t>16</a:t>
            </a:r>
            <a:r>
              <a:rPr lang="ja-JP" altLang="en-US" sz="1300" dirty="0">
                <a:latin typeface="+mj-lt"/>
                <a:ea typeface="HGSｺﾞｼｯｸM" pitchFamily="50" charset="-128"/>
              </a:rPr>
              <a:t>：</a:t>
            </a:r>
            <a:r>
              <a:rPr lang="en-US" altLang="ja-JP" sz="1300" dirty="0">
                <a:latin typeface="+mj-lt"/>
                <a:ea typeface="HGSｺﾞｼｯｸM" pitchFamily="50" charset="-128"/>
              </a:rPr>
              <a:t>55     </a:t>
            </a:r>
            <a:r>
              <a:rPr lang="ja-JP" altLang="en-US" sz="1300" dirty="0">
                <a:latin typeface="+mj-lt"/>
                <a:ea typeface="HGSｺﾞｼｯｸM" pitchFamily="50" charset="-128"/>
              </a:rPr>
              <a:t>総括コメント　　　　　　　進行：世話人</a:t>
            </a:r>
            <a:r>
              <a:rPr lang="en-US" altLang="ja-JP" sz="1300" dirty="0">
                <a:latin typeface="+mj-lt"/>
                <a:ea typeface="HGSｺﾞｼｯｸM" pitchFamily="50" charset="-128"/>
              </a:rPr>
              <a:t>	</a:t>
            </a:r>
            <a:r>
              <a:rPr lang="ja-JP" altLang="en-US" sz="1300" dirty="0">
                <a:latin typeface="+mj-lt"/>
                <a:ea typeface="HGSｺﾞｼｯｸM" pitchFamily="50" charset="-128"/>
              </a:rPr>
              <a:t>　　</a:t>
            </a:r>
          </a:p>
          <a:p>
            <a:pPr marL="0" indent="-457200">
              <a:lnSpc>
                <a:spcPct val="80000"/>
              </a:lnSpc>
              <a:buFont typeface="Wingdings 2" pitchFamily="18" charset="2"/>
              <a:buNone/>
            </a:pPr>
            <a:endParaRPr lang="en-US" altLang="ja-JP" sz="1300" dirty="0">
              <a:latin typeface="+mj-lt"/>
              <a:ea typeface="HGSｺﾞｼｯｸM" pitchFamily="50" charset="-128"/>
            </a:endParaRPr>
          </a:p>
          <a:p>
            <a:pPr marL="0" indent="-457200">
              <a:lnSpc>
                <a:spcPct val="80000"/>
              </a:lnSpc>
              <a:buFont typeface="Wingdings 2" pitchFamily="18" charset="2"/>
              <a:buNone/>
            </a:pPr>
            <a:endParaRPr lang="ja-JP" altLang="en-US" sz="600" dirty="0">
              <a:ea typeface="HGSｺﾞｼｯｸM" pitchFamily="50" charset="-128"/>
            </a:endParaRPr>
          </a:p>
          <a:p>
            <a:pPr marL="0" indent="-457200">
              <a:lnSpc>
                <a:spcPct val="80000"/>
              </a:lnSpc>
              <a:buFont typeface="Wingdings 2" pitchFamily="18" charset="2"/>
              <a:buNone/>
            </a:pPr>
            <a:r>
              <a:rPr lang="en-US" altLang="ja-JP" sz="1300" dirty="0">
                <a:latin typeface="+mj-lt"/>
                <a:ea typeface="HGSｺﾞｼｯｸM" pitchFamily="50" charset="-128"/>
                <a:cs typeface="Microsoft JhengHei"/>
              </a:rPr>
              <a:t>16</a:t>
            </a:r>
            <a:r>
              <a:rPr lang="zh-TW" altLang="en-US" sz="1300" dirty="0">
                <a:ea typeface="HGSｺﾞｼｯｸM" pitchFamily="50" charset="-128"/>
                <a:cs typeface="Microsoft JhengHei"/>
              </a:rPr>
              <a:t>：</a:t>
            </a:r>
            <a:r>
              <a:rPr lang="en-US" altLang="zh-TW" sz="1300" dirty="0">
                <a:latin typeface="+mj-lt"/>
                <a:ea typeface="HGSｺﾞｼｯｸM" pitchFamily="50" charset="-128"/>
                <a:cs typeface="Microsoft JhengHei"/>
              </a:rPr>
              <a:t>55</a:t>
            </a:r>
            <a:r>
              <a:rPr lang="zh-TW" altLang="en-US" sz="1300" dirty="0">
                <a:ea typeface="HGSｺﾞｼｯｸM" pitchFamily="50" charset="-128"/>
                <a:cs typeface="Microsoft JhengHei"/>
              </a:rPr>
              <a:t>～</a:t>
            </a:r>
            <a:r>
              <a:rPr lang="en-US" altLang="ja-JP" sz="1300" dirty="0">
                <a:latin typeface="+mj-lt"/>
                <a:ea typeface="HGSｺﾞｼｯｸM" pitchFamily="50" charset="-128"/>
                <a:cs typeface="Microsoft JhengHei"/>
              </a:rPr>
              <a:t>17</a:t>
            </a:r>
            <a:r>
              <a:rPr lang="zh-TW" altLang="en-US" sz="1300" dirty="0">
                <a:ea typeface="HGSｺﾞｼｯｸM" pitchFamily="50" charset="-128"/>
                <a:cs typeface="Microsoft JhengHei"/>
              </a:rPr>
              <a:t>：</a:t>
            </a:r>
            <a:r>
              <a:rPr lang="en-US" altLang="zh-TW" sz="1300" dirty="0">
                <a:latin typeface="+mj-lt"/>
                <a:ea typeface="HGSｺﾞｼｯｸM" pitchFamily="50" charset="-128"/>
                <a:cs typeface="Microsoft JhengHei"/>
              </a:rPr>
              <a:t>0</a:t>
            </a:r>
            <a:r>
              <a:rPr lang="en-US" altLang="ja-JP" sz="1300" dirty="0">
                <a:latin typeface="+mj-lt"/>
                <a:ea typeface="HGSｺﾞｼｯｸM" pitchFamily="50" charset="-128"/>
                <a:cs typeface="Microsoft JhengHei"/>
              </a:rPr>
              <a:t>0</a:t>
            </a:r>
            <a:r>
              <a:rPr lang="ja-JP" altLang="en-US" sz="1300" dirty="0">
                <a:ea typeface="HGSｺﾞｼｯｸM" pitchFamily="50" charset="-128"/>
              </a:rPr>
              <a:t>　閉会の挨拶　</a:t>
            </a:r>
            <a:endParaRPr lang="en-US" altLang="ja-JP" sz="1300" dirty="0">
              <a:ea typeface="HGSｺﾞｼｯｸM" pitchFamily="50" charset="-128"/>
            </a:endParaRPr>
          </a:p>
          <a:p>
            <a:pPr marL="0" indent="-457200" algn="just">
              <a:lnSpc>
                <a:spcPct val="120000"/>
              </a:lnSpc>
              <a:buNone/>
            </a:pPr>
            <a:endParaRPr lang="en-US" altLang="ja-JP" sz="1300" b="1" dirty="0">
              <a:solidFill>
                <a:srgbClr val="7030A0"/>
              </a:solidFill>
              <a:latin typeface="Microsoft JhengHei"/>
              <a:ea typeface="Microsoft JhengHei"/>
              <a:cs typeface="Microsoft JhengHei"/>
            </a:endParaRPr>
          </a:p>
          <a:p>
            <a:pPr marL="0" indent="-457200" algn="just">
              <a:lnSpc>
                <a:spcPct val="120000"/>
              </a:lnSpc>
              <a:buNone/>
            </a:pPr>
            <a:r>
              <a:rPr lang="ja-JP" altLang="en-US" sz="1300" b="1" dirty="0">
                <a:solidFill>
                  <a:srgbClr val="7030A0"/>
                </a:solidFill>
                <a:latin typeface="ＭＳ ゴシック"/>
                <a:ea typeface="ＭＳ ゴシック"/>
                <a:cs typeface="Microsoft JhengHei"/>
              </a:rPr>
              <a:t>申込：</a:t>
            </a:r>
            <a:r>
              <a:rPr lang="ja-JP" altLang="en-US" sz="1300" dirty="0">
                <a:latin typeface="HGSｺﾞｼｯｸM"/>
                <a:ea typeface="HGSｺﾞｼｯｸM"/>
              </a:rPr>
              <a:t>会員は研究会</a:t>
            </a:r>
            <a:r>
              <a:rPr lang="en-US" altLang="ja-JP" sz="1300" dirty="0">
                <a:latin typeface="HGSｺﾞｼｯｸM"/>
                <a:ea typeface="HGSｺﾞｼｯｸM"/>
              </a:rPr>
              <a:t>HP</a:t>
            </a:r>
            <a:r>
              <a:rPr lang="ja-JP" altLang="en-US" sz="1300" dirty="0">
                <a:latin typeface="HGSｺﾞｼｯｸM"/>
                <a:ea typeface="HGSｺﾞｼｯｸM"/>
              </a:rPr>
              <a:t>か</a:t>
            </a:r>
            <a:r>
              <a:rPr lang="en-US" altLang="ja-JP" sz="1300" dirty="0">
                <a:latin typeface="HGSｺﾞｼｯｸM"/>
                <a:ea typeface="HGSｺﾞｼｯｸM"/>
              </a:rPr>
              <a:t>ML</a:t>
            </a:r>
            <a:r>
              <a:rPr lang="ja-JP" altLang="en-US" sz="1300" dirty="0">
                <a:latin typeface="HGSｺﾞｼｯｸM"/>
                <a:ea typeface="HGSｺﾞｼｯｸM"/>
              </a:rPr>
              <a:t>から</a:t>
            </a:r>
            <a:r>
              <a:rPr lang="zh-TW" altLang="en-US" sz="1300" dirty="0">
                <a:solidFill>
                  <a:srgbClr val="FF0000"/>
                </a:solidFill>
                <a:latin typeface="HGSｺﾞｼｯｸM"/>
                <a:ea typeface="HGSｺﾞｼｯｸM"/>
              </a:rPr>
              <a:t>「</a:t>
            </a:r>
            <a:r>
              <a:rPr lang="en-US" altLang="zh-TW" sz="1300" dirty="0">
                <a:solidFill>
                  <a:srgbClr val="FF0000"/>
                </a:solidFill>
                <a:latin typeface="HGSｺﾞｼｯｸM"/>
                <a:ea typeface="HGSｺﾞｼｯｸM"/>
              </a:rPr>
              <a:t>7</a:t>
            </a:r>
            <a:r>
              <a:rPr lang="zh-TW" altLang="en-US" sz="1300" dirty="0">
                <a:solidFill>
                  <a:srgbClr val="FF0000"/>
                </a:solidFill>
                <a:latin typeface="HGSｺﾞｼｯｸM"/>
                <a:ea typeface="HGSｺﾞｼｯｸM"/>
              </a:rPr>
              <a:t>月</a:t>
            </a:r>
            <a:r>
              <a:rPr lang="en-US" altLang="zh-TW" sz="1300" dirty="0">
                <a:solidFill>
                  <a:srgbClr val="FF0000"/>
                </a:solidFill>
                <a:latin typeface="HGSｺﾞｼｯｸM"/>
                <a:ea typeface="HGSｺﾞｼｯｸM"/>
              </a:rPr>
              <a:t>21</a:t>
            </a:r>
            <a:r>
              <a:rPr lang="zh-TW" altLang="en-US" sz="1300" dirty="0">
                <a:solidFill>
                  <a:srgbClr val="FF0000"/>
                </a:solidFill>
                <a:latin typeface="HGSｺﾞｼｯｸM"/>
                <a:ea typeface="HGSｺﾞｼｯｸM"/>
              </a:rPr>
              <a:t>日</a:t>
            </a:r>
            <a:r>
              <a:rPr lang="en-US" altLang="zh-TW" sz="1300" dirty="0">
                <a:solidFill>
                  <a:srgbClr val="FF0000"/>
                </a:solidFill>
                <a:latin typeface="HGSｺﾞｼｯｸM"/>
                <a:ea typeface="HGSｺﾞｼｯｸM"/>
              </a:rPr>
              <a:t>(</a:t>
            </a:r>
            <a:r>
              <a:rPr lang="ja-JP" altLang="en-US" sz="1300" dirty="0">
                <a:solidFill>
                  <a:srgbClr val="FF0000"/>
                </a:solidFill>
                <a:latin typeface="HGSｺﾞｼｯｸM"/>
                <a:ea typeface="HGSｺﾞｼｯｸM"/>
              </a:rPr>
              <a:t>水</a:t>
            </a:r>
            <a:r>
              <a:rPr lang="en-US" altLang="zh-TW" sz="1300" dirty="0">
                <a:solidFill>
                  <a:srgbClr val="FF0000"/>
                </a:solidFill>
                <a:latin typeface="HGSｺﾞｼｯｸM"/>
                <a:ea typeface="HGSｺﾞｼｯｸM"/>
              </a:rPr>
              <a:t>)21</a:t>
            </a:r>
            <a:r>
              <a:rPr lang="zh-TW" altLang="en-US" sz="1300" dirty="0">
                <a:solidFill>
                  <a:srgbClr val="FF0000"/>
                </a:solidFill>
                <a:latin typeface="HGSｺﾞｼｯｸM"/>
                <a:ea typeface="HGSｺﾞｼｯｸM"/>
              </a:rPr>
              <a:t>時」</a:t>
            </a:r>
            <a:r>
              <a:rPr lang="ja-JP" altLang="en-US" sz="1300" dirty="0">
                <a:latin typeface="HGSｺﾞｼｯｸM"/>
                <a:ea typeface="HGSｺﾞｼｯｸM"/>
              </a:rPr>
              <a:t>までにお申し込みください。</a:t>
            </a:r>
          </a:p>
          <a:p>
            <a:pPr marL="0" indent="-457200" algn="just">
              <a:lnSpc>
                <a:spcPct val="120000"/>
              </a:lnSpc>
              <a:buNone/>
            </a:pPr>
            <a:r>
              <a:rPr lang="ja-JP" altLang="en-US" sz="1300" dirty="0">
                <a:latin typeface="HGSｺﾞｼｯｸM"/>
                <a:ea typeface="HGSｺﾞｼｯｸM"/>
              </a:rPr>
              <a:t>定員になり次第〆切ります。なお、今回は会員限定です。</a:t>
            </a:r>
            <a:endParaRPr lang="en-US" altLang="ja-JP" sz="1300" dirty="0">
              <a:latin typeface="HGSｺﾞｼｯｸM"/>
              <a:ea typeface="HGSｺﾞｼｯｸM"/>
            </a:endParaRPr>
          </a:p>
          <a:p>
            <a:pPr marL="0" indent="-457200">
              <a:lnSpc>
                <a:spcPct val="80000"/>
              </a:lnSpc>
              <a:buFont typeface="Wingdings 2" pitchFamily="18" charset="2"/>
              <a:buNone/>
            </a:pPr>
            <a:endParaRPr lang="en-US" altLang="ja-JP" sz="1200" dirty="0"/>
          </a:p>
          <a:p>
            <a:pPr marL="0" indent="-457200">
              <a:lnSpc>
                <a:spcPct val="80000"/>
              </a:lnSpc>
              <a:buNone/>
            </a:pPr>
            <a:r>
              <a:rPr lang="ja-JP" altLang="en-US" sz="1300" b="1" dirty="0">
                <a:solidFill>
                  <a:srgbClr val="7030A0"/>
                </a:solidFill>
                <a:latin typeface="+mj-ea"/>
                <a:ea typeface="+mj-ea"/>
                <a:cs typeface="Microsoft JhengHei"/>
              </a:rPr>
              <a:t>問合せ：</a:t>
            </a:r>
            <a:r>
              <a:rPr lang="ja-JP" altLang="en-US" sz="1300" dirty="0"/>
              <a:t>　</a:t>
            </a:r>
            <a:r>
              <a:rPr lang="en-US" altLang="ja-JP" sz="1300" dirty="0"/>
              <a:t>'M-GTA</a:t>
            </a:r>
            <a:r>
              <a:rPr lang="ja-JP" altLang="en-US" sz="1300" dirty="0"/>
              <a:t>研究会事務局</a:t>
            </a:r>
            <a:r>
              <a:rPr lang="en-US" altLang="ja-JP" sz="1300" dirty="0"/>
              <a:t>'</a:t>
            </a:r>
            <a:r>
              <a:rPr lang="ja-JP" altLang="en-US" sz="1300" dirty="0"/>
              <a:t>　</a:t>
            </a:r>
            <a:endParaRPr lang="en-US" altLang="ja-JP" sz="1300" dirty="0"/>
          </a:p>
          <a:p>
            <a:pPr marL="0" indent="-457200">
              <a:lnSpc>
                <a:spcPct val="80000"/>
              </a:lnSpc>
              <a:buNone/>
            </a:pPr>
            <a:endParaRPr lang="en-US" altLang="ja-JP" sz="1300" b="1" dirty="0">
              <a:solidFill>
                <a:srgbClr val="7030A0"/>
              </a:solidFill>
              <a:latin typeface="+mj-ea"/>
              <a:ea typeface="+mj-ea"/>
            </a:endParaRPr>
          </a:p>
          <a:p>
            <a:pPr marL="0" indent="-457200">
              <a:lnSpc>
                <a:spcPct val="80000"/>
              </a:lnSpc>
              <a:buNone/>
            </a:pPr>
            <a:r>
              <a:rPr lang="ja-JP" altLang="en-US" sz="1300" b="1" dirty="0">
                <a:solidFill>
                  <a:srgbClr val="7030A0"/>
                </a:solidFill>
                <a:latin typeface="+mj-ea"/>
                <a:ea typeface="+mj-ea"/>
              </a:rPr>
              <a:t>担当：</a:t>
            </a:r>
            <a:r>
              <a:rPr lang="ja-JP" altLang="en-US" sz="1300" dirty="0">
                <a:latin typeface="HGSｺﾞｼｯｸM" pitchFamily="50" charset="-128"/>
                <a:ea typeface="HGSｺﾞｼｯｸM" pitchFamily="50" charset="-128"/>
              </a:rPr>
              <a:t>定例研究会委員会（竹下・坂本・阿部・倉田・菊地・宮崎・隅谷）</a:t>
            </a:r>
          </a:p>
        </p:txBody>
      </p:sp>
      <p:sp>
        <p:nvSpPr>
          <p:cNvPr id="13315" name="テキスト ボックス 4"/>
          <p:cNvSpPr txBox="1">
            <a:spLocks noChangeArrowheads="1"/>
          </p:cNvSpPr>
          <p:nvPr/>
        </p:nvSpPr>
        <p:spPr bwMode="auto">
          <a:xfrm>
            <a:off x="188640" y="251520"/>
            <a:ext cx="5185692" cy="523220"/>
          </a:xfrm>
          <a:prstGeom prst="rect">
            <a:avLst/>
          </a:prstGeom>
          <a:noFill/>
          <a:ln w="9525">
            <a:noFill/>
            <a:miter lim="800000"/>
            <a:headEnd/>
            <a:tailEnd/>
          </a:ln>
        </p:spPr>
        <p:txBody>
          <a:bodyPr wrap="square">
            <a:spAutoFit/>
          </a:bodyPr>
          <a:lstStyle/>
          <a:p>
            <a:pPr algn="ctr"/>
            <a:r>
              <a:rPr lang="en-US" altLang="ja-JP" sz="2800" dirty="0">
                <a:solidFill>
                  <a:srgbClr val="00B050"/>
                </a:solidFill>
                <a:latin typeface="Century Gothic" pitchFamily="34" charset="0"/>
                <a:ea typeface="ＭＳ ゴシック" pitchFamily="49" charset="-128"/>
              </a:rPr>
              <a:t>M-GTA</a:t>
            </a:r>
            <a:r>
              <a:rPr lang="ja-JP" altLang="en-US" sz="2800" dirty="0">
                <a:solidFill>
                  <a:srgbClr val="00B050"/>
                </a:solidFill>
                <a:latin typeface="Century Gothic" pitchFamily="34" charset="0"/>
                <a:ea typeface="ＭＳ ゴシック" pitchFamily="49" charset="-128"/>
              </a:rPr>
              <a:t>研究会：定例研究会</a:t>
            </a:r>
          </a:p>
        </p:txBody>
      </p:sp>
    </p:spTree>
  </p:cSld>
  <p:clrMapOvr>
    <a:masterClrMapping/>
  </p:clrMapOvr>
  <mc:AlternateContent xmlns:mc="http://schemas.openxmlformats.org/markup-compatibility/2006" xmlns:p14="http://schemas.microsoft.com/office/powerpoint/2010/main">
    <mc:Choice Requires="p14">
      <p:transition spd="slow" p14:dur="3400" advTm="11349">
        <p14:reveal/>
      </p:transition>
    </mc:Choice>
    <mc:Fallback xmlns="">
      <p:transition spd="slow" advTm="11349">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ナチュラル">
  <a:themeElements>
    <a:clrScheme name="ナチュラル">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ナチュラル">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1128</TotalTime>
  <Words>514</Words>
  <Application>Microsoft Office PowerPoint</Application>
  <PresentationFormat>画面に合わせる (4:3)</PresentationFormat>
  <Paragraphs>42</Paragraphs>
  <Slides>1</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vt:i4>
      </vt:variant>
    </vt:vector>
  </HeadingPairs>
  <TitlesOfParts>
    <vt:vector size="10" baseType="lpstr">
      <vt:lpstr>HGSｺﾞｼｯｸM</vt:lpstr>
      <vt:lpstr>Microsoft JhengHei</vt:lpstr>
      <vt:lpstr>ＭＳ ゴシック</vt:lpstr>
      <vt:lpstr>Arial</vt:lpstr>
      <vt:lpstr>Calibri</vt:lpstr>
      <vt:lpstr>Cambria</vt:lpstr>
      <vt:lpstr>Century Gothic</vt:lpstr>
      <vt:lpstr>Wingdings 2</vt:lpstr>
      <vt:lpstr>ナチュラル</vt:lpstr>
      <vt:lpstr>第14回 修士論文発表会(オンライン)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第4回 修士論文発表会</dc:title>
  <dc:creator>Windows ユーザー</dc:creator>
  <cp:lastModifiedBy>Aiko NEMOTO</cp:lastModifiedBy>
  <cp:revision>196</cp:revision>
  <cp:lastPrinted>2015-06-24T07:12:54Z</cp:lastPrinted>
  <dcterms:created xsi:type="dcterms:W3CDTF">2011-06-07T05:27:13Z</dcterms:created>
  <dcterms:modified xsi:type="dcterms:W3CDTF">2021-07-06T11:50:07Z</dcterms:modified>
</cp:coreProperties>
</file>