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PJ9kemUt4y/Oq1cp8FE0ORpaE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71" autoAdjust="0"/>
  </p:normalViewPr>
  <p:slideViewPr>
    <p:cSldViewPr snapToGrid="0">
      <p:cViewPr varScale="1">
        <p:scale>
          <a:sx n="67" d="100"/>
          <a:sy n="67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/>
              <a:t>Pytorch勉強会発表</a:t>
            </a:r>
            <a:br>
              <a:rPr lang="en-US" dirty="0"/>
            </a:br>
            <a:r>
              <a:rPr lang="en-US" dirty="0"/>
              <a:t>week_6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4013099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御手洗研</a:t>
            </a:r>
            <a:r>
              <a:rPr lang="en-US" dirty="0"/>
              <a:t>　</a:t>
            </a:r>
            <a:r>
              <a:rPr lang="en-US" dirty="0" err="1"/>
              <a:t>沈佑年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2021/11/17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0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1" t="42903" r="1178" b="72"/>
          <a:stretch/>
        </p:blipFill>
        <p:spPr>
          <a:xfrm>
            <a:off x="1074515" y="4212666"/>
            <a:ext cx="7012472" cy="23116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628650" y="3846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画像評価指標 –PSNR &amp; SSIM</a:t>
            </a: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329051" y="1174759"/>
            <a:ext cx="4702291" cy="322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PSNR – Peak Signal to Noise Ratio :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ピーク信号対雑音比、通常10を底にした常用対数(dB)で表される。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SSIM – Structural Similarity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画像構造の類似度は、画像の輝度・コントラスト・構造の比較項の乗算から成る。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7" name="Google Shape;187;p10" descr="一張含有 桌 的圖片&#10;&#10;自動產生的描述"/>
          <p:cNvPicPr preferRelativeResize="0"/>
          <p:nvPr/>
        </p:nvPicPr>
        <p:blipFill rotWithShape="1">
          <a:blip r:embed="rId4">
            <a:alphaModFix/>
          </a:blip>
          <a:srcRect l="3299" r="4179"/>
          <a:stretch/>
        </p:blipFill>
        <p:spPr>
          <a:xfrm>
            <a:off x="5031342" y="1107763"/>
            <a:ext cx="3938600" cy="209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5329121" y="3194313"/>
            <a:ext cx="36408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https://www.ninton.co.jp/archives/3122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15C8C0-64C7-4BF4-A87A-FD4333E39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520200" y="799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4-4-7 学習</a:t>
            </a:r>
            <a:endParaRPr/>
          </a:p>
        </p:txBody>
      </p:sp>
      <p:sp>
        <p:nvSpPr>
          <p:cNvPr id="195" name="Google Shape;195;p11"/>
          <p:cNvSpPr txBox="1"/>
          <p:nvPr/>
        </p:nvSpPr>
        <p:spPr>
          <a:xfrm>
            <a:off x="1245733" y="1143853"/>
            <a:ext cx="64356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PSNRとSSIMは複雑ので、時間がかかる</a:t>
            </a:r>
            <a:endParaRPr/>
          </a:p>
        </p:txBody>
      </p:sp>
      <p:pic>
        <p:nvPicPr>
          <p:cNvPr id="196" name="Google Shape;196;p11" descr="一張含有 文字, 收據 的圖片&#10;&#10;自動產生的描述"/>
          <p:cNvPicPr preferRelativeResize="0"/>
          <p:nvPr/>
        </p:nvPicPr>
        <p:blipFill rotWithShape="1">
          <a:blip r:embed="rId3">
            <a:alphaModFix/>
          </a:blip>
          <a:srcRect t="2403"/>
          <a:stretch/>
        </p:blipFill>
        <p:spPr>
          <a:xfrm>
            <a:off x="5073574" y="1771649"/>
            <a:ext cx="3260801" cy="42478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5860634" y="6201022"/>
            <a:ext cx="16866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4時間かかった</a:t>
            </a:r>
            <a:endParaRPr/>
          </a:p>
        </p:txBody>
      </p:sp>
      <p:pic>
        <p:nvPicPr>
          <p:cNvPr id="198" name="Google Shape;198;p11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625" y="1878550"/>
            <a:ext cx="3371850" cy="46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/>
          <p:nvPr/>
        </p:nvSpPr>
        <p:spPr>
          <a:xfrm>
            <a:off x="676275" y="1771649"/>
            <a:ext cx="3505200" cy="60960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4791075" y="5500661"/>
            <a:ext cx="3505200" cy="60960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3B34F37-CA97-4860-A398-5CE099FDF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628650" y="1733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4-4-8 可視化</a:t>
            </a:r>
            <a:endParaRPr/>
          </a:p>
        </p:txBody>
      </p:sp>
      <p:pic>
        <p:nvPicPr>
          <p:cNvPr id="207" name="Google Shape;207;p12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1222638"/>
            <a:ext cx="4210050" cy="5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3123" y="63547"/>
            <a:ext cx="3369922" cy="67309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17D0DB-E445-4D09-BC8B-343CC31A2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06C0F-D8F0-45DA-AA5E-7DCE1127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4-4-8 </a:t>
            </a:r>
            <a:r>
              <a:rPr kumimoji="1" lang="ja-JP" altLang="en-US" dirty="0"/>
              <a:t>可視化</a:t>
            </a:r>
          </a:p>
        </p:txBody>
      </p:sp>
      <p:pic>
        <p:nvPicPr>
          <p:cNvPr id="5" name="圖片 4" descr="一張含有 文字, 報紙, 田徑 的圖片&#10;&#10;自動產生的描述">
            <a:extLst>
              <a:ext uri="{FF2B5EF4-FFF2-40B4-BE49-F238E27FC236}">
                <a16:creationId xmlns:a16="http://schemas.microsoft.com/office/drawing/2014/main" id="{F5BEEFCE-8D2B-4570-B287-E6856EDA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5" y="1573957"/>
            <a:ext cx="7784149" cy="4494654"/>
          </a:xfrm>
          <a:prstGeom prst="rect">
            <a:avLst/>
          </a:prstGeom>
        </p:spPr>
      </p:pic>
      <p:sp>
        <p:nvSpPr>
          <p:cNvPr id="6" name="Google Shape;200;p11">
            <a:extLst>
              <a:ext uri="{FF2B5EF4-FFF2-40B4-BE49-F238E27FC236}">
                <a16:creationId xmlns:a16="http://schemas.microsoft.com/office/drawing/2014/main" id="{F3839A0A-5D34-409B-991E-6F8C99DB47A3}"/>
              </a:ext>
            </a:extLst>
          </p:cNvPr>
          <p:cNvSpPr/>
          <p:nvPr/>
        </p:nvSpPr>
        <p:spPr>
          <a:xfrm>
            <a:off x="679925" y="1573957"/>
            <a:ext cx="3658611" cy="4215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EBE09F-8C74-4DDB-8173-FBFB1F2475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93615" y="2365695"/>
            <a:ext cx="8531603" cy="2209293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 画像の高解像度化</a:t>
            </a:r>
            <a:endParaRPr/>
          </a:p>
        </p:txBody>
      </p:sp>
      <p:pic>
        <p:nvPicPr>
          <p:cNvPr id="97" name="Google Shape;97;p2" descr="柏ナンバーの図柄の決定について | 柏市役所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021" y="2756625"/>
            <a:ext cx="2864578" cy="144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l="13720" t="27080" r="9556" b="23661"/>
          <a:stretch/>
        </p:blipFill>
        <p:spPr>
          <a:xfrm>
            <a:off x="1098958" y="2756625"/>
            <a:ext cx="2864578" cy="14450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871264" y="4328767"/>
            <a:ext cx="54192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https://www.city.kashiwa.lg.jp/kotsuseisaku/shiseijoho/keikaku/sonota/number-zugara.html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429387" y="3276949"/>
            <a:ext cx="352341" cy="4383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362792" y="4815138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高解像度画像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247729" y="4815138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低解像度画像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043494" y="4951173"/>
            <a:ext cx="1124125" cy="1865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2D7D1F-4EFE-4E02-8EB7-503799BD5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4-4-1 Super-Resolution CNN</a:t>
            </a:r>
            <a:endParaRPr/>
          </a:p>
        </p:txBody>
      </p:sp>
      <p:pic>
        <p:nvPicPr>
          <p:cNvPr id="110" name="Google Shape;110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204" y="1690689"/>
            <a:ext cx="8415591" cy="30555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5599522" y="6308208"/>
            <a:ext cx="36104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https://arxiv.org/abs/1501.00092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094325" y="5167311"/>
            <a:ext cx="2705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三回の畳み込み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431411" y="5173528"/>
            <a:ext cx="14313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再構成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941218" y="5302496"/>
            <a:ext cx="348791" cy="2037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-190546" y="5167310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低解像度画像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6642953" y="5167309"/>
            <a:ext cx="25670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高解像度画像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E8C2B9-D370-48E8-B582-2AE42D12A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4-4-2 </a:t>
            </a:r>
            <a:r>
              <a:rPr lang="en-US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画像データの準備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データセット：Labeled</a:t>
            </a:r>
            <a:r>
              <a:rPr lang="en-US" dirty="0"/>
              <a:t> Faces in the Wild</a:t>
            </a:r>
            <a:r>
              <a:rPr lang="en-US" altLang="zh-TW" dirty="0"/>
              <a:t>(LFW)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1.13000枚顔画像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2.1680人には</a:t>
            </a:r>
            <a:r>
              <a:rPr lang="en-US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2枚以上の画像</a:t>
            </a:r>
            <a:endParaRPr dirty="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30" y="4429826"/>
            <a:ext cx="8558539" cy="9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10CC11-33D7-4760-BE89-9106D0A4A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4-4-3 前準備</a:t>
            </a:r>
            <a:endParaRPr/>
          </a:p>
        </p:txBody>
      </p:sp>
      <p:pic>
        <p:nvPicPr>
          <p:cNvPr id="130" name="Google Shape;130;p5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4505" y="1973161"/>
            <a:ext cx="8174989" cy="381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787940" y="2568102"/>
            <a:ext cx="1585609" cy="53502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363820" y="2650946"/>
            <a:ext cx="2208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画像パスに関する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787940" y="5410359"/>
            <a:ext cx="7871554" cy="38084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3467909" y="5874044"/>
            <a:ext cx="2208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画像評価に関する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9D51DC-E2AA-45E8-BD8C-EFB1F3C13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628650" y="30351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4-4-4 </a:t>
            </a:r>
            <a:r>
              <a:rPr lang="en-US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データの用意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289417" y="3009266"/>
            <a:ext cx="17450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解像度調整と画像作る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289416" y="2032152"/>
            <a:ext cx="21597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高解像度と低解　像度画像の定義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7010" t="19878" r="44118" b="69992"/>
          <a:stretch/>
        </p:blipFill>
        <p:spPr>
          <a:xfrm>
            <a:off x="2613695" y="2017769"/>
            <a:ext cx="5203973" cy="55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7413" t="64558" r="48015" b="22467"/>
          <a:stretch/>
        </p:blipFill>
        <p:spPr>
          <a:xfrm>
            <a:off x="2613695" y="2804130"/>
            <a:ext cx="4786031" cy="71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52963" t="69940" r="1139" b="22466"/>
          <a:stretch/>
        </p:blipFill>
        <p:spPr>
          <a:xfrm>
            <a:off x="3530474" y="3516623"/>
            <a:ext cx="3869252" cy="32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289416" y="4409854"/>
            <a:ext cx="18487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 画像前処理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3695" y="4080145"/>
            <a:ext cx="6304179" cy="10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289417" y="5625776"/>
            <a:ext cx="23242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データセット作成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 descr="一張含有 文字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3695" y="5398258"/>
            <a:ext cx="6304179" cy="6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7620000" y="1922122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128X128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7620000" y="2267377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32X32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586848" y="2925533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128X128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586848" y="3189518"/>
            <a:ext cx="1524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128X128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807D3B-CEB7-43FF-9AA6-CB925E956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4-4-4 </a:t>
            </a:r>
            <a:r>
              <a:rPr lang="en-US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データの用意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452478" y="1582764"/>
            <a:ext cx="2121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画像表示（確認）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7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b="42091"/>
          <a:stretch/>
        </p:blipFill>
        <p:spPr>
          <a:xfrm>
            <a:off x="465148" y="2047944"/>
            <a:ext cx="6804668" cy="412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4980" t="60161" r="30843"/>
          <a:stretch/>
        </p:blipFill>
        <p:spPr>
          <a:xfrm>
            <a:off x="5217796" y="1582764"/>
            <a:ext cx="3766269" cy="2445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CCB99D-4763-4EC3-8F98-E90D0964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4-4-5 ニューラルネットワーク</a:t>
            </a:r>
            <a:endParaRPr/>
          </a:p>
        </p:txBody>
      </p:sp>
      <p:pic>
        <p:nvPicPr>
          <p:cNvPr id="169" name="Google Shape;169;p8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36943"/>
          <a:stretch/>
        </p:blipFill>
        <p:spPr>
          <a:xfrm>
            <a:off x="328986" y="2005045"/>
            <a:ext cx="8486027" cy="28479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4571999" y="2391314"/>
            <a:ext cx="219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三回の畳み込み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1ECB0A-9D42-49F6-86B2-B3E53322E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4-4-6 損失関数と最適化関数</a:t>
            </a:r>
            <a:endParaRPr/>
          </a:p>
        </p:txBody>
      </p:sp>
      <p:pic>
        <p:nvPicPr>
          <p:cNvPr id="177" name="Google Shape;177;p9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4752" y="2656967"/>
            <a:ext cx="5859950" cy="183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707956" y="3113025"/>
            <a:ext cx="1409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回帰問題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5A553C-48CD-4826-A416-62FA05AAA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190</Words>
  <Application>Microsoft Office PowerPoint</Application>
  <PresentationFormat>如螢幕大小 (4:3)</PresentationFormat>
  <Paragraphs>69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Office 佈景主題</vt:lpstr>
      <vt:lpstr>Pytorch勉強会発表 week_6</vt:lpstr>
      <vt:lpstr>4-4 画像の高解像度化</vt:lpstr>
      <vt:lpstr>4-4-1 Super-Resolution CNN</vt:lpstr>
      <vt:lpstr>4-4-2 画像データの準備</vt:lpstr>
      <vt:lpstr>4-4-3 前準備</vt:lpstr>
      <vt:lpstr>4-4-4 データの用意</vt:lpstr>
      <vt:lpstr>4-4-4 データの用意</vt:lpstr>
      <vt:lpstr>4-4-5 ニューラルネットワーク</vt:lpstr>
      <vt:lpstr>4-4-6 損失関数と最適化関数</vt:lpstr>
      <vt:lpstr>画像評価指標 –PSNR &amp; SSIM</vt:lpstr>
      <vt:lpstr>4-4-7 学習</vt:lpstr>
      <vt:lpstr>4-4-8 可視化</vt:lpstr>
      <vt:lpstr>4-4-8 可視化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Pytorch勉強会発表 week_6</dc:title>
  <dc:creator>shen</dc:creator>
  <cp:lastModifiedBy>shen</cp:lastModifiedBy>
  <cp:revision>5</cp:revision>
  <dcterms:created xsi:type="dcterms:W3CDTF">2021-11-12T03:48:45Z</dcterms:created>
  <dcterms:modified xsi:type="dcterms:W3CDTF">2021-11-17T06:12:11Z</dcterms:modified>
</cp:coreProperties>
</file>