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8" r:id="rId3"/>
    <p:sldId id="283" r:id="rId4"/>
    <p:sldId id="284" r:id="rId5"/>
    <p:sldId id="285" r:id="rId6"/>
    <p:sldId id="286" r:id="rId7"/>
    <p:sldId id="287" r:id="rId8"/>
    <p:sldId id="289" r:id="rId9"/>
    <p:sldId id="288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8" r:id="rId18"/>
    <p:sldId id="297" r:id="rId19"/>
    <p:sldId id="300" r:id="rId20"/>
    <p:sldId id="299" r:id="rId21"/>
    <p:sldId id="281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91477C-34EA-5D4B-9160-D5C560EDF5C0}" v="1095" dt="2021-06-10T04:40:02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5748"/>
  </p:normalViewPr>
  <p:slideViewPr>
    <p:cSldViewPr snapToGrid="0" snapToObjects="1">
      <p:cViewPr varScale="1">
        <p:scale>
          <a:sx n="110" d="100"/>
          <a:sy n="110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日比　浩喜" userId="60aab5a2-434d-449a-ad0a-98a77e1a2f44" providerId="ADAL" clId="{CF91477C-34EA-5D4B-9160-D5C560EDF5C0}"/>
    <pc:docChg chg="undo redo custSel addSld delSld modSld sldOrd">
      <pc:chgData name="日比　浩喜" userId="60aab5a2-434d-449a-ad0a-98a77e1a2f44" providerId="ADAL" clId="{CF91477C-34EA-5D4B-9160-D5C560EDF5C0}" dt="2021-06-10T04:40:00.137" v="8972" actId="113"/>
      <pc:docMkLst>
        <pc:docMk/>
      </pc:docMkLst>
      <pc:sldChg chg="modSp mod">
        <pc:chgData name="日比　浩喜" userId="60aab5a2-434d-449a-ad0a-98a77e1a2f44" providerId="ADAL" clId="{CF91477C-34EA-5D4B-9160-D5C560EDF5C0}" dt="2021-06-09T18:08:08.946" v="7530" actId="20577"/>
        <pc:sldMkLst>
          <pc:docMk/>
          <pc:sldMk cId="1331094360" sldId="257"/>
        </pc:sldMkLst>
        <pc:spChg chg="mod">
          <ac:chgData name="日比　浩喜" userId="60aab5a2-434d-449a-ad0a-98a77e1a2f44" providerId="ADAL" clId="{CF91477C-34EA-5D4B-9160-D5C560EDF5C0}" dt="2021-06-09T18:08:08.946" v="7530" actId="20577"/>
          <ac:spMkLst>
            <pc:docMk/>
            <pc:sldMk cId="1331094360" sldId="257"/>
            <ac:spMk id="2" creationId="{4D05AE87-BFA0-E44F-9A83-8780A7DEA5AF}"/>
          </ac:spMkLst>
        </pc:spChg>
        <pc:spChg chg="mod">
          <ac:chgData name="日比　浩喜" userId="60aab5a2-434d-449a-ad0a-98a77e1a2f44" providerId="ADAL" clId="{CF91477C-34EA-5D4B-9160-D5C560EDF5C0}" dt="2021-06-09T12:44:00.446" v="31" actId="20577"/>
          <ac:spMkLst>
            <pc:docMk/>
            <pc:sldMk cId="1331094360" sldId="257"/>
            <ac:spMk id="3" creationId="{E3032C57-0055-A841-9421-8EAAD5C245AD}"/>
          </ac:spMkLst>
        </pc:spChg>
      </pc:sldChg>
      <pc:sldChg chg="del">
        <pc:chgData name="日比　浩喜" userId="60aab5a2-434d-449a-ad0a-98a77e1a2f44" providerId="ADAL" clId="{CF91477C-34EA-5D4B-9160-D5C560EDF5C0}" dt="2021-06-09T12:45:32.694" v="32" actId="2696"/>
        <pc:sldMkLst>
          <pc:docMk/>
          <pc:sldMk cId="3072416164" sldId="263"/>
        </pc:sldMkLst>
      </pc:sldChg>
      <pc:sldChg chg="del">
        <pc:chgData name="日比　浩喜" userId="60aab5a2-434d-449a-ad0a-98a77e1a2f44" providerId="ADAL" clId="{CF91477C-34EA-5D4B-9160-D5C560EDF5C0}" dt="2021-06-09T12:45:33.207" v="33" actId="2696"/>
        <pc:sldMkLst>
          <pc:docMk/>
          <pc:sldMk cId="1550965070" sldId="264"/>
        </pc:sldMkLst>
      </pc:sldChg>
      <pc:sldChg chg="del">
        <pc:chgData name="日比　浩喜" userId="60aab5a2-434d-449a-ad0a-98a77e1a2f44" providerId="ADAL" clId="{CF91477C-34EA-5D4B-9160-D5C560EDF5C0}" dt="2021-06-09T12:45:34.567" v="34" actId="2696"/>
        <pc:sldMkLst>
          <pc:docMk/>
          <pc:sldMk cId="3681756104" sldId="265"/>
        </pc:sldMkLst>
      </pc:sldChg>
      <pc:sldChg chg="del">
        <pc:chgData name="日比　浩喜" userId="60aab5a2-434d-449a-ad0a-98a77e1a2f44" providerId="ADAL" clId="{CF91477C-34EA-5D4B-9160-D5C560EDF5C0}" dt="2021-06-09T12:45:37.148" v="35" actId="2696"/>
        <pc:sldMkLst>
          <pc:docMk/>
          <pc:sldMk cId="2829974456" sldId="266"/>
        </pc:sldMkLst>
      </pc:sldChg>
      <pc:sldChg chg="del">
        <pc:chgData name="日比　浩喜" userId="60aab5a2-434d-449a-ad0a-98a77e1a2f44" providerId="ADAL" clId="{CF91477C-34EA-5D4B-9160-D5C560EDF5C0}" dt="2021-06-09T12:46:23.675" v="43" actId="2696"/>
        <pc:sldMkLst>
          <pc:docMk/>
          <pc:sldMk cId="417080995" sldId="267"/>
        </pc:sldMkLst>
      </pc:sldChg>
      <pc:sldChg chg="modSp add del mod">
        <pc:chgData name="日比　浩喜" userId="60aab5a2-434d-449a-ad0a-98a77e1a2f44" providerId="ADAL" clId="{CF91477C-34EA-5D4B-9160-D5C560EDF5C0}" dt="2021-06-10T03:39:18.824" v="8764" actId="20577"/>
        <pc:sldMkLst>
          <pc:docMk/>
          <pc:sldMk cId="3806813147" sldId="268"/>
        </pc:sldMkLst>
        <pc:spChg chg="mod">
          <ac:chgData name="日比　浩喜" userId="60aab5a2-434d-449a-ad0a-98a77e1a2f44" providerId="ADAL" clId="{CF91477C-34EA-5D4B-9160-D5C560EDF5C0}" dt="2021-06-09T13:03:46.072" v="237" actId="20577"/>
          <ac:spMkLst>
            <pc:docMk/>
            <pc:sldMk cId="3806813147" sldId="268"/>
            <ac:spMk id="2" creationId="{0B5D9E28-B9B1-8E42-9147-5FE3F111B189}"/>
          </ac:spMkLst>
        </pc:spChg>
        <pc:spChg chg="mod">
          <ac:chgData name="日比　浩喜" userId="60aab5a2-434d-449a-ad0a-98a77e1a2f44" providerId="ADAL" clId="{CF91477C-34EA-5D4B-9160-D5C560EDF5C0}" dt="2021-06-10T03:39:18.824" v="8764" actId="20577"/>
          <ac:spMkLst>
            <pc:docMk/>
            <pc:sldMk cId="3806813147" sldId="268"/>
            <ac:spMk id="84" creationId="{EB2046E2-CC23-694E-A271-3D4E7BCF1923}"/>
          </ac:spMkLst>
        </pc:spChg>
      </pc:sldChg>
      <pc:sldChg chg="addSp delSp modSp add del mod">
        <pc:chgData name="日比　浩喜" userId="60aab5a2-434d-449a-ad0a-98a77e1a2f44" providerId="ADAL" clId="{CF91477C-34EA-5D4B-9160-D5C560EDF5C0}" dt="2021-06-09T13:03:04.366" v="198" actId="2696"/>
        <pc:sldMkLst>
          <pc:docMk/>
          <pc:sldMk cId="804990579" sldId="269"/>
        </pc:sldMkLst>
        <pc:spChg chg="mod">
          <ac:chgData name="日比　浩喜" userId="60aab5a2-434d-449a-ad0a-98a77e1a2f44" providerId="ADAL" clId="{CF91477C-34EA-5D4B-9160-D5C560EDF5C0}" dt="2021-06-09T13:00:43.221" v="160" actId="20577"/>
          <ac:spMkLst>
            <pc:docMk/>
            <pc:sldMk cId="804990579" sldId="269"/>
            <ac:spMk id="2" creationId="{0B5D9E28-B9B1-8E42-9147-5FE3F111B189}"/>
          </ac:spMkLst>
        </pc:spChg>
        <pc:spChg chg="del">
          <ac:chgData name="日比　浩喜" userId="60aab5a2-434d-449a-ad0a-98a77e1a2f44" providerId="ADAL" clId="{CF91477C-34EA-5D4B-9160-D5C560EDF5C0}" dt="2021-06-09T12:48:06.439" v="56" actId="478"/>
          <ac:spMkLst>
            <pc:docMk/>
            <pc:sldMk cId="804990579" sldId="269"/>
            <ac:spMk id="10" creationId="{752CBF58-7A6B-C34F-A0DE-57E01FA8BCC7}"/>
          </ac:spMkLst>
        </pc:spChg>
        <pc:spChg chg="mod">
          <ac:chgData name="日比　浩喜" userId="60aab5a2-434d-449a-ad0a-98a77e1a2f44" providerId="ADAL" clId="{CF91477C-34EA-5D4B-9160-D5C560EDF5C0}" dt="2021-06-09T13:01:21.974" v="165" actId="14100"/>
          <ac:spMkLst>
            <pc:docMk/>
            <pc:sldMk cId="804990579" sldId="269"/>
            <ac:spMk id="84" creationId="{EB2046E2-CC23-694E-A271-3D4E7BCF1923}"/>
          </ac:spMkLst>
        </pc:spChg>
        <pc:spChg chg="mod">
          <ac:chgData name="日比　浩喜" userId="60aab5a2-434d-449a-ad0a-98a77e1a2f44" providerId="ADAL" clId="{CF91477C-34EA-5D4B-9160-D5C560EDF5C0}" dt="2021-06-09T12:53:21.328" v="99" actId="1076"/>
          <ac:spMkLst>
            <pc:docMk/>
            <pc:sldMk cId="804990579" sldId="269"/>
            <ac:spMk id="105" creationId="{29C38CE0-A492-F947-9293-F62C64DF30DB}"/>
          </ac:spMkLst>
        </pc:spChg>
        <pc:spChg chg="add del mod">
          <ac:chgData name="日比　浩喜" userId="60aab5a2-434d-449a-ad0a-98a77e1a2f44" providerId="ADAL" clId="{CF91477C-34EA-5D4B-9160-D5C560EDF5C0}" dt="2021-06-09T12:52:40.920" v="98" actId="478"/>
          <ac:spMkLst>
            <pc:docMk/>
            <pc:sldMk cId="804990579" sldId="269"/>
            <ac:spMk id="108" creationId="{1FD81538-B517-DD47-A09A-FEA2DB3F1230}"/>
          </ac:spMkLst>
        </pc:spChg>
        <pc:grpChg chg="del">
          <ac:chgData name="日比　浩喜" userId="60aab5a2-434d-449a-ad0a-98a77e1a2f44" providerId="ADAL" clId="{CF91477C-34EA-5D4B-9160-D5C560EDF5C0}" dt="2021-06-09T12:50:47.608" v="86" actId="165"/>
          <ac:grpSpMkLst>
            <pc:docMk/>
            <pc:sldMk cId="804990579" sldId="269"/>
            <ac:grpSpMk id="8" creationId="{4AB8F5F6-DD6B-4440-A61A-730B21C193BC}"/>
          </ac:grpSpMkLst>
        </pc:grpChg>
        <pc:grpChg chg="add mod">
          <ac:chgData name="日比　浩喜" userId="60aab5a2-434d-449a-ad0a-98a77e1a2f44" providerId="ADAL" clId="{CF91477C-34EA-5D4B-9160-D5C560EDF5C0}" dt="2021-06-09T12:51:02.815" v="89" actId="1076"/>
          <ac:grpSpMkLst>
            <pc:docMk/>
            <pc:sldMk cId="804990579" sldId="269"/>
            <ac:grpSpMk id="15" creationId="{EE07B314-C085-8C4A-AAB7-12ECB46D7207}"/>
          </ac:grpSpMkLst>
        </pc:grpChg>
        <pc:grpChg chg="add del mod">
          <ac:chgData name="日比　浩喜" userId="60aab5a2-434d-449a-ad0a-98a77e1a2f44" providerId="ADAL" clId="{CF91477C-34EA-5D4B-9160-D5C560EDF5C0}" dt="2021-06-09T12:49:17.067" v="79"/>
          <ac:grpSpMkLst>
            <pc:docMk/>
            <pc:sldMk cId="804990579" sldId="269"/>
            <ac:grpSpMk id="86" creationId="{CCF701C7-BDED-C544-82BD-8A6CE764CDEA}"/>
          </ac:grpSpMkLst>
        </pc:grpChg>
        <pc:grpChg chg="add mod">
          <ac:chgData name="日比　浩喜" userId="60aab5a2-434d-449a-ad0a-98a77e1a2f44" providerId="ADAL" clId="{CF91477C-34EA-5D4B-9160-D5C560EDF5C0}" dt="2021-06-09T12:51:19.693" v="94" actId="14100"/>
          <ac:grpSpMkLst>
            <pc:docMk/>
            <pc:sldMk cId="804990579" sldId="269"/>
            <ac:grpSpMk id="102" creationId="{7A22A518-0986-084A-B644-D58B48DD9FB0}"/>
          </ac:grpSpMkLst>
        </pc:grpChg>
        <pc:cxnChg chg="mod topLvl">
          <ac:chgData name="日比　浩喜" userId="60aab5a2-434d-449a-ad0a-98a77e1a2f44" providerId="ADAL" clId="{CF91477C-34EA-5D4B-9160-D5C560EDF5C0}" dt="2021-06-09T12:50:58.564" v="87" actId="164"/>
          <ac:cxnSpMkLst>
            <pc:docMk/>
            <pc:sldMk cId="804990579" sldId="269"/>
            <ac:cxnSpMk id="5" creationId="{A0AAA07C-5D3A-844E-AB07-8CADD0D758EA}"/>
          </ac:cxnSpMkLst>
        </pc:cxnChg>
        <pc:cxnChg chg="mod topLvl">
          <ac:chgData name="日比　浩喜" userId="60aab5a2-434d-449a-ad0a-98a77e1a2f44" providerId="ADAL" clId="{CF91477C-34EA-5D4B-9160-D5C560EDF5C0}" dt="2021-06-09T12:50:58.564" v="87" actId="164"/>
          <ac:cxnSpMkLst>
            <pc:docMk/>
            <pc:sldMk cId="804990579" sldId="269"/>
            <ac:cxnSpMk id="7" creationId="{62E0F0EA-3BEF-E647-9E8B-4CFF4D2BB065}"/>
          </ac:cxnSpMkLst>
        </pc:cxnChg>
        <pc:cxnChg chg="add mod">
          <ac:chgData name="日比　浩喜" userId="60aab5a2-434d-449a-ad0a-98a77e1a2f44" providerId="ADAL" clId="{CF91477C-34EA-5D4B-9160-D5C560EDF5C0}" dt="2021-06-09T12:50:58.564" v="87" actId="164"/>
          <ac:cxnSpMkLst>
            <pc:docMk/>
            <pc:sldMk cId="804990579" sldId="269"/>
            <ac:cxnSpMk id="12" creationId="{7D697098-3425-7741-9B9F-DE7EEAF5924E}"/>
          </ac:cxnSpMkLst>
        </pc:cxnChg>
        <pc:cxnChg chg="mod">
          <ac:chgData name="日比　浩喜" userId="60aab5a2-434d-449a-ad0a-98a77e1a2f44" providerId="ADAL" clId="{CF91477C-34EA-5D4B-9160-D5C560EDF5C0}" dt="2021-06-09T12:49:03.522" v="76"/>
          <ac:cxnSpMkLst>
            <pc:docMk/>
            <pc:sldMk cId="804990579" sldId="269"/>
            <ac:cxnSpMk id="89" creationId="{008C8364-B230-1C48-8A87-0EAF286D2D73}"/>
          </ac:cxnSpMkLst>
        </pc:cxnChg>
        <pc:cxnChg chg="mod">
          <ac:chgData name="日比　浩喜" userId="60aab5a2-434d-449a-ad0a-98a77e1a2f44" providerId="ADAL" clId="{CF91477C-34EA-5D4B-9160-D5C560EDF5C0}" dt="2021-06-09T12:49:03.522" v="76"/>
          <ac:cxnSpMkLst>
            <pc:docMk/>
            <pc:sldMk cId="804990579" sldId="269"/>
            <ac:cxnSpMk id="90" creationId="{99772A09-817E-7849-8531-851F19AC2F03}"/>
          </ac:cxnSpMkLst>
        </pc:cxnChg>
        <pc:cxnChg chg="mod">
          <ac:chgData name="日比　浩喜" userId="60aab5a2-434d-449a-ad0a-98a77e1a2f44" providerId="ADAL" clId="{CF91477C-34EA-5D4B-9160-D5C560EDF5C0}" dt="2021-06-09T12:51:04.923" v="90"/>
          <ac:cxnSpMkLst>
            <pc:docMk/>
            <pc:sldMk cId="804990579" sldId="269"/>
            <ac:cxnSpMk id="103" creationId="{E2031BBE-8299-CE43-B551-72C31FFECD7E}"/>
          </ac:cxnSpMkLst>
        </pc:cxnChg>
        <pc:cxnChg chg="mod">
          <ac:chgData name="日比　浩喜" userId="60aab5a2-434d-449a-ad0a-98a77e1a2f44" providerId="ADAL" clId="{CF91477C-34EA-5D4B-9160-D5C560EDF5C0}" dt="2021-06-09T12:51:04.923" v="90"/>
          <ac:cxnSpMkLst>
            <pc:docMk/>
            <pc:sldMk cId="804990579" sldId="269"/>
            <ac:cxnSpMk id="104" creationId="{3F2A39B1-A432-CD45-8ED2-267601B9F896}"/>
          </ac:cxnSpMkLst>
        </pc:cxnChg>
        <pc:cxnChg chg="mod">
          <ac:chgData name="日比　浩喜" userId="60aab5a2-434d-449a-ad0a-98a77e1a2f44" providerId="ADAL" clId="{CF91477C-34EA-5D4B-9160-D5C560EDF5C0}" dt="2021-06-09T12:51:04.923" v="90"/>
          <ac:cxnSpMkLst>
            <pc:docMk/>
            <pc:sldMk cId="804990579" sldId="269"/>
            <ac:cxnSpMk id="107" creationId="{E1243841-375E-224C-B0B6-31ADA675B3DF}"/>
          </ac:cxnSpMkLst>
        </pc:cxnChg>
      </pc:sldChg>
      <pc:sldChg chg="del">
        <pc:chgData name="日比　浩喜" userId="60aab5a2-434d-449a-ad0a-98a77e1a2f44" providerId="ADAL" clId="{CF91477C-34EA-5D4B-9160-D5C560EDF5C0}" dt="2021-06-09T12:45:55.320" v="37" actId="2696"/>
        <pc:sldMkLst>
          <pc:docMk/>
          <pc:sldMk cId="490246125" sldId="273"/>
        </pc:sldMkLst>
      </pc:sldChg>
      <pc:sldChg chg="del">
        <pc:chgData name="日比　浩喜" userId="60aab5a2-434d-449a-ad0a-98a77e1a2f44" providerId="ADAL" clId="{CF91477C-34EA-5D4B-9160-D5C560EDF5C0}" dt="2021-06-09T12:45:56.037" v="38" actId="2696"/>
        <pc:sldMkLst>
          <pc:docMk/>
          <pc:sldMk cId="1313813851" sldId="274"/>
        </pc:sldMkLst>
      </pc:sldChg>
      <pc:sldChg chg="del">
        <pc:chgData name="日比　浩喜" userId="60aab5a2-434d-449a-ad0a-98a77e1a2f44" providerId="ADAL" clId="{CF91477C-34EA-5D4B-9160-D5C560EDF5C0}" dt="2021-06-09T12:45:56.300" v="39" actId="2696"/>
        <pc:sldMkLst>
          <pc:docMk/>
          <pc:sldMk cId="2199519862" sldId="275"/>
        </pc:sldMkLst>
      </pc:sldChg>
      <pc:sldChg chg="del">
        <pc:chgData name="日比　浩喜" userId="60aab5a2-434d-449a-ad0a-98a77e1a2f44" providerId="ADAL" clId="{CF91477C-34EA-5D4B-9160-D5C560EDF5C0}" dt="2021-06-09T12:45:57.279" v="40" actId="2696"/>
        <pc:sldMkLst>
          <pc:docMk/>
          <pc:sldMk cId="1607641492" sldId="276"/>
        </pc:sldMkLst>
      </pc:sldChg>
      <pc:sldChg chg="add del">
        <pc:chgData name="日比　浩喜" userId="60aab5a2-434d-449a-ad0a-98a77e1a2f44" providerId="ADAL" clId="{CF91477C-34EA-5D4B-9160-D5C560EDF5C0}" dt="2021-06-09T12:53:34.429" v="100" actId="2696"/>
        <pc:sldMkLst>
          <pc:docMk/>
          <pc:sldMk cId="828230271" sldId="278"/>
        </pc:sldMkLst>
      </pc:sldChg>
      <pc:sldChg chg="new del">
        <pc:chgData name="日比　浩喜" userId="60aab5a2-434d-449a-ad0a-98a77e1a2f44" providerId="ADAL" clId="{CF91477C-34EA-5D4B-9160-D5C560EDF5C0}" dt="2021-06-09T12:47:05.027" v="50" actId="2696"/>
        <pc:sldMkLst>
          <pc:docMk/>
          <pc:sldMk cId="2987042069" sldId="279"/>
        </pc:sldMkLst>
      </pc:sldChg>
      <pc:sldChg chg="new del">
        <pc:chgData name="日比　浩喜" userId="60aab5a2-434d-449a-ad0a-98a77e1a2f44" providerId="ADAL" clId="{CF91477C-34EA-5D4B-9160-D5C560EDF5C0}" dt="2021-06-09T12:47:06.052" v="51" actId="2696"/>
        <pc:sldMkLst>
          <pc:docMk/>
          <pc:sldMk cId="2521281197" sldId="280"/>
        </pc:sldMkLst>
      </pc:sldChg>
      <pc:sldChg chg="new">
        <pc:chgData name="日比　浩喜" userId="60aab5a2-434d-449a-ad0a-98a77e1a2f44" providerId="ADAL" clId="{CF91477C-34EA-5D4B-9160-D5C560EDF5C0}" dt="2021-06-09T12:47:02.132" v="49" actId="680"/>
        <pc:sldMkLst>
          <pc:docMk/>
          <pc:sldMk cId="3900758860" sldId="281"/>
        </pc:sldMkLst>
      </pc:sldChg>
      <pc:sldChg chg="modSp add del mod">
        <pc:chgData name="日比　浩喜" userId="60aab5a2-434d-449a-ad0a-98a77e1a2f44" providerId="ADAL" clId="{CF91477C-34EA-5D4B-9160-D5C560EDF5C0}" dt="2021-06-09T13:03:24.243" v="200" actId="2696"/>
        <pc:sldMkLst>
          <pc:docMk/>
          <pc:sldMk cId="4271640378" sldId="282"/>
        </pc:sldMkLst>
        <pc:spChg chg="mod">
          <ac:chgData name="日比　浩喜" userId="60aab5a2-434d-449a-ad0a-98a77e1a2f44" providerId="ADAL" clId="{CF91477C-34EA-5D4B-9160-D5C560EDF5C0}" dt="2021-06-09T12:55:53.718" v="145" actId="20577"/>
          <ac:spMkLst>
            <pc:docMk/>
            <pc:sldMk cId="4271640378" sldId="282"/>
            <ac:spMk id="2" creationId="{0B5D9E28-B9B1-8E42-9147-5FE3F111B189}"/>
          </ac:spMkLst>
        </pc:spChg>
      </pc:sldChg>
      <pc:sldChg chg="addSp delSp modSp add mod">
        <pc:chgData name="日比　浩喜" userId="60aab5a2-434d-449a-ad0a-98a77e1a2f44" providerId="ADAL" clId="{CF91477C-34EA-5D4B-9160-D5C560EDF5C0}" dt="2021-06-09T13:42:27.598" v="749" actId="1076"/>
        <pc:sldMkLst>
          <pc:docMk/>
          <pc:sldMk cId="3206344781" sldId="283"/>
        </pc:sldMkLst>
        <pc:spChg chg="mod">
          <ac:chgData name="日比　浩喜" userId="60aab5a2-434d-449a-ad0a-98a77e1a2f44" providerId="ADAL" clId="{CF91477C-34EA-5D4B-9160-D5C560EDF5C0}" dt="2021-06-09T13:04:26.139" v="241" actId="20577"/>
          <ac:spMkLst>
            <pc:docMk/>
            <pc:sldMk cId="3206344781" sldId="283"/>
            <ac:spMk id="2" creationId="{0B5D9E28-B9B1-8E42-9147-5FE3F111B189}"/>
          </ac:spMkLst>
        </pc:spChg>
        <pc:spChg chg="mod">
          <ac:chgData name="日比　浩喜" userId="60aab5a2-434d-449a-ad0a-98a77e1a2f44" providerId="ADAL" clId="{CF91477C-34EA-5D4B-9160-D5C560EDF5C0}" dt="2021-06-09T13:42:14.100" v="743" actId="20577"/>
          <ac:spMkLst>
            <pc:docMk/>
            <pc:sldMk cId="3206344781" sldId="283"/>
            <ac:spMk id="84" creationId="{EB2046E2-CC23-694E-A271-3D4E7BCF1923}"/>
          </ac:spMkLst>
        </pc:spChg>
        <pc:grpChg chg="del">
          <ac:chgData name="日比　浩喜" userId="60aab5a2-434d-449a-ad0a-98a77e1a2f44" providerId="ADAL" clId="{CF91477C-34EA-5D4B-9160-D5C560EDF5C0}" dt="2021-06-09T13:18:15.340" v="295" actId="478"/>
          <ac:grpSpMkLst>
            <pc:docMk/>
            <pc:sldMk cId="3206344781" sldId="283"/>
            <ac:grpSpMk id="85" creationId="{E1CFA672-ADF6-264B-BBFC-D2DCB75149CE}"/>
          </ac:grpSpMkLst>
        </pc:grpChg>
        <pc:picChg chg="add mod modCrop">
          <ac:chgData name="日比　浩喜" userId="60aab5a2-434d-449a-ad0a-98a77e1a2f44" providerId="ADAL" clId="{CF91477C-34EA-5D4B-9160-D5C560EDF5C0}" dt="2021-06-09T13:42:27.598" v="749" actId="1076"/>
          <ac:picMkLst>
            <pc:docMk/>
            <pc:sldMk cId="3206344781" sldId="283"/>
            <ac:picMk id="4" creationId="{07DC2D02-32E6-8647-853F-B211E6A8E2C9}"/>
          </ac:picMkLst>
        </pc:picChg>
        <pc:picChg chg="add mod modCrop">
          <ac:chgData name="日比　浩喜" userId="60aab5a2-434d-449a-ad0a-98a77e1a2f44" providerId="ADAL" clId="{CF91477C-34EA-5D4B-9160-D5C560EDF5C0}" dt="2021-06-09T13:42:22.770" v="746" actId="1076"/>
          <ac:picMkLst>
            <pc:docMk/>
            <pc:sldMk cId="3206344781" sldId="283"/>
            <ac:picMk id="80" creationId="{FDF4534D-C52F-D14C-AA47-5FB2A640FE81}"/>
          </ac:picMkLst>
        </pc:pic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11" creationId="{DDF0D611-0013-6848-AF61-37FDB4F2BC5B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16" creationId="{27F1671A-80DB-2A4B-B946-5C101EE83878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17" creationId="{FD166CDB-B707-D94D-94FD-7AA95B206B89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19" creationId="{10E30A00-BD8B-D546-86D6-E6818D1734F8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20" creationId="{C426C5A0-B3C6-FC4B-8BAF-4CED2B5D44E1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22" creationId="{6D72578E-1F4D-AC45-8D9F-450D5323C4DB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23" creationId="{8E08E2F5-2084-154E-B8F3-11784FD89046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25" creationId="{3984B5EA-0EBB-8B47-BF76-5A1592B85F06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47" creationId="{82D290A3-4289-E345-863C-949C18F0277E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48" creationId="{3616AE26-CCC1-F44B-8FE7-1629C3BCE115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49" creationId="{4631268F-C4C6-524E-9AC4-A2921D7CA934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50" creationId="{45CB2EBC-4144-214F-A6F2-263190629DA1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51" creationId="{008D3CEB-AE5C-5341-B615-82B3F860B5DA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52" creationId="{C0C8BD14-A76C-0144-85F3-7304E4692BAF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53" creationId="{0949577E-711C-1445-A02B-77DB3E9E50EC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54" creationId="{656510E5-0BE5-1545-A5FE-8DB9EC7C1CF5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55" creationId="{9DC4ACFF-6D3B-DB42-AC4B-4D5E84A3C987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57" creationId="{99B27875-FAD2-784E-86B1-C51046A5FCF9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58" creationId="{3538EC48-59D8-CB4D-A6BA-2C04C014EBDC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73" creationId="{7B4F8444-166A-CE44-AFB7-C87D5E627A45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74" creationId="{FE0BEBC6-D147-E44B-881E-AA71EF99A08E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75" creationId="{C2282F3E-6108-CE4A-AC8D-81647F11D8D6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76" creationId="{B2FCC672-2E61-9F47-8D55-84DDC20FCDFD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77" creationId="{11EA3D16-4391-CC43-B2B6-4E0287E6F768}"/>
          </ac:cxnSpMkLst>
        </pc:cxnChg>
        <pc:cxnChg chg="mod">
          <ac:chgData name="日比　浩喜" userId="60aab5a2-434d-449a-ad0a-98a77e1a2f44" providerId="ADAL" clId="{CF91477C-34EA-5D4B-9160-D5C560EDF5C0}" dt="2021-06-09T13:18:15.340" v="295" actId="478"/>
          <ac:cxnSpMkLst>
            <pc:docMk/>
            <pc:sldMk cId="3206344781" sldId="283"/>
            <ac:cxnSpMk id="178" creationId="{989EF9D1-AB57-E142-9B8D-BD3ECD2F584C}"/>
          </ac:cxnSpMkLst>
        </pc:cxnChg>
      </pc:sldChg>
      <pc:sldChg chg="addSp delSp modSp add mod">
        <pc:chgData name="日比　浩喜" userId="60aab5a2-434d-449a-ad0a-98a77e1a2f44" providerId="ADAL" clId="{CF91477C-34EA-5D4B-9160-D5C560EDF5C0}" dt="2021-06-09T14:07:39.042" v="1210" actId="113"/>
        <pc:sldMkLst>
          <pc:docMk/>
          <pc:sldMk cId="3363400032" sldId="284"/>
        </pc:sldMkLst>
        <pc:spChg chg="mod">
          <ac:chgData name="日比　浩喜" userId="60aab5a2-434d-449a-ad0a-98a77e1a2f44" providerId="ADAL" clId="{CF91477C-34EA-5D4B-9160-D5C560EDF5C0}" dt="2021-06-09T13:43:54.521" v="782" actId="20577"/>
          <ac:spMkLst>
            <pc:docMk/>
            <pc:sldMk cId="3363400032" sldId="284"/>
            <ac:spMk id="2" creationId="{0B5D9E28-B9B1-8E42-9147-5FE3F111B189}"/>
          </ac:spMkLst>
        </pc:spChg>
        <pc:spChg chg="mod">
          <ac:chgData name="日比　浩喜" userId="60aab5a2-434d-449a-ad0a-98a77e1a2f44" providerId="ADAL" clId="{CF91477C-34EA-5D4B-9160-D5C560EDF5C0}" dt="2021-06-09T14:07:39.042" v="1210" actId="113"/>
          <ac:spMkLst>
            <pc:docMk/>
            <pc:sldMk cId="3363400032" sldId="284"/>
            <ac:spMk id="84" creationId="{EB2046E2-CC23-694E-A271-3D4E7BCF1923}"/>
          </ac:spMkLst>
        </pc:spChg>
        <pc:picChg chg="del">
          <ac:chgData name="日比　浩喜" userId="60aab5a2-434d-449a-ad0a-98a77e1a2f44" providerId="ADAL" clId="{CF91477C-34EA-5D4B-9160-D5C560EDF5C0}" dt="2021-06-09T13:46:00.566" v="922" actId="478"/>
          <ac:picMkLst>
            <pc:docMk/>
            <pc:sldMk cId="3363400032" sldId="284"/>
            <ac:picMk id="4" creationId="{07DC2D02-32E6-8647-853F-B211E6A8E2C9}"/>
          </ac:picMkLst>
        </pc:picChg>
        <pc:picChg chg="add del mod">
          <ac:chgData name="日比　浩喜" userId="60aab5a2-434d-449a-ad0a-98a77e1a2f44" providerId="ADAL" clId="{CF91477C-34EA-5D4B-9160-D5C560EDF5C0}" dt="2021-06-09T14:00:28.328" v="974" actId="478"/>
          <ac:picMkLst>
            <pc:docMk/>
            <pc:sldMk cId="3363400032" sldId="284"/>
            <ac:picMk id="5" creationId="{95446561-CEA0-C241-981E-EC8383390AA9}"/>
          </ac:picMkLst>
        </pc:picChg>
        <pc:picChg chg="add mod modCrop">
          <ac:chgData name="日比　浩喜" userId="60aab5a2-434d-449a-ad0a-98a77e1a2f44" providerId="ADAL" clId="{CF91477C-34EA-5D4B-9160-D5C560EDF5C0}" dt="2021-06-09T14:01:31.336" v="1005" actId="167"/>
          <ac:picMkLst>
            <pc:docMk/>
            <pc:sldMk cId="3363400032" sldId="284"/>
            <ac:picMk id="7" creationId="{3FC80F79-F903-E94F-9513-CF81F8655985}"/>
          </ac:picMkLst>
        </pc:picChg>
        <pc:picChg chg="add mod modCrop">
          <ac:chgData name="日比　浩喜" userId="60aab5a2-434d-449a-ad0a-98a77e1a2f44" providerId="ADAL" clId="{CF91477C-34EA-5D4B-9160-D5C560EDF5C0}" dt="2021-06-09T14:07:06.360" v="1205" actId="1076"/>
          <ac:picMkLst>
            <pc:docMk/>
            <pc:sldMk cId="3363400032" sldId="284"/>
            <ac:picMk id="10" creationId="{13A432C7-C292-1043-8BAD-3B92C42FC116}"/>
          </ac:picMkLst>
        </pc:picChg>
        <pc:picChg chg="del">
          <ac:chgData name="日比　浩喜" userId="60aab5a2-434d-449a-ad0a-98a77e1a2f44" providerId="ADAL" clId="{CF91477C-34EA-5D4B-9160-D5C560EDF5C0}" dt="2021-06-09T13:46:01.780" v="923" actId="478"/>
          <ac:picMkLst>
            <pc:docMk/>
            <pc:sldMk cId="3363400032" sldId="284"/>
            <ac:picMk id="80" creationId="{FDF4534D-C52F-D14C-AA47-5FB2A640FE81}"/>
          </ac:picMkLst>
        </pc:picChg>
      </pc:sldChg>
      <pc:sldChg chg="addSp delSp modSp add mod">
        <pc:chgData name="日比　浩喜" userId="60aab5a2-434d-449a-ad0a-98a77e1a2f44" providerId="ADAL" clId="{CF91477C-34EA-5D4B-9160-D5C560EDF5C0}" dt="2021-06-09T14:16:04.198" v="1275" actId="20577"/>
        <pc:sldMkLst>
          <pc:docMk/>
          <pc:sldMk cId="3538648615" sldId="285"/>
        </pc:sldMkLst>
        <pc:spChg chg="mod">
          <ac:chgData name="日比　浩喜" userId="60aab5a2-434d-449a-ad0a-98a77e1a2f44" providerId="ADAL" clId="{CF91477C-34EA-5D4B-9160-D5C560EDF5C0}" dt="2021-06-09T14:16:04.198" v="1275" actId="20577"/>
          <ac:spMkLst>
            <pc:docMk/>
            <pc:sldMk cId="3538648615" sldId="285"/>
            <ac:spMk id="2" creationId="{0B5D9E28-B9B1-8E42-9147-5FE3F111B189}"/>
          </ac:spMkLst>
        </pc:spChg>
        <pc:spChg chg="mod">
          <ac:chgData name="日比　浩喜" userId="60aab5a2-434d-449a-ad0a-98a77e1a2f44" providerId="ADAL" clId="{CF91477C-34EA-5D4B-9160-D5C560EDF5C0}" dt="2021-06-09T14:14:31.176" v="1231" actId="20577"/>
          <ac:spMkLst>
            <pc:docMk/>
            <pc:sldMk cId="3538648615" sldId="285"/>
            <ac:spMk id="84" creationId="{EB2046E2-CC23-694E-A271-3D4E7BCF1923}"/>
          </ac:spMkLst>
        </pc:spChg>
        <pc:picChg chg="add mod">
          <ac:chgData name="日比　浩喜" userId="60aab5a2-434d-449a-ad0a-98a77e1a2f44" providerId="ADAL" clId="{CF91477C-34EA-5D4B-9160-D5C560EDF5C0}" dt="2021-06-09T14:14:33.950" v="1232" actId="1076"/>
          <ac:picMkLst>
            <pc:docMk/>
            <pc:sldMk cId="3538648615" sldId="285"/>
            <ac:picMk id="4" creationId="{411D7928-FACC-624C-8499-9A50F3CE03B0}"/>
          </ac:picMkLst>
        </pc:picChg>
        <pc:picChg chg="add del mod">
          <ac:chgData name="日比　浩喜" userId="60aab5a2-434d-449a-ad0a-98a77e1a2f44" providerId="ADAL" clId="{CF91477C-34EA-5D4B-9160-D5C560EDF5C0}" dt="2021-06-09T14:15:31.054" v="1239" actId="478"/>
          <ac:picMkLst>
            <pc:docMk/>
            <pc:sldMk cId="3538648615" sldId="285"/>
            <ac:picMk id="6" creationId="{FE342931-E98C-7141-A1F0-183367869274}"/>
          </ac:picMkLst>
        </pc:picChg>
        <pc:picChg chg="del">
          <ac:chgData name="日比　浩喜" userId="60aab5a2-434d-449a-ad0a-98a77e1a2f44" providerId="ADAL" clId="{CF91477C-34EA-5D4B-9160-D5C560EDF5C0}" dt="2021-06-09T14:08:11.316" v="1212" actId="478"/>
          <ac:picMkLst>
            <pc:docMk/>
            <pc:sldMk cId="3538648615" sldId="285"/>
            <ac:picMk id="7" creationId="{3FC80F79-F903-E94F-9513-CF81F8655985}"/>
          </ac:picMkLst>
        </pc:picChg>
        <pc:picChg chg="add del mod">
          <ac:chgData name="日比　浩喜" userId="60aab5a2-434d-449a-ad0a-98a77e1a2f44" providerId="ADAL" clId="{CF91477C-34EA-5D4B-9160-D5C560EDF5C0}" dt="2021-06-09T14:14:22.310" v="1225" actId="478"/>
          <ac:picMkLst>
            <pc:docMk/>
            <pc:sldMk cId="3538648615" sldId="285"/>
            <ac:picMk id="8" creationId="{7032B5BC-F204-5D46-8E29-D4A5C2EDED5B}"/>
          </ac:picMkLst>
        </pc:picChg>
        <pc:picChg chg="del">
          <ac:chgData name="日比　浩喜" userId="60aab5a2-434d-449a-ad0a-98a77e1a2f44" providerId="ADAL" clId="{CF91477C-34EA-5D4B-9160-D5C560EDF5C0}" dt="2021-06-09T14:08:11.316" v="1212" actId="478"/>
          <ac:picMkLst>
            <pc:docMk/>
            <pc:sldMk cId="3538648615" sldId="285"/>
            <ac:picMk id="10" creationId="{13A432C7-C292-1043-8BAD-3B92C42FC116}"/>
          </ac:picMkLst>
        </pc:picChg>
        <pc:picChg chg="add mod">
          <ac:chgData name="日比　浩喜" userId="60aab5a2-434d-449a-ad0a-98a77e1a2f44" providerId="ADAL" clId="{CF91477C-34EA-5D4B-9160-D5C560EDF5C0}" dt="2021-06-09T14:15:38.597" v="1243" actId="1076"/>
          <ac:picMkLst>
            <pc:docMk/>
            <pc:sldMk cId="3538648615" sldId="285"/>
            <ac:picMk id="11" creationId="{67665571-420D-5B48-AE86-93C2A399DDAD}"/>
          </ac:picMkLst>
        </pc:picChg>
      </pc:sldChg>
      <pc:sldChg chg="addSp delSp modSp add mod">
        <pc:chgData name="日比　浩喜" userId="60aab5a2-434d-449a-ad0a-98a77e1a2f44" providerId="ADAL" clId="{CF91477C-34EA-5D4B-9160-D5C560EDF5C0}" dt="2021-06-09T18:08:25.543" v="7531" actId="20577"/>
        <pc:sldMkLst>
          <pc:docMk/>
          <pc:sldMk cId="3774797498" sldId="286"/>
        </pc:sldMkLst>
        <pc:spChg chg="mod">
          <ac:chgData name="日比　浩喜" userId="60aab5a2-434d-449a-ad0a-98a77e1a2f44" providerId="ADAL" clId="{CF91477C-34EA-5D4B-9160-D5C560EDF5C0}" dt="2021-06-09T14:21:13.821" v="1315" actId="20577"/>
          <ac:spMkLst>
            <pc:docMk/>
            <pc:sldMk cId="3774797498" sldId="286"/>
            <ac:spMk id="2" creationId="{0B5D9E28-B9B1-8E42-9147-5FE3F111B189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10" creationId="{7A81F100-E970-A24D-A9AD-9EFE871B8F92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12" creationId="{F2055E30-080E-E34B-880B-AA553449F73D}"/>
          </ac:spMkLst>
        </pc:spChg>
        <pc:spChg chg="mod">
          <ac:chgData name="日比　浩喜" userId="60aab5a2-434d-449a-ad0a-98a77e1a2f44" providerId="ADAL" clId="{CF91477C-34EA-5D4B-9160-D5C560EDF5C0}" dt="2021-06-09T14:28:35.223" v="1489" actId="1076"/>
          <ac:spMkLst>
            <pc:docMk/>
            <pc:sldMk cId="3774797498" sldId="286"/>
            <ac:spMk id="13" creationId="{5E40742E-91AB-AC45-B9B1-7CD96448C1E7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14" creationId="{764702E2-E426-2D49-96F7-F9F193A1E047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15" creationId="{082765A9-7C8C-6744-A5A7-7E4ACE67FC99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16" creationId="{DF2B8BE9-76EC-EE48-A496-B25BD73C0051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17" creationId="{06FFA47D-1182-E743-B47A-C80926BCBF2D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18" creationId="{10063F68-F041-B24D-86DE-1E9AD0C57042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19" creationId="{E63A41A7-6617-1247-B561-1E26C1B59735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20" creationId="{5F5334AA-FB77-D44C-8EEE-2258BC693A31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21" creationId="{2CACE3D6-CE10-7545-89C6-CBCC41307C5D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35" creationId="{9CEEBAEA-3AE2-124C-8880-BFF4D30B3866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36" creationId="{22471DBB-C252-514B-8B46-05A61FA6A3C6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37" creationId="{217B382D-3365-EA41-9B4B-46E9C0BC72F7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38" creationId="{9ABAFFDD-E583-3748-AEAC-E5E65B27E6D0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39" creationId="{2F78B433-3868-F843-8847-877AA0131F11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50" creationId="{999DB52A-9474-4043-8484-1A8ECED54B72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53" creationId="{9A94C00B-FE39-FC41-82E5-56FA78091AD5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54" creationId="{CA2FED7B-3BB6-1140-8C83-A6B93070C515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55" creationId="{C916E576-D58B-A948-A4CA-528B0684CE81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56" creationId="{20455861-E6D7-9F4B-B9BD-64BF00385F3C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57" creationId="{48A45DC4-3A05-2F48-8F7B-01998A3C7136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58" creationId="{6CC94FE9-4AAB-E84C-B6A6-2B62AF152776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59" creationId="{608F99C0-A6E1-8B4D-B8E1-87A862EED479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60" creationId="{8A833297-3E18-624E-91E5-A1CA617CEE57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61" creationId="{FDD19762-F917-6E45-A1B8-892AEA463959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62" creationId="{9622E4E3-A749-5C40-BC6A-A5C87D2563D7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73" creationId="{EF5014F6-506D-5B43-AF6B-FF94E38436B1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74" creationId="{C8896EBA-4371-0B45-A9EE-80A70F8663F9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75" creationId="{78CE9874-61F7-DD47-82D3-FBD52070088B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77" creationId="{8B4FE55D-77FE-9B49-B9F0-8EF65FCD2D07}"/>
          </ac:spMkLst>
        </pc:spChg>
        <pc:spChg chg="mod">
          <ac:chgData name="日比　浩喜" userId="60aab5a2-434d-449a-ad0a-98a77e1a2f44" providerId="ADAL" clId="{CF91477C-34EA-5D4B-9160-D5C560EDF5C0}" dt="2021-06-09T14:22:05.429" v="1318"/>
          <ac:spMkLst>
            <pc:docMk/>
            <pc:sldMk cId="3774797498" sldId="286"/>
            <ac:spMk id="80" creationId="{49324BAF-6B3B-D74C-9A7A-88457393BDB6}"/>
          </ac:spMkLst>
        </pc:spChg>
        <pc:spChg chg="add mod">
          <ac:chgData name="日比　浩喜" userId="60aab5a2-434d-449a-ad0a-98a77e1a2f44" providerId="ADAL" clId="{CF91477C-34EA-5D4B-9160-D5C560EDF5C0}" dt="2021-06-09T14:35:34.464" v="1837" actId="1076"/>
          <ac:spMkLst>
            <pc:docMk/>
            <pc:sldMk cId="3774797498" sldId="286"/>
            <ac:spMk id="81" creationId="{3588D504-94DB-0649-B080-4AF1A3F56C43}"/>
          </ac:spMkLst>
        </pc:spChg>
        <pc:spChg chg="mod">
          <ac:chgData name="日比　浩喜" userId="60aab5a2-434d-449a-ad0a-98a77e1a2f44" providerId="ADAL" clId="{CF91477C-34EA-5D4B-9160-D5C560EDF5C0}" dt="2021-06-09T18:08:25.543" v="7531" actId="20577"/>
          <ac:spMkLst>
            <pc:docMk/>
            <pc:sldMk cId="3774797498" sldId="286"/>
            <ac:spMk id="84" creationId="{EB2046E2-CC23-694E-A271-3D4E7BCF1923}"/>
          </ac:spMkLst>
        </pc:spChg>
        <pc:grpChg chg="add mod">
          <ac:chgData name="日比　浩喜" userId="60aab5a2-434d-449a-ad0a-98a77e1a2f44" providerId="ADAL" clId="{CF91477C-34EA-5D4B-9160-D5C560EDF5C0}" dt="2021-06-09T14:29:27.448" v="1495" actId="1076"/>
          <ac:grpSpMkLst>
            <pc:docMk/>
            <pc:sldMk cId="3774797498" sldId="286"/>
            <ac:grpSpMk id="6" creationId="{3EB478C6-D1D9-0D45-BF07-44025298A007}"/>
          </ac:grpSpMkLst>
        </pc:grpChg>
        <pc:grpChg chg="mod">
          <ac:chgData name="日比　浩喜" userId="60aab5a2-434d-449a-ad0a-98a77e1a2f44" providerId="ADAL" clId="{CF91477C-34EA-5D4B-9160-D5C560EDF5C0}" dt="2021-06-09T14:22:05.429" v="1318"/>
          <ac:grpSpMkLst>
            <pc:docMk/>
            <pc:sldMk cId="3774797498" sldId="286"/>
            <ac:grpSpMk id="7" creationId="{7003ADC7-4649-214C-AAF9-548FF59969AD}"/>
          </ac:grpSpMkLst>
        </pc:grpChg>
        <pc:grpChg chg="mod">
          <ac:chgData name="日比　浩喜" userId="60aab5a2-434d-449a-ad0a-98a77e1a2f44" providerId="ADAL" clId="{CF91477C-34EA-5D4B-9160-D5C560EDF5C0}" dt="2021-06-09T14:22:05.429" v="1318"/>
          <ac:grpSpMkLst>
            <pc:docMk/>
            <pc:sldMk cId="3774797498" sldId="286"/>
            <ac:grpSpMk id="8" creationId="{3FF28711-61BC-8E44-8633-33AC5458C9EA}"/>
          </ac:grpSpMkLst>
        </pc:grpChg>
        <pc:grpChg chg="mod">
          <ac:chgData name="日比　浩喜" userId="60aab5a2-434d-449a-ad0a-98a77e1a2f44" providerId="ADAL" clId="{CF91477C-34EA-5D4B-9160-D5C560EDF5C0}" dt="2021-06-09T14:22:05.429" v="1318"/>
          <ac:grpSpMkLst>
            <pc:docMk/>
            <pc:sldMk cId="3774797498" sldId="286"/>
            <ac:grpSpMk id="9" creationId="{19778A1E-913A-374F-B4F7-7AA91A82EA0B}"/>
          </ac:grpSpMkLst>
        </pc:grpChg>
        <pc:grpChg chg="mod">
          <ac:chgData name="日比　浩喜" userId="60aab5a2-434d-449a-ad0a-98a77e1a2f44" providerId="ADAL" clId="{CF91477C-34EA-5D4B-9160-D5C560EDF5C0}" dt="2021-06-09T14:22:05.429" v="1318"/>
          <ac:grpSpMkLst>
            <pc:docMk/>
            <pc:sldMk cId="3774797498" sldId="286"/>
            <ac:grpSpMk id="22" creationId="{91795681-3CC5-9344-BE50-40C4470985DA}"/>
          </ac:grpSpMkLst>
        </pc:grpChg>
        <pc:grpChg chg="mod">
          <ac:chgData name="日比　浩喜" userId="60aab5a2-434d-449a-ad0a-98a77e1a2f44" providerId="ADAL" clId="{CF91477C-34EA-5D4B-9160-D5C560EDF5C0}" dt="2021-06-09T14:22:05.429" v="1318"/>
          <ac:grpSpMkLst>
            <pc:docMk/>
            <pc:sldMk cId="3774797498" sldId="286"/>
            <ac:grpSpMk id="40" creationId="{957565D7-800C-794E-AE04-AFD6528B82F3}"/>
          </ac:grpSpMkLst>
        </pc:grpChg>
        <pc:grpChg chg="mod">
          <ac:chgData name="日比　浩喜" userId="60aab5a2-434d-449a-ad0a-98a77e1a2f44" providerId="ADAL" clId="{CF91477C-34EA-5D4B-9160-D5C560EDF5C0}" dt="2021-06-09T14:22:05.429" v="1318"/>
          <ac:grpSpMkLst>
            <pc:docMk/>
            <pc:sldMk cId="3774797498" sldId="286"/>
            <ac:grpSpMk id="63" creationId="{CCABDC25-FB2E-A44E-A148-2953E4F9FA46}"/>
          </ac:grpSpMkLst>
        </pc:grpChg>
        <pc:picChg chg="del">
          <ac:chgData name="日比　浩喜" userId="60aab5a2-434d-449a-ad0a-98a77e1a2f44" providerId="ADAL" clId="{CF91477C-34EA-5D4B-9160-D5C560EDF5C0}" dt="2021-06-09T14:22:00.676" v="1317" actId="478"/>
          <ac:picMkLst>
            <pc:docMk/>
            <pc:sldMk cId="3774797498" sldId="286"/>
            <ac:picMk id="4" creationId="{411D7928-FACC-624C-8499-9A50F3CE03B0}"/>
          </ac:picMkLst>
        </pc:picChg>
        <pc:picChg chg="add mod">
          <ac:chgData name="日比　浩喜" userId="60aab5a2-434d-449a-ad0a-98a77e1a2f44" providerId="ADAL" clId="{CF91477C-34EA-5D4B-9160-D5C560EDF5C0}" dt="2021-06-09T14:34:28.751" v="1756" actId="1076"/>
          <ac:picMkLst>
            <pc:docMk/>
            <pc:sldMk cId="3774797498" sldId="286"/>
            <ac:picMk id="5" creationId="{C901459B-8EE3-1B47-9CC3-200D5CD4501A}"/>
          </ac:picMkLst>
        </pc:picChg>
        <pc:picChg chg="del">
          <ac:chgData name="日比　浩喜" userId="60aab5a2-434d-449a-ad0a-98a77e1a2f44" providerId="ADAL" clId="{CF91477C-34EA-5D4B-9160-D5C560EDF5C0}" dt="2021-06-09T14:21:59.271" v="1316" actId="478"/>
          <ac:picMkLst>
            <pc:docMk/>
            <pc:sldMk cId="3774797498" sldId="286"/>
            <ac:picMk id="11" creationId="{67665571-420D-5B48-AE86-93C2A399DDAD}"/>
          </ac:picMkLst>
        </pc:pic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23" creationId="{CCFFE324-366A-E74E-8FE1-321E7F658975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24" creationId="{2DE76DB6-2DA6-7740-85D1-11B30E9E5736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25" creationId="{A445C602-673A-8147-A0AC-137EA33B7EDA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26" creationId="{A8846C75-86A5-DD40-A0E0-5C5EDFD5CCAD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27" creationId="{29EEACEF-28B5-D740-BA5F-B3E19CFEFFAD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28" creationId="{6C623145-C57F-104B-B2B3-F63F88C1972D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29" creationId="{BC20B633-A665-424D-835A-6FA38A0F9D7A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30" creationId="{0FF018D3-63B8-9D48-AA73-7F1EF1F1B0FA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31" creationId="{8FB638D5-8905-D441-A886-866AB6DDB94C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32" creationId="{C6CF560B-F080-2D43-946F-DB21B0F22619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33" creationId="{1893EAAD-08E0-E845-982F-F53CBF9D0AB6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34" creationId="{2B3CC9C8-23F3-9143-BBE0-24DB2D97058E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41" creationId="{AADDC825-6FAC-D54B-81B1-23E8ECC0F3DA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42" creationId="{BEE71232-1745-494A-A4AF-24D2977AAFB6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43" creationId="{CC7AD710-321A-B243-9B67-8EBBCA6B9A91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44" creationId="{D0DCAF15-2DF0-2943-8AEF-FCE497C6113E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45" creationId="{1DD09BD1-0099-FF4A-876C-8D328E34A762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46" creationId="{98862142-A5E4-0045-98C9-1690CA3FB6E4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47" creationId="{7CF80E11-682E-FF44-A3AD-7B19F8A699C2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48" creationId="{B0E90C3D-45FB-E745-9884-5BEB4D7D5BCD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49" creationId="{C18D64F7-4080-CC47-A4EE-6E3508B91337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51" creationId="{7207037B-1173-5340-B82C-1DF44963E8AD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52" creationId="{81C815EC-1430-234A-B843-C9AE51D411A7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64" creationId="{28752039-6E99-9A4F-8094-7094AB2F441F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65" creationId="{F1270245-8E8D-6B44-B090-7912FEC13EAA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66" creationId="{FEA289E6-F15E-D54B-9817-BC8EADA729F1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67" creationId="{67B57FC1-8EE3-A14A-B411-93F3ED2A0C73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68" creationId="{DF5D35EC-D281-DB48-A114-0856EE1CC29A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69" creationId="{5DF5D15D-B618-6440-B67B-EF90C1DD6E96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70" creationId="{B1B8BB95-7F01-6344-8AA2-8A686E679B27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71" creationId="{FCD5ED12-2936-1A41-99A3-06EB9B78AD6D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72" creationId="{C5DB8370-ADA4-5D49-A056-D172F2F76E3A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76" creationId="{25EC78A9-F5B4-0943-95DA-D600F74AD507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78" creationId="{E47684EE-844F-F041-BA5F-9D122A26DEF2}"/>
          </ac:cxnSpMkLst>
        </pc:cxnChg>
        <pc:cxnChg chg="mod">
          <ac:chgData name="日比　浩喜" userId="60aab5a2-434d-449a-ad0a-98a77e1a2f44" providerId="ADAL" clId="{CF91477C-34EA-5D4B-9160-D5C560EDF5C0}" dt="2021-06-09T14:22:05.429" v="1318"/>
          <ac:cxnSpMkLst>
            <pc:docMk/>
            <pc:sldMk cId="3774797498" sldId="286"/>
            <ac:cxnSpMk id="79" creationId="{76016463-6BF1-144A-AC74-11BFE4BF17DE}"/>
          </ac:cxnSpMkLst>
        </pc:cxnChg>
      </pc:sldChg>
      <pc:sldChg chg="addSp delSp modSp add mod">
        <pc:chgData name="日比　浩喜" userId="60aab5a2-434d-449a-ad0a-98a77e1a2f44" providerId="ADAL" clId="{CF91477C-34EA-5D4B-9160-D5C560EDF5C0}" dt="2021-06-10T03:49:54.652" v="8768" actId="20577"/>
        <pc:sldMkLst>
          <pc:docMk/>
          <pc:sldMk cId="2525702153" sldId="287"/>
        </pc:sldMkLst>
        <pc:spChg chg="mod">
          <ac:chgData name="日比　浩喜" userId="60aab5a2-434d-449a-ad0a-98a77e1a2f44" providerId="ADAL" clId="{CF91477C-34EA-5D4B-9160-D5C560EDF5C0}" dt="2021-06-09T14:46:27.925" v="2015" actId="20577"/>
          <ac:spMkLst>
            <pc:docMk/>
            <pc:sldMk cId="2525702153" sldId="287"/>
            <ac:spMk id="2" creationId="{0B5D9E28-B9B1-8E42-9147-5FE3F111B189}"/>
          </ac:spMkLst>
        </pc:spChg>
        <pc:spChg chg="add mod">
          <ac:chgData name="日比　浩喜" userId="60aab5a2-434d-449a-ad0a-98a77e1a2f44" providerId="ADAL" clId="{CF91477C-34EA-5D4B-9160-D5C560EDF5C0}" dt="2021-06-09T15:00:26.343" v="2554" actId="1076"/>
          <ac:spMkLst>
            <pc:docMk/>
            <pc:sldMk cId="2525702153" sldId="287"/>
            <ac:spMk id="11" creationId="{3D6EB69C-AAA9-C34D-BBC3-ED582C703621}"/>
          </ac:spMkLst>
        </pc:spChg>
        <pc:spChg chg="del">
          <ac:chgData name="日比　浩喜" userId="60aab5a2-434d-449a-ad0a-98a77e1a2f44" providerId="ADAL" clId="{CF91477C-34EA-5D4B-9160-D5C560EDF5C0}" dt="2021-06-09T14:37:36.887" v="1928" actId="478"/>
          <ac:spMkLst>
            <pc:docMk/>
            <pc:sldMk cId="2525702153" sldId="287"/>
            <ac:spMk id="81" creationId="{3588D504-94DB-0649-B080-4AF1A3F56C43}"/>
          </ac:spMkLst>
        </pc:spChg>
        <pc:spChg chg="mod">
          <ac:chgData name="日比　浩喜" userId="60aab5a2-434d-449a-ad0a-98a77e1a2f44" providerId="ADAL" clId="{CF91477C-34EA-5D4B-9160-D5C560EDF5C0}" dt="2021-06-10T03:49:54.652" v="8768" actId="20577"/>
          <ac:spMkLst>
            <pc:docMk/>
            <pc:sldMk cId="2525702153" sldId="287"/>
            <ac:spMk id="84" creationId="{EB2046E2-CC23-694E-A271-3D4E7BCF1923}"/>
          </ac:spMkLst>
        </pc:spChg>
        <pc:grpChg chg="del">
          <ac:chgData name="日比　浩喜" userId="60aab5a2-434d-449a-ad0a-98a77e1a2f44" providerId="ADAL" clId="{CF91477C-34EA-5D4B-9160-D5C560EDF5C0}" dt="2021-06-09T14:37:32.833" v="1926" actId="478"/>
          <ac:grpSpMkLst>
            <pc:docMk/>
            <pc:sldMk cId="2525702153" sldId="287"/>
            <ac:grpSpMk id="6" creationId="{3EB478C6-D1D9-0D45-BF07-44025298A007}"/>
          </ac:grpSpMkLst>
        </pc:grpChg>
        <pc:picChg chg="add mod modCrop">
          <ac:chgData name="日比　浩喜" userId="60aab5a2-434d-449a-ad0a-98a77e1a2f44" providerId="ADAL" clId="{CF91477C-34EA-5D4B-9160-D5C560EDF5C0}" dt="2021-06-09T14:53:23.347" v="2201" actId="1076"/>
          <ac:picMkLst>
            <pc:docMk/>
            <pc:sldMk cId="2525702153" sldId="287"/>
            <ac:picMk id="4" creationId="{C26116EF-E3AE-D944-92FF-0BB77B1CAC2F}"/>
          </ac:picMkLst>
        </pc:picChg>
        <pc:picChg chg="del">
          <ac:chgData name="日比　浩喜" userId="60aab5a2-434d-449a-ad0a-98a77e1a2f44" providerId="ADAL" clId="{CF91477C-34EA-5D4B-9160-D5C560EDF5C0}" dt="2021-06-09T14:37:34.651" v="1927" actId="478"/>
          <ac:picMkLst>
            <pc:docMk/>
            <pc:sldMk cId="2525702153" sldId="287"/>
            <ac:picMk id="5" creationId="{C901459B-8EE3-1B47-9CC3-200D5CD4501A}"/>
          </ac:picMkLst>
        </pc:picChg>
        <pc:picChg chg="add mod modCrop">
          <ac:chgData name="日比　浩喜" userId="60aab5a2-434d-449a-ad0a-98a77e1a2f44" providerId="ADAL" clId="{CF91477C-34EA-5D4B-9160-D5C560EDF5C0}" dt="2021-06-09T14:46:32.722" v="2017" actId="1076"/>
          <ac:picMkLst>
            <pc:docMk/>
            <pc:sldMk cId="2525702153" sldId="287"/>
            <ac:picMk id="82" creationId="{C0555305-A8AE-9F45-9F64-CD7E538C7373}"/>
          </ac:picMkLst>
        </pc:pic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23" creationId="{CCFFE324-366A-E74E-8FE1-321E7F658975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26" creationId="{A8846C75-86A5-DD40-A0E0-5C5EDFD5CCAD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27" creationId="{29EEACEF-28B5-D740-BA5F-B3E19CFEFFAD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28" creationId="{6C623145-C57F-104B-B2B3-F63F88C1972D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29" creationId="{BC20B633-A665-424D-835A-6FA38A0F9D7A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30" creationId="{0FF018D3-63B8-9D48-AA73-7F1EF1F1B0FA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31" creationId="{8FB638D5-8905-D441-A886-866AB6DDB94C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32" creationId="{C6CF560B-F080-2D43-946F-DB21B0F22619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41" creationId="{AADDC825-6FAC-D54B-81B1-23E8ECC0F3DA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42" creationId="{BEE71232-1745-494A-A4AF-24D2977AAFB6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43" creationId="{CC7AD710-321A-B243-9B67-8EBBCA6B9A91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44" creationId="{D0DCAF15-2DF0-2943-8AEF-FCE497C6113E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45" creationId="{1DD09BD1-0099-FF4A-876C-8D328E34A762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46" creationId="{98862142-A5E4-0045-98C9-1690CA3FB6E4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47" creationId="{7CF80E11-682E-FF44-A3AD-7B19F8A699C2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48" creationId="{B0E90C3D-45FB-E745-9884-5BEB4D7D5BCD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49" creationId="{C18D64F7-4080-CC47-A4EE-6E3508B91337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51" creationId="{7207037B-1173-5340-B82C-1DF44963E8AD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52" creationId="{81C815EC-1430-234A-B843-C9AE51D411A7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67" creationId="{67B57FC1-8EE3-A14A-B411-93F3ED2A0C73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68" creationId="{DF5D35EC-D281-DB48-A114-0856EE1CC29A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69" creationId="{5DF5D15D-B618-6440-B67B-EF90C1DD6E96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70" creationId="{B1B8BB95-7F01-6344-8AA2-8A686E679B27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71" creationId="{FCD5ED12-2936-1A41-99A3-06EB9B78AD6D}"/>
          </ac:cxnSpMkLst>
        </pc:cxnChg>
        <pc:cxnChg chg="mod">
          <ac:chgData name="日比　浩喜" userId="60aab5a2-434d-449a-ad0a-98a77e1a2f44" providerId="ADAL" clId="{CF91477C-34EA-5D4B-9160-D5C560EDF5C0}" dt="2021-06-09T14:37:32.833" v="1926" actId="478"/>
          <ac:cxnSpMkLst>
            <pc:docMk/>
            <pc:sldMk cId="2525702153" sldId="287"/>
            <ac:cxnSpMk id="72" creationId="{C5DB8370-ADA4-5D49-A056-D172F2F76E3A}"/>
          </ac:cxnSpMkLst>
        </pc:cxnChg>
      </pc:sldChg>
      <pc:sldChg chg="addSp delSp modSp add mod">
        <pc:chgData name="日比　浩喜" userId="60aab5a2-434d-449a-ad0a-98a77e1a2f44" providerId="ADAL" clId="{CF91477C-34EA-5D4B-9160-D5C560EDF5C0}" dt="2021-06-09T15:37:55.614" v="3453" actId="20577"/>
        <pc:sldMkLst>
          <pc:docMk/>
          <pc:sldMk cId="112122760" sldId="288"/>
        </pc:sldMkLst>
        <pc:spChg chg="add del mod">
          <ac:chgData name="日比　浩喜" userId="60aab5a2-434d-449a-ad0a-98a77e1a2f44" providerId="ADAL" clId="{CF91477C-34EA-5D4B-9160-D5C560EDF5C0}" dt="2021-06-09T15:19:30.499" v="3096" actId="478"/>
          <ac:spMkLst>
            <pc:docMk/>
            <pc:sldMk cId="112122760" sldId="288"/>
            <ac:spMk id="8" creationId="{2632EBED-6C42-B249-9DBC-567C2A0004B2}"/>
          </ac:spMkLst>
        </pc:spChg>
        <pc:spChg chg="del">
          <ac:chgData name="日比　浩喜" userId="60aab5a2-434d-449a-ad0a-98a77e1a2f44" providerId="ADAL" clId="{CF91477C-34EA-5D4B-9160-D5C560EDF5C0}" dt="2021-06-09T15:00:36.988" v="2556" actId="478"/>
          <ac:spMkLst>
            <pc:docMk/>
            <pc:sldMk cId="112122760" sldId="288"/>
            <ac:spMk id="11" creationId="{3D6EB69C-AAA9-C34D-BBC3-ED582C703621}"/>
          </ac:spMkLst>
        </pc:spChg>
        <pc:spChg chg="mod">
          <ac:chgData name="日比　浩喜" userId="60aab5a2-434d-449a-ad0a-98a77e1a2f44" providerId="ADAL" clId="{CF91477C-34EA-5D4B-9160-D5C560EDF5C0}" dt="2021-06-09T15:37:55.614" v="3453" actId="20577"/>
          <ac:spMkLst>
            <pc:docMk/>
            <pc:sldMk cId="112122760" sldId="288"/>
            <ac:spMk id="84" creationId="{EB2046E2-CC23-694E-A271-3D4E7BCF1923}"/>
          </ac:spMkLst>
        </pc:spChg>
        <pc:picChg chg="del">
          <ac:chgData name="日比　浩喜" userId="60aab5a2-434d-449a-ad0a-98a77e1a2f44" providerId="ADAL" clId="{CF91477C-34EA-5D4B-9160-D5C560EDF5C0}" dt="2021-06-09T15:05:22.496" v="2560" actId="478"/>
          <ac:picMkLst>
            <pc:docMk/>
            <pc:sldMk cId="112122760" sldId="288"/>
            <ac:picMk id="4" creationId="{C26116EF-E3AE-D944-92FF-0BB77B1CAC2F}"/>
          </ac:picMkLst>
        </pc:picChg>
        <pc:picChg chg="add del mod">
          <ac:chgData name="日比　浩喜" userId="60aab5a2-434d-449a-ad0a-98a77e1a2f44" providerId="ADAL" clId="{CF91477C-34EA-5D4B-9160-D5C560EDF5C0}" dt="2021-06-09T15:17:10.368" v="2996" actId="478"/>
          <ac:picMkLst>
            <pc:docMk/>
            <pc:sldMk cId="112122760" sldId="288"/>
            <ac:picMk id="5" creationId="{404CB6CA-95BE-814F-831B-F9C536741300}"/>
          </ac:picMkLst>
        </pc:picChg>
        <pc:picChg chg="add del mod">
          <ac:chgData name="日比　浩喜" userId="60aab5a2-434d-449a-ad0a-98a77e1a2f44" providerId="ADAL" clId="{CF91477C-34EA-5D4B-9160-D5C560EDF5C0}" dt="2021-06-09T15:19:27.256" v="3095" actId="478"/>
          <ac:picMkLst>
            <pc:docMk/>
            <pc:sldMk cId="112122760" sldId="288"/>
            <ac:picMk id="7" creationId="{0398294B-88D7-334F-BA99-DF8F25723046}"/>
          </ac:picMkLst>
        </pc:picChg>
        <pc:picChg chg="add mod modCrop">
          <ac:chgData name="日比　浩喜" userId="60aab5a2-434d-449a-ad0a-98a77e1a2f44" providerId="ADAL" clId="{CF91477C-34EA-5D4B-9160-D5C560EDF5C0}" dt="2021-06-09T15:33:20.461" v="3211" actId="167"/>
          <ac:picMkLst>
            <pc:docMk/>
            <pc:sldMk cId="112122760" sldId="288"/>
            <ac:picMk id="10" creationId="{8E4BD218-2B70-AC41-AF26-359D9A979C73}"/>
          </ac:picMkLst>
        </pc:picChg>
        <pc:picChg chg="add mod">
          <ac:chgData name="日比　浩喜" userId="60aab5a2-434d-449a-ad0a-98a77e1a2f44" providerId="ADAL" clId="{CF91477C-34EA-5D4B-9160-D5C560EDF5C0}" dt="2021-06-09T15:29:08.218" v="3178" actId="1076"/>
          <ac:picMkLst>
            <pc:docMk/>
            <pc:sldMk cId="112122760" sldId="288"/>
            <ac:picMk id="12" creationId="{00DAAC42-F5F0-5944-85CD-FEFA6A2F1114}"/>
          </ac:picMkLst>
        </pc:picChg>
        <pc:picChg chg="add mod">
          <ac:chgData name="日比　浩喜" userId="60aab5a2-434d-449a-ad0a-98a77e1a2f44" providerId="ADAL" clId="{CF91477C-34EA-5D4B-9160-D5C560EDF5C0}" dt="2021-06-09T15:29:08.218" v="3178" actId="1076"/>
          <ac:picMkLst>
            <pc:docMk/>
            <pc:sldMk cId="112122760" sldId="288"/>
            <ac:picMk id="13" creationId="{F2D9898E-ACA1-134D-B035-E9D84DA2C9A7}"/>
          </ac:picMkLst>
        </pc:picChg>
        <pc:picChg chg="add mod modCrop">
          <ac:chgData name="日比　浩喜" userId="60aab5a2-434d-449a-ad0a-98a77e1a2f44" providerId="ADAL" clId="{CF91477C-34EA-5D4B-9160-D5C560EDF5C0}" dt="2021-06-09T15:35:28.818" v="3269" actId="1076"/>
          <ac:picMkLst>
            <pc:docMk/>
            <pc:sldMk cId="112122760" sldId="288"/>
            <ac:picMk id="16" creationId="{F3B008D9-1A12-2147-8AFC-B9DE9DAA1938}"/>
          </ac:picMkLst>
        </pc:picChg>
        <pc:picChg chg="add mod modCrop">
          <ac:chgData name="日比　浩喜" userId="60aab5a2-434d-449a-ad0a-98a77e1a2f44" providerId="ADAL" clId="{CF91477C-34EA-5D4B-9160-D5C560EDF5C0}" dt="2021-06-09T15:33:49.659" v="3216" actId="167"/>
          <ac:picMkLst>
            <pc:docMk/>
            <pc:sldMk cId="112122760" sldId="288"/>
            <ac:picMk id="17" creationId="{3C60CB64-BCDB-8141-BB54-E47974EF94AE}"/>
          </ac:picMkLst>
        </pc:picChg>
        <pc:picChg chg="add del mod modCrop">
          <ac:chgData name="日比　浩喜" userId="60aab5a2-434d-449a-ad0a-98a77e1a2f44" providerId="ADAL" clId="{CF91477C-34EA-5D4B-9160-D5C560EDF5C0}" dt="2021-06-09T15:36:25.049" v="3294" actId="478"/>
          <ac:picMkLst>
            <pc:docMk/>
            <pc:sldMk cId="112122760" sldId="288"/>
            <ac:picMk id="18" creationId="{CB4DACAA-8C6B-6D41-B250-97282A8EBAE5}"/>
          </ac:picMkLst>
        </pc:picChg>
      </pc:sldChg>
      <pc:sldChg chg="modSp add ord">
        <pc:chgData name="日比　浩喜" userId="60aab5a2-434d-449a-ad0a-98a77e1a2f44" providerId="ADAL" clId="{CF91477C-34EA-5D4B-9160-D5C560EDF5C0}" dt="2021-06-10T03:50:54.324" v="8783" actId="20577"/>
        <pc:sldMkLst>
          <pc:docMk/>
          <pc:sldMk cId="3459774773" sldId="289"/>
        </pc:sldMkLst>
        <pc:spChg chg="mod">
          <ac:chgData name="日比　浩喜" userId="60aab5a2-434d-449a-ad0a-98a77e1a2f44" providerId="ADAL" clId="{CF91477C-34EA-5D4B-9160-D5C560EDF5C0}" dt="2021-06-10T03:50:54.324" v="8783" actId="20577"/>
          <ac:spMkLst>
            <pc:docMk/>
            <pc:sldMk cId="3459774773" sldId="289"/>
            <ac:spMk id="84" creationId="{EB2046E2-CC23-694E-A271-3D4E7BCF1923}"/>
          </ac:spMkLst>
        </pc:spChg>
      </pc:sldChg>
      <pc:sldChg chg="delSp modSp add mod">
        <pc:chgData name="日比　浩喜" userId="60aab5a2-434d-449a-ad0a-98a77e1a2f44" providerId="ADAL" clId="{CF91477C-34EA-5D4B-9160-D5C560EDF5C0}" dt="2021-06-10T04:00:46.733" v="8881" actId="20577"/>
        <pc:sldMkLst>
          <pc:docMk/>
          <pc:sldMk cId="1433190709" sldId="290"/>
        </pc:sldMkLst>
        <pc:spChg chg="mod">
          <ac:chgData name="日比　浩喜" userId="60aab5a2-434d-449a-ad0a-98a77e1a2f44" providerId="ADAL" clId="{CF91477C-34EA-5D4B-9160-D5C560EDF5C0}" dt="2021-06-09T15:43:47.632" v="3616" actId="20577"/>
          <ac:spMkLst>
            <pc:docMk/>
            <pc:sldMk cId="1433190709" sldId="290"/>
            <ac:spMk id="2" creationId="{0B5D9E28-B9B1-8E42-9147-5FE3F111B189}"/>
          </ac:spMkLst>
        </pc:spChg>
        <pc:spChg chg="del">
          <ac:chgData name="日比　浩喜" userId="60aab5a2-434d-449a-ad0a-98a77e1a2f44" providerId="ADAL" clId="{CF91477C-34EA-5D4B-9160-D5C560EDF5C0}" dt="2021-06-09T15:38:51.621" v="3457" actId="478"/>
          <ac:spMkLst>
            <pc:docMk/>
            <pc:sldMk cId="1433190709" sldId="290"/>
            <ac:spMk id="11" creationId="{3D6EB69C-AAA9-C34D-BBC3-ED582C703621}"/>
          </ac:spMkLst>
        </pc:spChg>
        <pc:spChg chg="mod">
          <ac:chgData name="日比　浩喜" userId="60aab5a2-434d-449a-ad0a-98a77e1a2f44" providerId="ADAL" clId="{CF91477C-34EA-5D4B-9160-D5C560EDF5C0}" dt="2021-06-10T04:00:46.733" v="8881" actId="20577"/>
          <ac:spMkLst>
            <pc:docMk/>
            <pc:sldMk cId="1433190709" sldId="290"/>
            <ac:spMk id="84" creationId="{EB2046E2-CC23-694E-A271-3D4E7BCF1923}"/>
          </ac:spMkLst>
        </pc:spChg>
        <pc:picChg chg="del">
          <ac:chgData name="日比　浩喜" userId="60aab5a2-434d-449a-ad0a-98a77e1a2f44" providerId="ADAL" clId="{CF91477C-34EA-5D4B-9160-D5C560EDF5C0}" dt="2021-06-09T15:39:03.803" v="3466" actId="478"/>
          <ac:picMkLst>
            <pc:docMk/>
            <pc:sldMk cId="1433190709" sldId="290"/>
            <ac:picMk id="4" creationId="{C26116EF-E3AE-D944-92FF-0BB77B1CAC2F}"/>
          </ac:picMkLst>
        </pc:picChg>
        <pc:picChg chg="del">
          <ac:chgData name="日比　浩喜" userId="60aab5a2-434d-449a-ad0a-98a77e1a2f44" providerId="ADAL" clId="{CF91477C-34EA-5D4B-9160-D5C560EDF5C0}" dt="2021-06-09T15:39:26.095" v="3467" actId="478"/>
          <ac:picMkLst>
            <pc:docMk/>
            <pc:sldMk cId="1433190709" sldId="290"/>
            <ac:picMk id="82" creationId="{C0555305-A8AE-9F45-9F64-CD7E538C7373}"/>
          </ac:picMkLst>
        </pc:picChg>
      </pc:sldChg>
      <pc:sldChg chg="addSp delSp modSp add mod">
        <pc:chgData name="日比　浩喜" userId="60aab5a2-434d-449a-ad0a-98a77e1a2f44" providerId="ADAL" clId="{CF91477C-34EA-5D4B-9160-D5C560EDF5C0}" dt="2021-06-09T16:26:18.208" v="4495" actId="20577"/>
        <pc:sldMkLst>
          <pc:docMk/>
          <pc:sldMk cId="2823951048" sldId="291"/>
        </pc:sldMkLst>
        <pc:spChg chg="mod">
          <ac:chgData name="日比　浩喜" userId="60aab5a2-434d-449a-ad0a-98a77e1a2f44" providerId="ADAL" clId="{CF91477C-34EA-5D4B-9160-D5C560EDF5C0}" dt="2021-06-09T16:01:26.513" v="4144" actId="20577"/>
          <ac:spMkLst>
            <pc:docMk/>
            <pc:sldMk cId="2823951048" sldId="291"/>
            <ac:spMk id="2" creationId="{0B5D9E28-B9B1-8E42-9147-5FE3F111B189}"/>
          </ac:spMkLst>
        </pc:spChg>
        <pc:spChg chg="del">
          <ac:chgData name="日比　浩喜" userId="60aab5a2-434d-449a-ad0a-98a77e1a2f44" providerId="ADAL" clId="{CF91477C-34EA-5D4B-9160-D5C560EDF5C0}" dt="2021-06-09T15:52:20.665" v="3928" actId="478"/>
          <ac:spMkLst>
            <pc:docMk/>
            <pc:sldMk cId="2823951048" sldId="291"/>
            <ac:spMk id="8" creationId="{2632EBED-6C42-B249-9DBC-567C2A0004B2}"/>
          </ac:spMkLst>
        </pc:spChg>
        <pc:spChg chg="mod">
          <ac:chgData name="日比　浩喜" userId="60aab5a2-434d-449a-ad0a-98a77e1a2f44" providerId="ADAL" clId="{CF91477C-34EA-5D4B-9160-D5C560EDF5C0}" dt="2021-06-09T16:26:18.208" v="4495" actId="20577"/>
          <ac:spMkLst>
            <pc:docMk/>
            <pc:sldMk cId="2823951048" sldId="291"/>
            <ac:spMk id="84" creationId="{EB2046E2-CC23-694E-A271-3D4E7BCF1923}"/>
          </ac:spMkLst>
        </pc:spChg>
        <pc:picChg chg="add mod">
          <ac:chgData name="日比　浩喜" userId="60aab5a2-434d-449a-ad0a-98a77e1a2f44" providerId="ADAL" clId="{CF91477C-34EA-5D4B-9160-D5C560EDF5C0}" dt="2021-06-09T16:24:38.300" v="4404" actId="167"/>
          <ac:picMkLst>
            <pc:docMk/>
            <pc:sldMk cId="2823951048" sldId="291"/>
            <ac:picMk id="4" creationId="{AC9A2C98-3728-114A-833C-9E7E215C5370}"/>
          </ac:picMkLst>
        </pc:picChg>
        <pc:picChg chg="add mod">
          <ac:chgData name="日比　浩喜" userId="60aab5a2-434d-449a-ad0a-98a77e1a2f44" providerId="ADAL" clId="{CF91477C-34EA-5D4B-9160-D5C560EDF5C0}" dt="2021-06-09T16:24:01.326" v="4328" actId="1076"/>
          <ac:picMkLst>
            <pc:docMk/>
            <pc:sldMk cId="2823951048" sldId="291"/>
            <ac:picMk id="6" creationId="{CBF79C6D-EFB8-8C41-924D-E0F220D46918}"/>
          </ac:picMkLst>
        </pc:picChg>
        <pc:picChg chg="del">
          <ac:chgData name="日比　浩喜" userId="60aab5a2-434d-449a-ad0a-98a77e1a2f44" providerId="ADAL" clId="{CF91477C-34EA-5D4B-9160-D5C560EDF5C0}" dt="2021-06-09T15:52:18.655" v="3927" actId="478"/>
          <ac:picMkLst>
            <pc:docMk/>
            <pc:sldMk cId="2823951048" sldId="291"/>
            <ac:picMk id="7" creationId="{0398294B-88D7-334F-BA99-DF8F25723046}"/>
          </ac:picMkLst>
        </pc:picChg>
        <pc:picChg chg="add mod">
          <ac:chgData name="日比　浩喜" userId="60aab5a2-434d-449a-ad0a-98a77e1a2f44" providerId="ADAL" clId="{CF91477C-34EA-5D4B-9160-D5C560EDF5C0}" dt="2021-06-09T16:26:03.535" v="4454" actId="1076"/>
          <ac:picMkLst>
            <pc:docMk/>
            <pc:sldMk cId="2823951048" sldId="291"/>
            <ac:picMk id="10" creationId="{E002BBA5-9C57-4847-A98F-638511A43657}"/>
          </ac:picMkLst>
        </pc:picChg>
        <pc:picChg chg="del">
          <ac:chgData name="日比　浩喜" userId="60aab5a2-434d-449a-ad0a-98a77e1a2f44" providerId="ADAL" clId="{CF91477C-34EA-5D4B-9160-D5C560EDF5C0}" dt="2021-06-09T15:54:55.815" v="3929" actId="478"/>
          <ac:picMkLst>
            <pc:docMk/>
            <pc:sldMk cId="2823951048" sldId="291"/>
            <ac:picMk id="82" creationId="{C0555305-A8AE-9F45-9F64-CD7E538C7373}"/>
          </ac:picMkLst>
        </pc:picChg>
      </pc:sldChg>
      <pc:sldChg chg="addSp delSp modSp add mod">
        <pc:chgData name="日比　浩喜" userId="60aab5a2-434d-449a-ad0a-98a77e1a2f44" providerId="ADAL" clId="{CF91477C-34EA-5D4B-9160-D5C560EDF5C0}" dt="2021-06-10T04:37:51.839" v="8933" actId="1076"/>
        <pc:sldMkLst>
          <pc:docMk/>
          <pc:sldMk cId="1241280783" sldId="292"/>
        </pc:sldMkLst>
        <pc:spChg chg="add mod">
          <ac:chgData name="日比　浩喜" userId="60aab5a2-434d-449a-ad0a-98a77e1a2f44" providerId="ADAL" clId="{CF91477C-34EA-5D4B-9160-D5C560EDF5C0}" dt="2021-06-10T04:37:51.839" v="8933" actId="1076"/>
          <ac:spMkLst>
            <pc:docMk/>
            <pc:sldMk cId="1241280783" sldId="292"/>
            <ac:spMk id="6" creationId="{C098427C-C00A-A441-9D5C-F950C4284752}"/>
          </ac:spMkLst>
        </pc:spChg>
        <pc:spChg chg="add mod">
          <ac:chgData name="日比　浩喜" userId="60aab5a2-434d-449a-ad0a-98a77e1a2f44" providerId="ADAL" clId="{CF91477C-34EA-5D4B-9160-D5C560EDF5C0}" dt="2021-06-09T16:41:14.856" v="4881" actId="1076"/>
          <ac:spMkLst>
            <pc:docMk/>
            <pc:sldMk cId="1241280783" sldId="292"/>
            <ac:spMk id="13" creationId="{57722D18-510E-4842-B695-B31EC14F3E46}"/>
          </ac:spMkLst>
        </pc:spChg>
        <pc:spChg chg="mod">
          <ac:chgData name="日比　浩喜" userId="60aab5a2-434d-449a-ad0a-98a77e1a2f44" providerId="ADAL" clId="{CF91477C-34EA-5D4B-9160-D5C560EDF5C0}" dt="2021-06-09T16:40:12.154" v="4864" actId="20577"/>
          <ac:spMkLst>
            <pc:docMk/>
            <pc:sldMk cId="1241280783" sldId="292"/>
            <ac:spMk id="84" creationId="{EB2046E2-CC23-694E-A271-3D4E7BCF1923}"/>
          </ac:spMkLst>
        </pc:spChg>
        <pc:picChg chg="add mod modCrop">
          <ac:chgData name="日比　浩喜" userId="60aab5a2-434d-449a-ad0a-98a77e1a2f44" providerId="ADAL" clId="{CF91477C-34EA-5D4B-9160-D5C560EDF5C0}" dt="2021-06-10T04:37:48.494" v="8932" actId="1076"/>
          <ac:picMkLst>
            <pc:docMk/>
            <pc:sldMk cId="1241280783" sldId="292"/>
            <ac:picMk id="4" creationId="{07052D34-2CA1-3D4B-B6D0-B11872D820D0}"/>
          </ac:picMkLst>
        </pc:picChg>
        <pc:picChg chg="del">
          <ac:chgData name="日比　浩喜" userId="60aab5a2-434d-449a-ad0a-98a77e1a2f44" providerId="ADAL" clId="{CF91477C-34EA-5D4B-9160-D5C560EDF5C0}" dt="2021-06-09T16:26:50.450" v="4499" actId="478"/>
          <ac:picMkLst>
            <pc:docMk/>
            <pc:sldMk cId="1241280783" sldId="292"/>
            <ac:picMk id="4" creationId="{AC9A2C98-3728-114A-833C-9E7E215C5370}"/>
          </ac:picMkLst>
        </pc:picChg>
        <pc:picChg chg="add mod">
          <ac:chgData name="日比　浩喜" userId="60aab5a2-434d-449a-ad0a-98a77e1a2f44" providerId="ADAL" clId="{CF91477C-34EA-5D4B-9160-D5C560EDF5C0}" dt="2021-06-09T16:28:09.627" v="4545" actId="167"/>
          <ac:picMkLst>
            <pc:docMk/>
            <pc:sldMk cId="1241280783" sldId="292"/>
            <ac:picMk id="5" creationId="{8574A7E4-547A-8148-BA64-CC26F24B5E54}"/>
          </ac:picMkLst>
        </pc:picChg>
        <pc:picChg chg="del">
          <ac:chgData name="日比　浩喜" userId="60aab5a2-434d-449a-ad0a-98a77e1a2f44" providerId="ADAL" clId="{CF91477C-34EA-5D4B-9160-D5C560EDF5C0}" dt="2021-06-09T16:26:47.259" v="4498" actId="478"/>
          <ac:picMkLst>
            <pc:docMk/>
            <pc:sldMk cId="1241280783" sldId="292"/>
            <ac:picMk id="6" creationId="{CBF79C6D-EFB8-8C41-924D-E0F220D46918}"/>
          </ac:picMkLst>
        </pc:picChg>
        <pc:picChg chg="add mod">
          <ac:chgData name="日比　浩喜" userId="60aab5a2-434d-449a-ad0a-98a77e1a2f44" providerId="ADAL" clId="{CF91477C-34EA-5D4B-9160-D5C560EDF5C0}" dt="2021-06-09T16:31:43.870" v="4755" actId="1076"/>
          <ac:picMkLst>
            <pc:docMk/>
            <pc:sldMk cId="1241280783" sldId="292"/>
            <ac:picMk id="8" creationId="{6524D3BF-8F56-A240-83A6-24EABCFDE24D}"/>
          </ac:picMkLst>
        </pc:picChg>
        <pc:picChg chg="add mod">
          <ac:chgData name="日比　浩喜" userId="60aab5a2-434d-449a-ad0a-98a77e1a2f44" providerId="ADAL" clId="{CF91477C-34EA-5D4B-9160-D5C560EDF5C0}" dt="2021-06-09T16:29:48.053" v="4661" actId="1076"/>
          <ac:picMkLst>
            <pc:docMk/>
            <pc:sldMk cId="1241280783" sldId="292"/>
            <ac:picMk id="9" creationId="{8BC97544-BD5B-4448-85D6-B6191E8B471B}"/>
          </ac:picMkLst>
        </pc:picChg>
        <pc:picChg chg="del">
          <ac:chgData name="日比　浩喜" userId="60aab5a2-434d-449a-ad0a-98a77e1a2f44" providerId="ADAL" clId="{CF91477C-34EA-5D4B-9160-D5C560EDF5C0}" dt="2021-06-09T16:26:47.259" v="4498" actId="478"/>
          <ac:picMkLst>
            <pc:docMk/>
            <pc:sldMk cId="1241280783" sldId="292"/>
            <ac:picMk id="10" creationId="{E002BBA5-9C57-4847-A98F-638511A43657}"/>
          </ac:picMkLst>
        </pc:picChg>
        <pc:picChg chg="add mod modCrop">
          <ac:chgData name="日比　浩喜" userId="60aab5a2-434d-449a-ad0a-98a77e1a2f44" providerId="ADAL" clId="{CF91477C-34EA-5D4B-9160-D5C560EDF5C0}" dt="2021-06-09T16:40:01.053" v="4851" actId="732"/>
          <ac:picMkLst>
            <pc:docMk/>
            <pc:sldMk cId="1241280783" sldId="292"/>
            <ac:picMk id="12" creationId="{E8FC6298-FF61-1543-B305-B725A941CE5C}"/>
          </ac:picMkLst>
        </pc:picChg>
        <pc:picChg chg="add mod modCrop">
          <ac:chgData name="日比　浩喜" userId="60aab5a2-434d-449a-ad0a-98a77e1a2f44" providerId="ADAL" clId="{CF91477C-34EA-5D4B-9160-D5C560EDF5C0}" dt="2021-06-09T16:40:30.359" v="4868" actId="1076"/>
          <ac:picMkLst>
            <pc:docMk/>
            <pc:sldMk cId="1241280783" sldId="292"/>
            <ac:picMk id="14" creationId="{D1CD429F-C83C-C646-8882-6CC3A7E524AA}"/>
          </ac:picMkLst>
        </pc:picChg>
      </pc:sldChg>
      <pc:sldChg chg="addSp delSp modSp add mod">
        <pc:chgData name="日比　浩喜" userId="60aab5a2-434d-449a-ad0a-98a77e1a2f44" providerId="ADAL" clId="{CF91477C-34EA-5D4B-9160-D5C560EDF5C0}" dt="2021-06-10T04:34:10.026" v="8898" actId="20577"/>
        <pc:sldMkLst>
          <pc:docMk/>
          <pc:sldMk cId="93601482" sldId="293"/>
        </pc:sldMkLst>
        <pc:spChg chg="add del mod">
          <ac:chgData name="日比　浩喜" userId="60aab5a2-434d-449a-ad0a-98a77e1a2f44" providerId="ADAL" clId="{CF91477C-34EA-5D4B-9160-D5C560EDF5C0}" dt="2021-06-09T16:43:53.961" v="4908"/>
          <ac:spMkLst>
            <pc:docMk/>
            <pc:sldMk cId="93601482" sldId="293"/>
            <ac:spMk id="3" creationId="{400E1F4D-1856-3A48-B559-734801B27D5B}"/>
          </ac:spMkLst>
        </pc:spChg>
        <pc:spChg chg="add del mod">
          <ac:chgData name="日比　浩喜" userId="60aab5a2-434d-449a-ad0a-98a77e1a2f44" providerId="ADAL" clId="{CF91477C-34EA-5D4B-9160-D5C560EDF5C0}" dt="2021-06-09T16:43:53.707" v="4906" actId="478"/>
          <ac:spMkLst>
            <pc:docMk/>
            <pc:sldMk cId="93601482" sldId="293"/>
            <ac:spMk id="4" creationId="{0B01A35F-C7AA-1C47-B6D5-AF37CA5B3D00}"/>
          </ac:spMkLst>
        </pc:spChg>
        <pc:spChg chg="del">
          <ac:chgData name="日比　浩喜" userId="60aab5a2-434d-449a-ad0a-98a77e1a2f44" providerId="ADAL" clId="{CF91477C-34EA-5D4B-9160-D5C560EDF5C0}" dt="2021-06-09T16:42:18.592" v="4887" actId="478"/>
          <ac:spMkLst>
            <pc:docMk/>
            <pc:sldMk cId="93601482" sldId="293"/>
            <ac:spMk id="13" creationId="{57722D18-510E-4842-B695-B31EC14F3E46}"/>
          </ac:spMkLst>
        </pc:spChg>
        <pc:spChg chg="mod">
          <ac:chgData name="日比　浩喜" userId="60aab5a2-434d-449a-ad0a-98a77e1a2f44" providerId="ADAL" clId="{CF91477C-34EA-5D4B-9160-D5C560EDF5C0}" dt="2021-06-10T04:34:10.026" v="8898" actId="20577"/>
          <ac:spMkLst>
            <pc:docMk/>
            <pc:sldMk cId="93601482" sldId="293"/>
            <ac:spMk id="84" creationId="{EB2046E2-CC23-694E-A271-3D4E7BCF1923}"/>
          </ac:spMkLst>
        </pc:spChg>
        <pc:picChg chg="del">
          <ac:chgData name="日比　浩喜" userId="60aab5a2-434d-449a-ad0a-98a77e1a2f44" providerId="ADAL" clId="{CF91477C-34EA-5D4B-9160-D5C560EDF5C0}" dt="2021-06-09T16:42:12.163" v="4885" actId="478"/>
          <ac:picMkLst>
            <pc:docMk/>
            <pc:sldMk cId="93601482" sldId="293"/>
            <ac:picMk id="5" creationId="{8574A7E4-547A-8148-BA64-CC26F24B5E54}"/>
          </ac:picMkLst>
        </pc:picChg>
        <pc:picChg chg="del">
          <ac:chgData name="日比　浩喜" userId="60aab5a2-434d-449a-ad0a-98a77e1a2f44" providerId="ADAL" clId="{CF91477C-34EA-5D4B-9160-D5C560EDF5C0}" dt="2021-06-09T16:42:04.311" v="4883" actId="478"/>
          <ac:picMkLst>
            <pc:docMk/>
            <pc:sldMk cId="93601482" sldId="293"/>
            <ac:picMk id="8" creationId="{6524D3BF-8F56-A240-83A6-24EABCFDE24D}"/>
          </ac:picMkLst>
        </pc:picChg>
        <pc:picChg chg="del">
          <ac:chgData name="日比　浩喜" userId="60aab5a2-434d-449a-ad0a-98a77e1a2f44" providerId="ADAL" clId="{CF91477C-34EA-5D4B-9160-D5C560EDF5C0}" dt="2021-06-09T16:42:13.928" v="4886" actId="478"/>
          <ac:picMkLst>
            <pc:docMk/>
            <pc:sldMk cId="93601482" sldId="293"/>
            <ac:picMk id="9" creationId="{8BC97544-BD5B-4448-85D6-B6191E8B471B}"/>
          </ac:picMkLst>
        </pc:picChg>
        <pc:picChg chg="del mod">
          <ac:chgData name="日比　浩喜" userId="60aab5a2-434d-449a-ad0a-98a77e1a2f44" providerId="ADAL" clId="{CF91477C-34EA-5D4B-9160-D5C560EDF5C0}" dt="2021-06-09T16:43:28.143" v="4895" actId="478"/>
          <ac:picMkLst>
            <pc:docMk/>
            <pc:sldMk cId="93601482" sldId="293"/>
            <ac:picMk id="12" creationId="{E8FC6298-FF61-1543-B305-B725A941CE5C}"/>
          </ac:picMkLst>
        </pc:picChg>
        <pc:picChg chg="mod modCrop">
          <ac:chgData name="日比　浩喜" userId="60aab5a2-434d-449a-ad0a-98a77e1a2f44" providerId="ADAL" clId="{CF91477C-34EA-5D4B-9160-D5C560EDF5C0}" dt="2021-06-09T16:53:43.163" v="5227" actId="1076"/>
          <ac:picMkLst>
            <pc:docMk/>
            <pc:sldMk cId="93601482" sldId="293"/>
            <ac:picMk id="14" creationId="{D1CD429F-C83C-C646-8882-6CC3A7E524AA}"/>
          </ac:picMkLst>
        </pc:picChg>
        <pc:picChg chg="add del mod modCrop">
          <ac:chgData name="日比　浩喜" userId="60aab5a2-434d-449a-ad0a-98a77e1a2f44" providerId="ADAL" clId="{CF91477C-34EA-5D4B-9160-D5C560EDF5C0}" dt="2021-06-09T16:50:13.917" v="5208" actId="478"/>
          <ac:picMkLst>
            <pc:docMk/>
            <pc:sldMk cId="93601482" sldId="293"/>
            <ac:picMk id="15" creationId="{24D1AA2C-ADA8-A44F-913B-8208E4AC102E}"/>
          </ac:picMkLst>
        </pc:picChg>
        <pc:picChg chg="add mod modCrop">
          <ac:chgData name="日比　浩喜" userId="60aab5a2-434d-449a-ad0a-98a77e1a2f44" providerId="ADAL" clId="{CF91477C-34EA-5D4B-9160-D5C560EDF5C0}" dt="2021-06-09T16:53:49.051" v="5228" actId="1076"/>
          <ac:picMkLst>
            <pc:docMk/>
            <pc:sldMk cId="93601482" sldId="293"/>
            <ac:picMk id="16" creationId="{38CD3290-905E-3C4F-AAE1-24A0AD797208}"/>
          </ac:picMkLst>
        </pc:picChg>
        <pc:picChg chg="add mod modCrop">
          <ac:chgData name="日比　浩喜" userId="60aab5a2-434d-449a-ad0a-98a77e1a2f44" providerId="ADAL" clId="{CF91477C-34EA-5D4B-9160-D5C560EDF5C0}" dt="2021-06-09T16:53:49.051" v="5228" actId="1076"/>
          <ac:picMkLst>
            <pc:docMk/>
            <pc:sldMk cId="93601482" sldId="293"/>
            <ac:picMk id="17" creationId="{E58C9DD7-D022-094B-9EFB-89C5FA57291D}"/>
          </ac:picMkLst>
        </pc:picChg>
        <pc:picChg chg="add del mod">
          <ac:chgData name="日比　浩喜" userId="60aab5a2-434d-449a-ad0a-98a77e1a2f44" providerId="ADAL" clId="{CF91477C-34EA-5D4B-9160-D5C560EDF5C0}" dt="2021-06-09T16:53:00.703" v="5219"/>
          <ac:picMkLst>
            <pc:docMk/>
            <pc:sldMk cId="93601482" sldId="293"/>
            <ac:picMk id="18" creationId="{7E1EBCC2-FCA1-3949-93D5-254628544921}"/>
          </ac:picMkLst>
        </pc:picChg>
        <pc:picChg chg="add mod">
          <ac:chgData name="日比　浩喜" userId="60aab5a2-434d-449a-ad0a-98a77e1a2f44" providerId="ADAL" clId="{CF91477C-34EA-5D4B-9160-D5C560EDF5C0}" dt="2021-06-09T16:53:29.729" v="5225" actId="1076"/>
          <ac:picMkLst>
            <pc:docMk/>
            <pc:sldMk cId="93601482" sldId="293"/>
            <ac:picMk id="19" creationId="{1808B3CE-7249-3640-81F8-1F4D69932C42}"/>
          </ac:picMkLst>
        </pc:picChg>
      </pc:sldChg>
      <pc:sldChg chg="addSp delSp modSp add mod">
        <pc:chgData name="日比　浩喜" userId="60aab5a2-434d-449a-ad0a-98a77e1a2f44" providerId="ADAL" clId="{CF91477C-34EA-5D4B-9160-D5C560EDF5C0}" dt="2021-06-10T04:40:00.137" v="8972" actId="113"/>
        <pc:sldMkLst>
          <pc:docMk/>
          <pc:sldMk cId="2533906695" sldId="294"/>
        </pc:sldMkLst>
        <pc:spChg chg="add mod">
          <ac:chgData name="日比　浩喜" userId="60aab5a2-434d-449a-ad0a-98a77e1a2f44" providerId="ADAL" clId="{CF91477C-34EA-5D4B-9160-D5C560EDF5C0}" dt="2021-06-09T17:19:28.870" v="5722" actId="1076"/>
          <ac:spMkLst>
            <pc:docMk/>
            <pc:sldMk cId="2533906695" sldId="294"/>
            <ac:spMk id="9" creationId="{0467222C-E9CE-0541-A6AB-AE2DA4BFB686}"/>
          </ac:spMkLst>
        </pc:spChg>
        <pc:spChg chg="mod">
          <ac:chgData name="日比　浩喜" userId="60aab5a2-434d-449a-ad0a-98a77e1a2f44" providerId="ADAL" clId="{CF91477C-34EA-5D4B-9160-D5C560EDF5C0}" dt="2021-06-10T04:40:00.137" v="8972" actId="113"/>
          <ac:spMkLst>
            <pc:docMk/>
            <pc:sldMk cId="2533906695" sldId="294"/>
            <ac:spMk id="84" creationId="{EB2046E2-CC23-694E-A271-3D4E7BCF1923}"/>
          </ac:spMkLst>
        </pc:spChg>
        <pc:picChg chg="add mod modCrop">
          <ac:chgData name="日比　浩喜" userId="60aab5a2-434d-449a-ad0a-98a77e1a2f44" providerId="ADAL" clId="{CF91477C-34EA-5D4B-9160-D5C560EDF5C0}" dt="2021-06-09T17:17:48.070" v="5674" actId="167"/>
          <ac:picMkLst>
            <pc:docMk/>
            <pc:sldMk cId="2533906695" sldId="294"/>
            <ac:picMk id="4" creationId="{613386F9-E9C4-F649-9188-1E8DBE8686BF}"/>
          </ac:picMkLst>
        </pc:picChg>
        <pc:picChg chg="add mod modCrop">
          <ac:chgData name="日比　浩喜" userId="60aab5a2-434d-449a-ad0a-98a77e1a2f44" providerId="ADAL" clId="{CF91477C-34EA-5D4B-9160-D5C560EDF5C0}" dt="2021-06-09T17:17:51.393" v="5675" actId="167"/>
          <ac:picMkLst>
            <pc:docMk/>
            <pc:sldMk cId="2533906695" sldId="294"/>
            <ac:picMk id="6" creationId="{14F6DE6F-D366-2140-A6B0-F954C1EB2BF7}"/>
          </ac:picMkLst>
        </pc:picChg>
        <pc:picChg chg="add mod">
          <ac:chgData name="日比　浩喜" userId="60aab5a2-434d-449a-ad0a-98a77e1a2f44" providerId="ADAL" clId="{CF91477C-34EA-5D4B-9160-D5C560EDF5C0}" dt="2021-06-09T17:15:55.627" v="5616" actId="1076"/>
          <ac:picMkLst>
            <pc:docMk/>
            <pc:sldMk cId="2533906695" sldId="294"/>
            <ac:picMk id="8" creationId="{9457EE66-46B7-DE46-8264-60A97440030C}"/>
          </ac:picMkLst>
        </pc:picChg>
        <pc:picChg chg="add del mod modCrop">
          <ac:chgData name="日比　浩喜" userId="60aab5a2-434d-449a-ad0a-98a77e1a2f44" providerId="ADAL" clId="{CF91477C-34EA-5D4B-9160-D5C560EDF5C0}" dt="2021-06-09T17:05:55.034" v="5456" actId="478"/>
          <ac:picMkLst>
            <pc:docMk/>
            <pc:sldMk cId="2533906695" sldId="294"/>
            <ac:picMk id="10" creationId="{60890CE9-F5C6-2A4F-8F69-F825AAC0F88A}"/>
          </ac:picMkLst>
        </pc:picChg>
        <pc:picChg chg="del">
          <ac:chgData name="日比　浩喜" userId="60aab5a2-434d-449a-ad0a-98a77e1a2f44" providerId="ADAL" clId="{CF91477C-34EA-5D4B-9160-D5C560EDF5C0}" dt="2021-06-09T16:54:06.344" v="5239" actId="478"/>
          <ac:picMkLst>
            <pc:docMk/>
            <pc:sldMk cId="2533906695" sldId="294"/>
            <ac:picMk id="14" creationId="{D1CD429F-C83C-C646-8882-6CC3A7E524AA}"/>
          </ac:picMkLst>
        </pc:picChg>
        <pc:picChg chg="del">
          <ac:chgData name="日比　浩喜" userId="60aab5a2-434d-449a-ad0a-98a77e1a2f44" providerId="ADAL" clId="{CF91477C-34EA-5D4B-9160-D5C560EDF5C0}" dt="2021-06-09T16:54:06.344" v="5239" actId="478"/>
          <ac:picMkLst>
            <pc:docMk/>
            <pc:sldMk cId="2533906695" sldId="294"/>
            <ac:picMk id="16" creationId="{38CD3290-905E-3C4F-AAE1-24A0AD797208}"/>
          </ac:picMkLst>
        </pc:picChg>
        <pc:picChg chg="del">
          <ac:chgData name="日比　浩喜" userId="60aab5a2-434d-449a-ad0a-98a77e1a2f44" providerId="ADAL" clId="{CF91477C-34EA-5D4B-9160-D5C560EDF5C0}" dt="2021-06-09T16:54:06.344" v="5239" actId="478"/>
          <ac:picMkLst>
            <pc:docMk/>
            <pc:sldMk cId="2533906695" sldId="294"/>
            <ac:picMk id="17" creationId="{E58C9DD7-D022-094B-9EFB-89C5FA57291D}"/>
          </ac:picMkLst>
        </pc:picChg>
        <pc:picChg chg="del">
          <ac:chgData name="日比　浩喜" userId="60aab5a2-434d-449a-ad0a-98a77e1a2f44" providerId="ADAL" clId="{CF91477C-34EA-5D4B-9160-D5C560EDF5C0}" dt="2021-06-09T16:54:01.986" v="5238" actId="478"/>
          <ac:picMkLst>
            <pc:docMk/>
            <pc:sldMk cId="2533906695" sldId="294"/>
            <ac:picMk id="19" creationId="{1808B3CE-7249-3640-81F8-1F4D69932C42}"/>
          </ac:picMkLst>
        </pc:picChg>
      </pc:sldChg>
      <pc:sldChg chg="addSp delSp modSp add mod">
        <pc:chgData name="日比　浩喜" userId="60aab5a2-434d-449a-ad0a-98a77e1a2f44" providerId="ADAL" clId="{CF91477C-34EA-5D4B-9160-D5C560EDF5C0}" dt="2021-06-09T17:39:15.520" v="6271" actId="20577"/>
        <pc:sldMkLst>
          <pc:docMk/>
          <pc:sldMk cId="1267401729" sldId="295"/>
        </pc:sldMkLst>
        <pc:spChg chg="mod">
          <ac:chgData name="日比　浩喜" userId="60aab5a2-434d-449a-ad0a-98a77e1a2f44" providerId="ADAL" clId="{CF91477C-34EA-5D4B-9160-D5C560EDF5C0}" dt="2021-06-09T17:21:03.054" v="5739" actId="20577"/>
          <ac:spMkLst>
            <pc:docMk/>
            <pc:sldMk cId="1267401729" sldId="295"/>
            <ac:spMk id="2" creationId="{0B5D9E28-B9B1-8E42-9147-5FE3F111B189}"/>
          </ac:spMkLst>
        </pc:spChg>
        <pc:spChg chg="del">
          <ac:chgData name="日比　浩喜" userId="60aab5a2-434d-449a-ad0a-98a77e1a2f44" providerId="ADAL" clId="{CF91477C-34EA-5D4B-9160-D5C560EDF5C0}" dt="2021-06-09T17:21:13.923" v="5740" actId="478"/>
          <ac:spMkLst>
            <pc:docMk/>
            <pc:sldMk cId="1267401729" sldId="295"/>
            <ac:spMk id="9" creationId="{0467222C-E9CE-0541-A6AB-AE2DA4BFB686}"/>
          </ac:spMkLst>
        </pc:spChg>
        <pc:spChg chg="add mod">
          <ac:chgData name="日比　浩喜" userId="60aab5a2-434d-449a-ad0a-98a77e1a2f44" providerId="ADAL" clId="{CF91477C-34EA-5D4B-9160-D5C560EDF5C0}" dt="2021-06-09T17:39:15.520" v="6271" actId="20577"/>
          <ac:spMkLst>
            <pc:docMk/>
            <pc:sldMk cId="1267401729" sldId="295"/>
            <ac:spMk id="10" creationId="{917DB435-9C4F-6544-A3B1-FF8099C7F4A4}"/>
          </ac:spMkLst>
        </pc:spChg>
        <pc:spChg chg="del mod">
          <ac:chgData name="日比　浩喜" userId="60aab5a2-434d-449a-ad0a-98a77e1a2f44" providerId="ADAL" clId="{CF91477C-34EA-5D4B-9160-D5C560EDF5C0}" dt="2021-06-09T17:21:25.311" v="5748"/>
          <ac:spMkLst>
            <pc:docMk/>
            <pc:sldMk cId="1267401729" sldId="295"/>
            <ac:spMk id="84" creationId="{EB2046E2-CC23-694E-A271-3D4E7BCF1923}"/>
          </ac:spMkLst>
        </pc:spChg>
        <pc:picChg chg="del">
          <ac:chgData name="日比　浩喜" userId="60aab5a2-434d-449a-ad0a-98a77e1a2f44" providerId="ADAL" clId="{CF91477C-34EA-5D4B-9160-D5C560EDF5C0}" dt="2021-06-09T17:21:13.923" v="5740" actId="478"/>
          <ac:picMkLst>
            <pc:docMk/>
            <pc:sldMk cId="1267401729" sldId="295"/>
            <ac:picMk id="4" creationId="{613386F9-E9C4-F649-9188-1E8DBE8686BF}"/>
          </ac:picMkLst>
        </pc:picChg>
        <pc:picChg chg="add mod modCrop">
          <ac:chgData name="日比　浩喜" userId="60aab5a2-434d-449a-ad0a-98a77e1a2f44" providerId="ADAL" clId="{CF91477C-34EA-5D4B-9160-D5C560EDF5C0}" dt="2021-06-09T17:38:34.795" v="6238" actId="14100"/>
          <ac:picMkLst>
            <pc:docMk/>
            <pc:sldMk cId="1267401729" sldId="295"/>
            <ac:picMk id="5" creationId="{F2D56F5F-368E-1F4B-A008-0FD10E922A61}"/>
          </ac:picMkLst>
        </pc:picChg>
        <pc:picChg chg="del">
          <ac:chgData name="日比　浩喜" userId="60aab5a2-434d-449a-ad0a-98a77e1a2f44" providerId="ADAL" clId="{CF91477C-34EA-5D4B-9160-D5C560EDF5C0}" dt="2021-06-09T17:21:13.923" v="5740" actId="478"/>
          <ac:picMkLst>
            <pc:docMk/>
            <pc:sldMk cId="1267401729" sldId="295"/>
            <ac:picMk id="6" creationId="{14F6DE6F-D366-2140-A6B0-F954C1EB2BF7}"/>
          </ac:picMkLst>
        </pc:picChg>
        <pc:picChg chg="del">
          <ac:chgData name="日比　浩喜" userId="60aab5a2-434d-449a-ad0a-98a77e1a2f44" providerId="ADAL" clId="{CF91477C-34EA-5D4B-9160-D5C560EDF5C0}" dt="2021-06-09T17:21:13.923" v="5740" actId="478"/>
          <ac:picMkLst>
            <pc:docMk/>
            <pc:sldMk cId="1267401729" sldId="295"/>
            <ac:picMk id="8" creationId="{9457EE66-46B7-DE46-8264-60A97440030C}"/>
          </ac:picMkLst>
        </pc:picChg>
        <pc:picChg chg="add mod modCrop">
          <ac:chgData name="日比　浩喜" userId="60aab5a2-434d-449a-ad0a-98a77e1a2f44" providerId="ADAL" clId="{CF91477C-34EA-5D4B-9160-D5C560EDF5C0}" dt="2021-06-09T17:38:43.621" v="6240" actId="1076"/>
          <ac:picMkLst>
            <pc:docMk/>
            <pc:sldMk cId="1267401729" sldId="295"/>
            <ac:picMk id="11" creationId="{67C33C16-064C-3041-B56A-66A5B3606286}"/>
          </ac:picMkLst>
        </pc:picChg>
      </pc:sldChg>
      <pc:sldChg chg="delSp modSp add mod">
        <pc:chgData name="日比　浩喜" userId="60aab5a2-434d-449a-ad0a-98a77e1a2f44" providerId="ADAL" clId="{CF91477C-34EA-5D4B-9160-D5C560EDF5C0}" dt="2021-06-09T17:52:10.865" v="6863" actId="113"/>
        <pc:sldMkLst>
          <pc:docMk/>
          <pc:sldMk cId="1848067883" sldId="296"/>
        </pc:sldMkLst>
        <pc:spChg chg="mod">
          <ac:chgData name="日比　浩喜" userId="60aab5a2-434d-449a-ad0a-98a77e1a2f44" providerId="ADAL" clId="{CF91477C-34EA-5D4B-9160-D5C560EDF5C0}" dt="2021-06-09T17:41:41.180" v="6304" actId="20577"/>
          <ac:spMkLst>
            <pc:docMk/>
            <pc:sldMk cId="1848067883" sldId="296"/>
            <ac:spMk id="2" creationId="{0B5D9E28-B9B1-8E42-9147-5FE3F111B189}"/>
          </ac:spMkLst>
        </pc:spChg>
        <pc:spChg chg="mod">
          <ac:chgData name="日比　浩喜" userId="60aab5a2-434d-449a-ad0a-98a77e1a2f44" providerId="ADAL" clId="{CF91477C-34EA-5D4B-9160-D5C560EDF5C0}" dt="2021-06-09T17:52:10.865" v="6863" actId="113"/>
          <ac:spMkLst>
            <pc:docMk/>
            <pc:sldMk cId="1848067883" sldId="296"/>
            <ac:spMk id="10" creationId="{917DB435-9C4F-6544-A3B1-FF8099C7F4A4}"/>
          </ac:spMkLst>
        </pc:spChg>
        <pc:picChg chg="del">
          <ac:chgData name="日比　浩喜" userId="60aab5a2-434d-449a-ad0a-98a77e1a2f44" providerId="ADAL" clId="{CF91477C-34EA-5D4B-9160-D5C560EDF5C0}" dt="2021-06-09T17:41:44.777" v="6305" actId="478"/>
          <ac:picMkLst>
            <pc:docMk/>
            <pc:sldMk cId="1848067883" sldId="296"/>
            <ac:picMk id="5" creationId="{F2D56F5F-368E-1F4B-A008-0FD10E922A61}"/>
          </ac:picMkLst>
        </pc:picChg>
        <pc:picChg chg="del">
          <ac:chgData name="日比　浩喜" userId="60aab5a2-434d-449a-ad0a-98a77e1a2f44" providerId="ADAL" clId="{CF91477C-34EA-5D4B-9160-D5C560EDF5C0}" dt="2021-06-09T17:41:44.777" v="6305" actId="478"/>
          <ac:picMkLst>
            <pc:docMk/>
            <pc:sldMk cId="1848067883" sldId="296"/>
            <ac:picMk id="11" creationId="{67C33C16-064C-3041-B56A-66A5B3606286}"/>
          </ac:picMkLst>
        </pc:picChg>
      </pc:sldChg>
      <pc:sldChg chg="addSp delSp modSp add mod">
        <pc:chgData name="日比　浩喜" userId="60aab5a2-434d-449a-ad0a-98a77e1a2f44" providerId="ADAL" clId="{CF91477C-34EA-5D4B-9160-D5C560EDF5C0}" dt="2021-06-10T03:31:20.831" v="8428" actId="113"/>
        <pc:sldMkLst>
          <pc:docMk/>
          <pc:sldMk cId="4114442604" sldId="297"/>
        </pc:sldMkLst>
        <pc:spChg chg="mod">
          <ac:chgData name="日比　浩喜" userId="60aab5a2-434d-449a-ad0a-98a77e1a2f44" providerId="ADAL" clId="{CF91477C-34EA-5D4B-9160-D5C560EDF5C0}" dt="2021-06-09T17:52:26.316" v="6876" actId="20577"/>
          <ac:spMkLst>
            <pc:docMk/>
            <pc:sldMk cId="4114442604" sldId="297"/>
            <ac:spMk id="2" creationId="{0B5D9E28-B9B1-8E42-9147-5FE3F111B189}"/>
          </ac:spMkLst>
        </pc:spChg>
        <pc:spChg chg="add mod">
          <ac:chgData name="日比　浩喜" userId="60aab5a2-434d-449a-ad0a-98a77e1a2f44" providerId="ADAL" clId="{CF91477C-34EA-5D4B-9160-D5C560EDF5C0}" dt="2021-06-10T02:30:21.531" v="7988" actId="1076"/>
          <ac:spMkLst>
            <pc:docMk/>
            <pc:sldMk cId="4114442604" sldId="297"/>
            <ac:spMk id="4" creationId="{F2C44BA9-5328-8B4E-947F-07B5610A82F1}"/>
          </ac:spMkLst>
        </pc:spChg>
        <pc:spChg chg="add del mod">
          <ac:chgData name="日比　浩喜" userId="60aab5a2-434d-449a-ad0a-98a77e1a2f44" providerId="ADAL" clId="{CF91477C-34EA-5D4B-9160-D5C560EDF5C0}" dt="2021-06-10T02:29:48.280" v="7982"/>
          <ac:spMkLst>
            <pc:docMk/>
            <pc:sldMk cId="4114442604" sldId="297"/>
            <ac:spMk id="5" creationId="{7011F667-82E4-9E45-82C6-9B4BDDB4B8D4}"/>
          </ac:spMkLst>
        </pc:spChg>
        <pc:spChg chg="add mod">
          <ac:chgData name="日比　浩喜" userId="60aab5a2-434d-449a-ad0a-98a77e1a2f44" providerId="ADAL" clId="{CF91477C-34EA-5D4B-9160-D5C560EDF5C0}" dt="2021-06-10T02:30:21.531" v="7988" actId="1076"/>
          <ac:spMkLst>
            <pc:docMk/>
            <pc:sldMk cId="4114442604" sldId="297"/>
            <ac:spMk id="6" creationId="{0222D79B-6257-4846-848A-1C2F6DFEE596}"/>
          </ac:spMkLst>
        </pc:spChg>
        <pc:spChg chg="add mod">
          <ac:chgData name="日比　浩喜" userId="60aab5a2-434d-449a-ad0a-98a77e1a2f44" providerId="ADAL" clId="{CF91477C-34EA-5D4B-9160-D5C560EDF5C0}" dt="2021-06-10T03:14:21.497" v="8144" actId="1076"/>
          <ac:spMkLst>
            <pc:docMk/>
            <pc:sldMk cId="4114442604" sldId="297"/>
            <ac:spMk id="8" creationId="{8D7FA814-0EE7-2A49-AA26-06EA7AF01DDC}"/>
          </ac:spMkLst>
        </pc:spChg>
        <pc:spChg chg="mod">
          <ac:chgData name="日比　浩喜" userId="60aab5a2-434d-449a-ad0a-98a77e1a2f44" providerId="ADAL" clId="{CF91477C-34EA-5D4B-9160-D5C560EDF5C0}" dt="2021-06-10T03:31:20.831" v="8428" actId="113"/>
          <ac:spMkLst>
            <pc:docMk/>
            <pc:sldMk cId="4114442604" sldId="297"/>
            <ac:spMk id="10" creationId="{917DB435-9C4F-6544-A3B1-FF8099C7F4A4}"/>
          </ac:spMkLst>
        </pc:spChg>
        <pc:spChg chg="add del mod">
          <ac:chgData name="日比　浩喜" userId="60aab5a2-434d-449a-ad0a-98a77e1a2f44" providerId="ADAL" clId="{CF91477C-34EA-5D4B-9160-D5C560EDF5C0}" dt="2021-06-10T03:19:24.187" v="8203" actId="1076"/>
          <ac:spMkLst>
            <pc:docMk/>
            <pc:sldMk cId="4114442604" sldId="297"/>
            <ac:spMk id="11" creationId="{74B0F6A8-E158-A242-A298-08A8FDF877D2}"/>
          </ac:spMkLst>
        </pc:spChg>
        <pc:graphicFrameChg chg="add mod modGraphic">
          <ac:chgData name="日比　浩喜" userId="60aab5a2-434d-449a-ad0a-98a77e1a2f44" providerId="ADAL" clId="{CF91477C-34EA-5D4B-9160-D5C560EDF5C0}" dt="2021-06-10T02:30:21.531" v="7988" actId="1076"/>
          <ac:graphicFrameMkLst>
            <pc:docMk/>
            <pc:sldMk cId="4114442604" sldId="297"/>
            <ac:graphicFrameMk id="3" creationId="{B2C79B81-5748-9043-9170-9BB628146FA3}"/>
          </ac:graphicFrameMkLst>
        </pc:graphicFrameChg>
        <pc:graphicFrameChg chg="add del">
          <ac:chgData name="日比　浩喜" userId="60aab5a2-434d-449a-ad0a-98a77e1a2f44" providerId="ADAL" clId="{CF91477C-34EA-5D4B-9160-D5C560EDF5C0}" dt="2021-06-10T03:12:29.434" v="8078" actId="3680"/>
          <ac:graphicFrameMkLst>
            <pc:docMk/>
            <pc:sldMk cId="4114442604" sldId="297"/>
            <ac:graphicFrameMk id="7" creationId="{FCF0EC8E-195D-6F4F-BF00-E9C9C4EF7BD7}"/>
          </ac:graphicFrameMkLst>
        </pc:graphicFrameChg>
        <pc:graphicFrameChg chg="add mod modGraphic">
          <ac:chgData name="日比　浩喜" userId="60aab5a2-434d-449a-ad0a-98a77e1a2f44" providerId="ADAL" clId="{CF91477C-34EA-5D4B-9160-D5C560EDF5C0}" dt="2021-06-10T03:13:50.370" v="8106" actId="14100"/>
          <ac:graphicFrameMkLst>
            <pc:docMk/>
            <pc:sldMk cId="4114442604" sldId="297"/>
            <ac:graphicFrameMk id="9" creationId="{B2FAE813-7BE7-BF44-B7C9-CC81689D4DF4}"/>
          </ac:graphicFrameMkLst>
        </pc:graphicFrameChg>
        <pc:picChg chg="add mod">
          <ac:chgData name="日比　浩喜" userId="60aab5a2-434d-449a-ad0a-98a77e1a2f44" providerId="ADAL" clId="{CF91477C-34EA-5D4B-9160-D5C560EDF5C0}" dt="2021-06-10T03:29:42.172" v="8403" actId="1076"/>
          <ac:picMkLst>
            <pc:docMk/>
            <pc:sldMk cId="4114442604" sldId="297"/>
            <ac:picMk id="13" creationId="{4DB8F589-33B3-A848-90BC-55E37EDBE160}"/>
          </ac:picMkLst>
        </pc:picChg>
        <pc:picChg chg="add del mod">
          <ac:chgData name="日比　浩喜" userId="60aab5a2-434d-449a-ad0a-98a77e1a2f44" providerId="ADAL" clId="{CF91477C-34EA-5D4B-9160-D5C560EDF5C0}" dt="2021-06-10T03:28:04.113" v="8367" actId="478"/>
          <ac:picMkLst>
            <pc:docMk/>
            <pc:sldMk cId="4114442604" sldId="297"/>
            <ac:picMk id="15" creationId="{4628433C-9882-4946-9286-C8A60B9EE16E}"/>
          </ac:picMkLst>
        </pc:picChg>
        <pc:picChg chg="add del mod">
          <ac:chgData name="日比　浩喜" userId="60aab5a2-434d-449a-ad0a-98a77e1a2f44" providerId="ADAL" clId="{CF91477C-34EA-5D4B-9160-D5C560EDF5C0}" dt="2021-06-10T03:28:02.916" v="8366" actId="478"/>
          <ac:picMkLst>
            <pc:docMk/>
            <pc:sldMk cId="4114442604" sldId="297"/>
            <ac:picMk id="17" creationId="{E2E52ECD-48A8-124D-B21B-6161E1FC343A}"/>
          </ac:picMkLst>
        </pc:picChg>
      </pc:sldChg>
      <pc:sldChg chg="modSp add mod ord">
        <pc:chgData name="日比　浩喜" userId="60aab5a2-434d-449a-ad0a-98a77e1a2f44" providerId="ADAL" clId="{CF91477C-34EA-5D4B-9160-D5C560EDF5C0}" dt="2021-06-10T02:22:08.601" v="7860" actId="20578"/>
        <pc:sldMkLst>
          <pc:docMk/>
          <pc:sldMk cId="89890630" sldId="298"/>
        </pc:sldMkLst>
        <pc:spChg chg="mod">
          <ac:chgData name="日比　浩喜" userId="60aab5a2-434d-449a-ad0a-98a77e1a2f44" providerId="ADAL" clId="{CF91477C-34EA-5D4B-9160-D5C560EDF5C0}" dt="2021-06-10T02:22:04.080" v="7859" actId="5793"/>
          <ac:spMkLst>
            <pc:docMk/>
            <pc:sldMk cId="89890630" sldId="298"/>
            <ac:spMk id="10" creationId="{917DB435-9C4F-6544-A3B1-FF8099C7F4A4}"/>
          </ac:spMkLst>
        </pc:spChg>
      </pc:sldChg>
      <pc:sldChg chg="addSp delSp modSp add mod">
        <pc:chgData name="日比　浩喜" userId="60aab5a2-434d-449a-ad0a-98a77e1a2f44" providerId="ADAL" clId="{CF91477C-34EA-5D4B-9160-D5C560EDF5C0}" dt="2021-06-09T18:13:50.912" v="7856" actId="20577"/>
        <pc:sldMkLst>
          <pc:docMk/>
          <pc:sldMk cId="1086743075" sldId="299"/>
        </pc:sldMkLst>
        <pc:spChg chg="mod">
          <ac:chgData name="日比　浩喜" userId="60aab5a2-434d-449a-ad0a-98a77e1a2f44" providerId="ADAL" clId="{CF91477C-34EA-5D4B-9160-D5C560EDF5C0}" dt="2021-06-09T18:06:12.610" v="7454" actId="20577"/>
          <ac:spMkLst>
            <pc:docMk/>
            <pc:sldMk cId="1086743075" sldId="299"/>
            <ac:spMk id="2" creationId="{0B5D9E28-B9B1-8E42-9147-5FE3F111B189}"/>
          </ac:spMkLst>
        </pc:spChg>
        <pc:spChg chg="mod">
          <ac:chgData name="日比　浩喜" userId="60aab5a2-434d-449a-ad0a-98a77e1a2f44" providerId="ADAL" clId="{CF91477C-34EA-5D4B-9160-D5C560EDF5C0}" dt="2021-06-09T18:13:50.912" v="7856" actId="20577"/>
          <ac:spMkLst>
            <pc:docMk/>
            <pc:sldMk cId="1086743075" sldId="299"/>
            <ac:spMk id="10" creationId="{917DB435-9C4F-6544-A3B1-FF8099C7F4A4}"/>
          </ac:spMkLst>
        </pc:spChg>
        <pc:picChg chg="add del mod modCrop">
          <ac:chgData name="日比　浩喜" userId="60aab5a2-434d-449a-ad0a-98a77e1a2f44" providerId="ADAL" clId="{CF91477C-34EA-5D4B-9160-D5C560EDF5C0}" dt="2021-06-09T18:13:13.859" v="7830" actId="478"/>
          <ac:picMkLst>
            <pc:docMk/>
            <pc:sldMk cId="1086743075" sldId="299"/>
            <ac:picMk id="4" creationId="{A1C5733A-CFF0-1B4B-A9C9-340952335CBF}"/>
          </ac:picMkLst>
        </pc:picChg>
      </pc:sldChg>
      <pc:sldChg chg="addSp delSp modSp add mod">
        <pc:chgData name="日比　浩喜" userId="60aab5a2-434d-449a-ad0a-98a77e1a2f44" providerId="ADAL" clId="{CF91477C-34EA-5D4B-9160-D5C560EDF5C0}" dt="2021-06-10T03:38:49.119" v="8763" actId="20577"/>
        <pc:sldMkLst>
          <pc:docMk/>
          <pc:sldMk cId="1038672265" sldId="300"/>
        </pc:sldMkLst>
        <pc:spChg chg="add mod">
          <ac:chgData name="日比　浩喜" userId="60aab5a2-434d-449a-ad0a-98a77e1a2f44" providerId="ADAL" clId="{CF91477C-34EA-5D4B-9160-D5C560EDF5C0}" dt="2021-06-10T03:38:49.119" v="8763" actId="20577"/>
          <ac:spMkLst>
            <pc:docMk/>
            <pc:sldMk cId="1038672265" sldId="300"/>
            <ac:spMk id="5" creationId="{75912440-6A86-3C4E-8417-063B45ECABA5}"/>
          </ac:spMkLst>
        </pc:spChg>
        <pc:spChg chg="mod">
          <ac:chgData name="日比　浩喜" userId="60aab5a2-434d-449a-ad0a-98a77e1a2f44" providerId="ADAL" clId="{CF91477C-34EA-5D4B-9160-D5C560EDF5C0}" dt="2021-06-10T03:36:18.851" v="8648" actId="20577"/>
          <ac:spMkLst>
            <pc:docMk/>
            <pc:sldMk cId="1038672265" sldId="300"/>
            <ac:spMk id="10" creationId="{917DB435-9C4F-6544-A3B1-FF8099C7F4A4}"/>
          </ac:spMkLst>
        </pc:spChg>
        <pc:picChg chg="del">
          <ac:chgData name="日比　浩喜" userId="60aab5a2-434d-449a-ad0a-98a77e1a2f44" providerId="ADAL" clId="{CF91477C-34EA-5D4B-9160-D5C560EDF5C0}" dt="2021-06-10T03:29:53.645" v="8405" actId="478"/>
          <ac:picMkLst>
            <pc:docMk/>
            <pc:sldMk cId="1038672265" sldId="300"/>
            <ac:picMk id="13" creationId="{4DB8F589-33B3-A848-90BC-55E37EDBE160}"/>
          </ac:picMkLst>
        </pc:picChg>
        <pc:picChg chg="mod">
          <ac:chgData name="日比　浩喜" userId="60aab5a2-434d-449a-ad0a-98a77e1a2f44" providerId="ADAL" clId="{CF91477C-34EA-5D4B-9160-D5C560EDF5C0}" dt="2021-06-10T03:33:20.800" v="8487" actId="14100"/>
          <ac:picMkLst>
            <pc:docMk/>
            <pc:sldMk cId="1038672265" sldId="300"/>
            <ac:picMk id="15" creationId="{4628433C-9882-4946-9286-C8A60B9EE16E}"/>
          </ac:picMkLst>
        </pc:picChg>
        <pc:picChg chg="mod">
          <ac:chgData name="日比　浩喜" userId="60aab5a2-434d-449a-ad0a-98a77e1a2f44" providerId="ADAL" clId="{CF91477C-34EA-5D4B-9160-D5C560EDF5C0}" dt="2021-06-10T03:36:56.615" v="8649" actId="1076"/>
          <ac:picMkLst>
            <pc:docMk/>
            <pc:sldMk cId="1038672265" sldId="300"/>
            <ac:picMk id="17" creationId="{E2E52ECD-48A8-124D-B21B-6161E1FC343A}"/>
          </ac:picMkLst>
        </pc:picChg>
      </pc:sldChg>
      <pc:sldChg chg="add del">
        <pc:chgData name="日比　浩喜" userId="60aab5a2-434d-449a-ad0a-98a77e1a2f44" providerId="ADAL" clId="{CF91477C-34EA-5D4B-9160-D5C560EDF5C0}" dt="2021-06-10T03:27:54.213" v="8363" actId="2696"/>
        <pc:sldMkLst>
          <pc:docMk/>
          <pc:sldMk cId="1890685364" sldId="30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B7B0FE-819E-0A45-8939-35F911FF5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50992F-B78F-A14F-8E03-E5F5121FE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F9F639-44A1-3943-8BF6-D6E0D086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E4976-C579-C44D-BA23-2308E576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978FFA-1EC0-E94A-977E-99FE742B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70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DA406-A395-884F-A4AD-DBE90419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C74928-BD01-F34A-B1D1-C39B1174E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CAF7AF-F45E-5E4C-B63A-F0BF632A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73B2EB-8343-5A47-A751-726D2D32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2A3B2E-5939-F14B-A503-FF21E27D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28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A9A2FA-ABA4-F54A-B635-80575B3A1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92DED4-9E74-804F-88FB-A0CE8DB6B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2C82CA-DA7E-DC44-9C58-1D03F42A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2F4CE9-CE3C-DA43-9C65-283EF1ED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BB898C-B9B1-5347-BCB8-80862BE1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46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34A3A3-4F70-784B-B319-11FA0569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5F5D90-82D5-7C4B-A0FA-6352DFE70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E846F1-65D7-194E-A23D-0F551BC0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561E14-C914-0B42-86A3-284B9BA1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8D0C36-6007-A041-8823-4D94ABCF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6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1793F5-634D-C24F-98B2-391C0B30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3D1E93-4B86-024D-9347-1D31FAF77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4A2685-91BC-C44E-B2CA-F9565364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9E656-0FF9-DD44-9021-61065897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CF89EF-F83E-794F-B858-8D373442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90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A12E3-7B42-BC43-B3D4-B5E7CB48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AA79D6-9805-C84D-9305-55ADC1830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C78CE4-19CE-C943-B27D-960BD0964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B2D284-E92A-FF44-AB0F-1F1C165C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AC0517-47D3-6E46-ADA7-7D7917C7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A56C50-62C0-2E41-ADEC-C41149A3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65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82CC09-D1D1-DF43-B43E-AEFC3BD2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8671DF-116B-1042-9F5E-8AC8F421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82584C-728D-0B4D-B40E-4A3F36536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F02EFD-BBBB-5F4B-9F49-BAD98ED35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7133E3-3952-4740-A87C-EC77388A2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56C104-FCF6-E04D-B5DF-7DA7F1ED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C3CC50-88B9-B24E-BDF9-D665377E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23E69F2-BE16-9F4D-AE25-D01BFF79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11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221D4-9DCC-214A-8377-D369A84B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E7C9943-9B68-3B47-8C52-1A42D00B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740457-7344-D248-8768-426615F7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499D638-FDAF-8447-BE85-E4BC075D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96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D39EE3A-517C-7448-94C8-D8C63AF2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3F1AEEB-86FC-6849-94FF-58688F4D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39368D-37F7-C740-B814-E55D6E7A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73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1FCA30-E6E2-944B-80CA-093B3563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B519DF-77D7-2C40-876E-07F675F7D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43567E-44DF-2047-9FC3-EC9BAFEC8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AC4D34-F17E-C045-9979-34A21BA4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AF21FB-784E-DB4B-9280-8384CA34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DE6D0C-DFE2-B34E-A533-628948E5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04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C43E3-2A94-914C-B244-7D474B80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92D0D5F-C81F-2C4C-86E9-D0F6BF6EB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C93663-76D6-A94F-B3A7-EAFEBD2A5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81F66B-88B8-164D-9236-DF129901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6BFF8B-8856-6148-B2F2-8DF97BE0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CC3470-4BA0-A045-8EC7-BD60964B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16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56940C8-8E7F-0746-AB04-49EEFAF2F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9FDE37-2AB8-594A-969B-2D302C4EA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C8FDB2-65A2-3740-A02D-5D3C8FF1A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15DB7-BD37-F940-8205-0CE464770CE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7216C6-8203-6C4B-B21C-B1F48D627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A70977-8D9B-4A48-B4ED-9B6F84144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2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10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10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9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05AE87-BFA0-E44F-9A83-8780A7DEA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リザバーコンピューティング</a:t>
            </a:r>
            <a:br>
              <a:rPr lang="en-US" altLang="ja-JP" dirty="0"/>
            </a:br>
            <a:r>
              <a:rPr lang="ja-JP" altLang="en-US"/>
              <a:t>勉強会</a:t>
            </a:r>
            <a:r>
              <a:rPr lang="en-US" altLang="ja-JP" dirty="0"/>
              <a:t> #6  @6/10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032C57-0055-A841-9421-8EAAD5C24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3.4~3.8  </a:t>
            </a:r>
            <a:r>
              <a:rPr lang="ja-JP" altLang="en-US"/>
              <a:t>エコーステートネットワークの設計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担当　</a:t>
            </a:r>
            <a:endParaRPr kumimoji="1" lang="en-US" altLang="ja-JP" dirty="0"/>
          </a:p>
          <a:p>
            <a:r>
              <a:rPr kumimoji="1" lang="ja-JP" altLang="en-US"/>
              <a:t>井上研　日比</a:t>
            </a:r>
          </a:p>
        </p:txBody>
      </p:sp>
    </p:spTree>
    <p:extLst>
      <p:ext uri="{BB962C8B-B14F-4D97-AF65-F5344CB8AC3E}">
        <p14:creationId xmlns:p14="http://schemas.microsoft.com/office/powerpoint/2010/main" val="133109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5179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3.5.3~4 </a:t>
            </a:r>
            <a:r>
              <a:rPr lang="ja-JP" altLang="en-US" sz="4000"/>
              <a:t>その他の設計</a:t>
            </a:r>
            <a:endParaRPr lang="en-US" altLang="ja-JP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/>
              <p:nvPr/>
            </p:nvSpPr>
            <p:spPr>
              <a:xfrm>
                <a:off x="515320" y="1173337"/>
                <a:ext cx="11518636" cy="5261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800" b="1"/>
                  <a:t>フィードバック結合重み行列</a:t>
                </a:r>
                <a:endParaRPr lang="en-US" altLang="ja-JP" sz="28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一様分布が一般的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大きすぎるとリザバー状態ベクトルが不規則で乱雑になる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800" dirty="0"/>
              </a:p>
              <a:p>
                <a:r>
                  <a:rPr lang="ja-JP" altLang="en-US" sz="2800" b="1"/>
                  <a:t>状態更新速度</a:t>
                </a:r>
                <a:r>
                  <a:rPr lang="en-US" altLang="ja-JP" sz="2800" b="1" dirty="0"/>
                  <a:t>(Leaky Integrator)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ja-JP" sz="28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altLang="ja-JP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</m:e>
                      </m:d>
                      <m:r>
                        <a:rPr lang="en-US" altLang="ja-JP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altLang="ja-JP" sz="2800" b="1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p>
                          </m:sSup>
                          <m:r>
                            <a:rPr lang="en-US" altLang="ja-JP" sz="2800" b="1">
                              <a:latin typeface="Cambria Math" panose="02040503050406030204" pitchFamily="18" charset="0"/>
                            </a:rPr>
                            <m:t>𝐮</m:t>
                          </m:r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2800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800" b="1" dirty="0"/>
              </a:p>
              <a:p>
                <a:pPr>
                  <a:lnSpc>
                    <a:spcPct val="50000"/>
                  </a:lnSpc>
                </a:pPr>
                <a:endParaRPr lang="en-US" altLang="ja-JP" sz="28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時系列出力データの変動が遅いほど、</a:t>
                </a:r>
                <a:r>
                  <a:rPr lang="en-US" altLang="ja-JP" sz="2800" dirty="0"/>
                  <a:t>α</a:t>
                </a:r>
                <a:r>
                  <a:rPr lang="ja-JP" altLang="en-US" sz="2800"/>
                  <a:t>を小さく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複数の時間スケールを含む場合は、異なるノードに異なる</a:t>
                </a:r>
                <a:r>
                  <a:rPr lang="en-US" altLang="ja-JP" sz="2800" dirty="0"/>
                  <a:t>α</a:t>
                </a:r>
                <a:r>
                  <a:rPr lang="ja-JP" altLang="en-US" sz="2800"/>
                  <a:t>の値を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ja-JP" sz="2800" dirty="0"/>
                  <a:t>α</a:t>
                </a:r>
                <a:r>
                  <a:rPr lang="ja-JP" altLang="en-US" sz="2800"/>
                  <a:t>を固定してデータのサンプリングを変える手法も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800" dirty="0"/>
              </a:p>
              <a:p>
                <a:r>
                  <a:rPr lang="ja-JP" altLang="en-US" sz="2800"/>
                  <a:t>とにかくデータとモデルの時間方向の変動の速さを揃える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0" y="1173337"/>
                <a:ext cx="11518636" cy="5261505"/>
              </a:xfrm>
              <a:prstGeom prst="rect">
                <a:avLst/>
              </a:prstGeom>
              <a:blipFill>
                <a:blip r:embed="rId2"/>
                <a:stretch>
                  <a:fillRect l="-1101" t="-1205" b="-2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19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AC9A2C98-3728-114A-833C-9E7E215C5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57980"/>
            <a:ext cx="5562600" cy="7239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4017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3.6.1 </a:t>
            </a:r>
            <a:r>
              <a:rPr lang="ja-JP" altLang="en-US" sz="4000"/>
              <a:t>バッチ学習</a:t>
            </a:r>
            <a:endParaRPr lang="en-US" altLang="ja-JP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/>
              <p:nvPr/>
            </p:nvSpPr>
            <p:spPr>
              <a:xfrm>
                <a:off x="515320" y="1173337"/>
                <a:ext cx="11518636" cy="4832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一定時間内で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</m:oMath>
                </a14:m>
                <a:r>
                  <a:rPr lang="ja-JP" altLang="en-US" sz="2800" dirty="0"/>
                  <a:t>は一定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一般</a:t>
                </a:r>
                <a:r>
                  <a:rPr lang="en-US" altLang="ja-JP" sz="2800" dirty="0"/>
                  <a:t>RNN</a:t>
                </a:r>
                <a:r>
                  <a:rPr lang="ja-JP" altLang="en-US" sz="2800"/>
                  <a:t>よりも計算量が小さい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収束判定が不要</a:t>
                </a:r>
                <a:endParaRPr lang="en-US" altLang="ja-JP" sz="2800" dirty="0"/>
              </a:p>
              <a:p>
                <a:endParaRPr lang="en-US" altLang="ja-JP" sz="2800" b="1" dirty="0"/>
              </a:p>
              <a:p>
                <a:r>
                  <a:rPr lang="ja-JP" altLang="en-US" sz="2800" b="1"/>
                  <a:t>線形回帰</a:t>
                </a:r>
                <a:endParaRPr lang="en-US" altLang="ja-JP" sz="2800" b="1" dirty="0"/>
              </a:p>
              <a:p>
                <a:endParaRPr lang="en-US" altLang="ja-JP" sz="2800" dirty="0"/>
              </a:p>
              <a:p>
                <a:r>
                  <a:rPr lang="ja-JP" altLang="en-US" sz="2800"/>
                  <a:t>　　　　　　　　　　　　　　　　を満たす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</m:oMath>
                </a14:m>
                <a:r>
                  <a:rPr lang="ja-JP" altLang="en-US" sz="2800"/>
                  <a:t>を求める</a:t>
                </a:r>
                <a:endParaRPr lang="en-US" altLang="ja-JP" sz="2800" dirty="0"/>
              </a:p>
              <a:p>
                <a:r>
                  <a:rPr lang="ja-JP" altLang="en-US" sz="2800"/>
                  <a:t>各時刻の縦ベクトルを横に連結させると</a:t>
                </a:r>
                <a:endParaRPr lang="en-US" altLang="ja-JP" sz="2800" dirty="0"/>
              </a:p>
              <a:p>
                <a:endParaRPr lang="en-US" altLang="ja-JP" sz="2800" dirty="0"/>
              </a:p>
              <a:p>
                <a:endParaRPr lang="en-US" altLang="ja-JP" sz="2800" dirty="0"/>
              </a:p>
              <a:p>
                <a:r>
                  <a:rPr lang="en-US" altLang="ja-JP" sz="2800" dirty="0"/>
                  <a:t>X</a:t>
                </a:r>
                <a:r>
                  <a:rPr lang="ja-JP" altLang="en-US" sz="2800"/>
                  <a:t>が正則ならば最適解は　　　　　　　　と求まる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0" y="1173337"/>
                <a:ext cx="11518636" cy="4832092"/>
              </a:xfrm>
              <a:prstGeom prst="rect">
                <a:avLst/>
              </a:prstGeom>
              <a:blipFill>
                <a:blip r:embed="rId3"/>
                <a:stretch>
                  <a:fillRect l="-1101" t="-1312" b="-28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 descr="チェアー, 椅子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CBF79C6D-EFB8-8C41-924D-E0F220D46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20" y="4746977"/>
            <a:ext cx="2387600" cy="457200"/>
          </a:xfrm>
          <a:prstGeom prst="rect">
            <a:avLst/>
          </a:prstGeom>
        </p:spPr>
      </p:pic>
      <p:pic>
        <p:nvPicPr>
          <p:cNvPr id="10" name="図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E002BBA5-9C57-4847-A98F-638511A43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039" y="5220328"/>
            <a:ext cx="2628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5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07052D34-2CA1-3D4B-B6D0-B11872D82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51"/>
          <a:stretch/>
        </p:blipFill>
        <p:spPr>
          <a:xfrm>
            <a:off x="10567511" y="2109502"/>
            <a:ext cx="1437249" cy="1070020"/>
          </a:xfrm>
          <a:prstGeom prst="rect">
            <a:avLst/>
          </a:prstGeom>
        </p:spPr>
      </p:pic>
      <p:pic>
        <p:nvPicPr>
          <p:cNvPr id="5" name="図 4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8574A7E4-547A-8148-BA64-CC26F24B5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946" y="1550505"/>
            <a:ext cx="1803400" cy="6858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4017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3.6.1 </a:t>
            </a:r>
            <a:r>
              <a:rPr lang="ja-JP" altLang="en-US" sz="4000"/>
              <a:t>バッチ学習</a:t>
            </a:r>
            <a:endParaRPr lang="en-US" altLang="ja-JP" sz="4000" dirty="0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B2046E2-CC23-694E-A271-3D4E7BCF1923}"/>
              </a:ext>
            </a:extLst>
          </p:cNvPr>
          <p:cNvSpPr/>
          <p:nvPr/>
        </p:nvSpPr>
        <p:spPr>
          <a:xfrm>
            <a:off x="515320" y="1173337"/>
            <a:ext cx="1151863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b="1"/>
              <a:t>線形回帰</a:t>
            </a:r>
            <a:endParaRPr lang="en-US" altLang="ja-JP" sz="2800" b="1" dirty="0"/>
          </a:p>
          <a:p>
            <a:r>
              <a:rPr lang="ja-JP" altLang="en-US" sz="2800"/>
              <a:t>実際の問題では　　　　の優決定系となるので</a:t>
            </a:r>
            <a:r>
              <a:rPr lang="ja-JP" altLang="en-US" sz="2800" b="1"/>
              <a:t>近似解</a:t>
            </a:r>
            <a:r>
              <a:rPr lang="ja-JP" altLang="en-US" sz="2800"/>
              <a:t>を求める</a:t>
            </a:r>
            <a:endParaRPr lang="en-US" altLang="ja-JP" sz="2800" dirty="0"/>
          </a:p>
          <a:p>
            <a:r>
              <a:rPr lang="ja-JP" altLang="en-US" sz="2800"/>
              <a:t>　　　　　　　の両辺に最小二乗法を用いる</a:t>
            </a:r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/>
              <a:t>これを要素ごとに偏微分することで以下の</a:t>
            </a:r>
            <a:r>
              <a:rPr lang="ja-JP" altLang="en-US" sz="2800" b="1"/>
              <a:t>正規方程式</a:t>
            </a:r>
            <a:r>
              <a:rPr lang="ja-JP" altLang="en-US" sz="2800"/>
              <a:t>に帰着される</a:t>
            </a:r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/>
              <a:t>ただし</a:t>
            </a:r>
            <a:endParaRPr lang="en-US" altLang="ja-JP" sz="2800" dirty="0"/>
          </a:p>
        </p:txBody>
      </p:sp>
      <p:pic>
        <p:nvPicPr>
          <p:cNvPr id="9" name="図 8" descr="チェアー, 椅子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8BC97544-BD5B-4448-85D6-B6191E8B4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20" y="2051731"/>
            <a:ext cx="2387600" cy="457200"/>
          </a:xfrm>
          <a:prstGeom prst="rect">
            <a:avLst/>
          </a:prstGeom>
        </p:spPr>
      </p:pic>
      <p:pic>
        <p:nvPicPr>
          <p:cNvPr id="8" name="図 7" descr="ダイアグラム, テキスト&#10;&#10;中程度の精度で自動的に生成された説明">
            <a:extLst>
              <a:ext uri="{FF2B5EF4-FFF2-40B4-BE49-F238E27FC236}">
                <a16:creationId xmlns:a16="http://schemas.microsoft.com/office/drawing/2014/main" id="{6524D3BF-8F56-A240-83A6-24EABCFDE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320" y="2593156"/>
            <a:ext cx="9283700" cy="1371600"/>
          </a:xfrm>
          <a:prstGeom prst="rect">
            <a:avLst/>
          </a:prstGeom>
        </p:spPr>
      </p:pic>
      <p:pic>
        <p:nvPicPr>
          <p:cNvPr id="12" name="図 11" descr="テキスト, 手紙&#10;&#10;自動的に生成された説明">
            <a:extLst>
              <a:ext uri="{FF2B5EF4-FFF2-40B4-BE49-F238E27FC236}">
                <a16:creationId xmlns:a16="http://schemas.microsoft.com/office/drawing/2014/main" id="{E8FC6298-FF61-1543-B305-B725A941CE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9976"/>
          <a:stretch/>
        </p:blipFill>
        <p:spPr>
          <a:xfrm>
            <a:off x="515320" y="4796992"/>
            <a:ext cx="5676900" cy="1242564"/>
          </a:xfrm>
          <a:prstGeom prst="rect">
            <a:avLst/>
          </a:prstGeom>
        </p:spPr>
      </p:pic>
      <p:pic>
        <p:nvPicPr>
          <p:cNvPr id="14" name="図 13" descr="テキスト, 手紙&#10;&#10;自動的に生成された説明">
            <a:extLst>
              <a:ext uri="{FF2B5EF4-FFF2-40B4-BE49-F238E27FC236}">
                <a16:creationId xmlns:a16="http://schemas.microsoft.com/office/drawing/2014/main" id="{D1CD429F-C83C-C646-8882-6CC3A7E524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224" t="61933"/>
          <a:stretch/>
        </p:blipFill>
        <p:spPr>
          <a:xfrm>
            <a:off x="1802564" y="6079178"/>
            <a:ext cx="4472074" cy="78802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7722D18-510E-4842-B695-B31EC14F3E46}"/>
              </a:ext>
            </a:extLst>
          </p:cNvPr>
          <p:cNvSpPr txBox="1"/>
          <p:nvPr/>
        </p:nvSpPr>
        <p:spPr>
          <a:xfrm>
            <a:off x="7021689" y="4837301"/>
            <a:ext cx="436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参考：</a:t>
            </a:r>
            <a:r>
              <a:rPr lang="en" altLang="ja-JP" dirty="0"/>
              <a:t>https://</a:t>
            </a:r>
            <a:r>
              <a:rPr lang="en" altLang="ja-JP" dirty="0" err="1"/>
              <a:t>pandanote.info</a:t>
            </a:r>
            <a:r>
              <a:rPr lang="en" altLang="ja-JP" dirty="0"/>
              <a:t>/?p=7403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98427C-C00A-A441-9D5C-F950C4284752}"/>
              </a:ext>
            </a:extLst>
          </p:cNvPr>
          <p:cNvSpPr txBox="1"/>
          <p:nvPr/>
        </p:nvSpPr>
        <p:spPr>
          <a:xfrm>
            <a:off x="8828241" y="2366378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Frobenius</a:t>
            </a:r>
            <a:r>
              <a:rPr kumimoji="1" lang="ja-JP" altLang="en-US"/>
              <a:t>ノルム</a:t>
            </a:r>
          </a:p>
        </p:txBody>
      </p:sp>
    </p:spTree>
    <p:extLst>
      <p:ext uri="{BB962C8B-B14F-4D97-AF65-F5344CB8AC3E}">
        <p14:creationId xmlns:p14="http://schemas.microsoft.com/office/powerpoint/2010/main" val="1241280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 descr="テキスト, 手紙&#10;&#10;自動的に生成された説明">
            <a:extLst>
              <a:ext uri="{FF2B5EF4-FFF2-40B4-BE49-F238E27FC236}">
                <a16:creationId xmlns:a16="http://schemas.microsoft.com/office/drawing/2014/main" id="{D1CD429F-C83C-C646-8882-6CC3A7E52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24" t="61933" r="18426"/>
          <a:stretch/>
        </p:blipFill>
        <p:spPr>
          <a:xfrm>
            <a:off x="716983" y="3034987"/>
            <a:ext cx="3426042" cy="78802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4017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3.6.1 </a:t>
            </a:r>
            <a:r>
              <a:rPr lang="ja-JP" altLang="en-US" sz="4000"/>
              <a:t>バッチ学習</a:t>
            </a:r>
            <a:endParaRPr lang="en-US" altLang="ja-JP" sz="4000" dirty="0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B2046E2-CC23-694E-A271-3D4E7BCF1923}"/>
              </a:ext>
            </a:extLst>
          </p:cNvPr>
          <p:cNvSpPr/>
          <p:nvPr/>
        </p:nvSpPr>
        <p:spPr>
          <a:xfrm>
            <a:off x="515320" y="1173337"/>
            <a:ext cx="115186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b="1"/>
              <a:t>線形回帰</a:t>
            </a:r>
            <a:endParaRPr lang="en-US" altLang="ja-JP" sz="2800" b="1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/>
              <a:t>　　　　　　　　　　は</a:t>
            </a:r>
            <a:r>
              <a:rPr lang="en-US" altLang="ja-JP" sz="2800" dirty="0"/>
              <a:t>Moore-Penrose</a:t>
            </a:r>
            <a:r>
              <a:rPr lang="ja-JP" altLang="en-US" sz="2800"/>
              <a:t>擬似逆行列と呼ばれ、</a:t>
            </a:r>
            <a:br>
              <a:rPr lang="en-US" altLang="ja-JP" sz="2800" dirty="0"/>
            </a:br>
            <a:r>
              <a:rPr lang="en-US" altLang="ja-JP" sz="2800" dirty="0"/>
              <a:t>X</a:t>
            </a:r>
            <a:r>
              <a:rPr lang="ja-JP" altLang="en-US" sz="2800"/>
              <a:t>が縦長・横長どちらの場合でも尤もらしい逆行列のような行列になる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X</a:t>
            </a:r>
            <a:r>
              <a:rPr lang="ja-JP" altLang="en-US" sz="2800"/>
              <a:t>が大きい場合は　　</a:t>
            </a:r>
            <a:r>
              <a:rPr lang="en-US" altLang="ja-JP" sz="2800" dirty="0"/>
              <a:t> </a:t>
            </a:r>
            <a:r>
              <a:rPr lang="ja-JP" altLang="en-US" sz="2800"/>
              <a:t>と　　　を逐次的に求めると空間計算量小</a:t>
            </a:r>
            <a:endParaRPr lang="en-US" altLang="ja-JP" sz="2800" dirty="0"/>
          </a:p>
        </p:txBody>
      </p:sp>
      <p:pic>
        <p:nvPicPr>
          <p:cNvPr id="16" name="図 15" descr="テキスト, 手紙&#10;&#10;自動的に生成された説明">
            <a:extLst>
              <a:ext uri="{FF2B5EF4-FFF2-40B4-BE49-F238E27FC236}">
                <a16:creationId xmlns:a16="http://schemas.microsoft.com/office/drawing/2014/main" id="{38CD3290-905E-3C4F-AAE1-24A0AD797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14" t="22942" r="36766" b="39976"/>
          <a:stretch/>
        </p:blipFill>
        <p:spPr>
          <a:xfrm>
            <a:off x="3364091" y="4376011"/>
            <a:ext cx="790223" cy="767644"/>
          </a:xfrm>
          <a:prstGeom prst="rect">
            <a:avLst/>
          </a:prstGeom>
        </p:spPr>
      </p:pic>
      <p:pic>
        <p:nvPicPr>
          <p:cNvPr id="17" name="図 16" descr="テキスト, 手紙&#10;&#10;自動的に生成された説明">
            <a:extLst>
              <a:ext uri="{FF2B5EF4-FFF2-40B4-BE49-F238E27FC236}">
                <a16:creationId xmlns:a16="http://schemas.microsoft.com/office/drawing/2014/main" id="{E58C9DD7-D022-094B-9EFB-89C5FA572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91" t="22942" r="53604" b="39976"/>
          <a:stretch/>
        </p:blipFill>
        <p:spPr>
          <a:xfrm>
            <a:off x="4476045" y="4376011"/>
            <a:ext cx="936977" cy="767644"/>
          </a:xfrm>
          <a:prstGeom prst="rect">
            <a:avLst/>
          </a:prstGeom>
        </p:spPr>
      </p:pic>
      <p:pic>
        <p:nvPicPr>
          <p:cNvPr id="19" name="図 18" descr="テキスト, 手紙&#10;&#10;自動的に生成された説明">
            <a:extLst>
              <a:ext uri="{FF2B5EF4-FFF2-40B4-BE49-F238E27FC236}">
                <a16:creationId xmlns:a16="http://schemas.microsoft.com/office/drawing/2014/main" id="{1808B3CE-7249-3640-81F8-1F4D69932C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976"/>
          <a:stretch/>
        </p:blipFill>
        <p:spPr>
          <a:xfrm>
            <a:off x="514352" y="1610323"/>
            <a:ext cx="5676900" cy="124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1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14F6DE6F-D366-2140-A6B0-F954C1EB2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3093453" y="5661952"/>
            <a:ext cx="823792" cy="77436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13386F9-E9C4-F649-9188-1E8DBE8686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5328652" y="5661952"/>
            <a:ext cx="823792" cy="774364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4017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3.6.1 </a:t>
            </a:r>
            <a:r>
              <a:rPr lang="ja-JP" altLang="en-US" sz="4000"/>
              <a:t>バッチ学習</a:t>
            </a:r>
            <a:endParaRPr lang="en-US" altLang="ja-JP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/>
              <p:nvPr/>
            </p:nvSpPr>
            <p:spPr>
              <a:xfrm>
                <a:off x="515320" y="1173337"/>
                <a:ext cx="11518636" cy="5693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800" b="1"/>
                  <a:t>リッジ回帰</a:t>
                </a:r>
                <a:endParaRPr lang="en-US" altLang="ja-JP" sz="28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</m:oMath>
                </a14:m>
                <a:r>
                  <a:rPr lang="ja-JP" altLang="en-US" sz="2800" dirty="0"/>
                  <a:t>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ja-JP" altLang="en-US" sz="2800" dirty="0"/>
                  <a:t>に</a:t>
                </a:r>
                <a:r>
                  <a:rPr lang="ja-JP" altLang="en-US" sz="2800"/>
                  <a:t>比例する⇨モデル表現力を上げると過学習につながる</a:t>
                </a:r>
                <a:br>
                  <a:rPr lang="en-US" altLang="ja-JP" sz="2800" dirty="0"/>
                </a:br>
                <a:r>
                  <a:rPr lang="ja-JP" altLang="en-US" sz="2800" b="1"/>
                  <a:t>正則化</a:t>
                </a:r>
                <a:r>
                  <a:rPr lang="ja-JP" altLang="en-US" sz="2800"/>
                  <a:t>により抑えることができる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ja-JP" sz="2800" dirty="0"/>
                  <a:t>L2</a:t>
                </a:r>
                <a:r>
                  <a:rPr lang="ja-JP" altLang="en-US" sz="2800"/>
                  <a:t>ノルムを誤差関数に追加したものをリッジ回帰という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正則化</a:t>
                </a:r>
                <a:br>
                  <a:rPr lang="en-US" altLang="ja-JP" sz="2800" dirty="0"/>
                </a:br>
                <a:r>
                  <a:rPr lang="en-US" altLang="ja-JP" sz="2800" dirty="0"/>
                  <a:t>L1</a:t>
                </a:r>
                <a:r>
                  <a:rPr lang="ja-JP" altLang="en-US" sz="2800"/>
                  <a:t>：特定のデータの重みを</a:t>
                </a:r>
                <a:r>
                  <a:rPr lang="en-US" altLang="ja-JP" sz="2800" dirty="0"/>
                  <a:t>0</a:t>
                </a:r>
                <a:r>
                  <a:rPr lang="ja-JP" altLang="en-US" sz="2800"/>
                  <a:t>にする事で</a:t>
                </a:r>
                <a:br>
                  <a:rPr lang="en-US" altLang="ja-JP" sz="2800" dirty="0"/>
                </a:br>
                <a:r>
                  <a:rPr lang="ja-JP" altLang="en-US" sz="2800"/>
                  <a:t>　　不要なデータを削除する</a:t>
                </a:r>
                <a:br>
                  <a:rPr lang="en-US" altLang="ja-JP" sz="2800" dirty="0"/>
                </a:br>
                <a:r>
                  <a:rPr lang="en-US" altLang="ja-JP" sz="2800" dirty="0"/>
                  <a:t>L2</a:t>
                </a:r>
                <a:r>
                  <a:rPr lang="ja-JP" altLang="en-US" sz="2800"/>
                  <a:t>：データの大きさに応じて</a:t>
                </a:r>
                <a:r>
                  <a:rPr lang="en-US" altLang="ja-JP" sz="2800" dirty="0"/>
                  <a:t>0</a:t>
                </a:r>
                <a:r>
                  <a:rPr lang="ja-JP" altLang="en-US" sz="2800"/>
                  <a:t>に近づけて</a:t>
                </a:r>
                <a:br>
                  <a:rPr lang="en-US" altLang="ja-JP" sz="2800" dirty="0"/>
                </a:br>
                <a:r>
                  <a:rPr lang="ja-JP" altLang="en-US" sz="2800"/>
                  <a:t>　　滑らかなモデルとする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ノルム</a:t>
                </a:r>
                <a:r>
                  <a:rPr lang="ja-JP" altLang="en-US" sz="2800" dirty="0"/>
                  <a:t>　</a:t>
                </a:r>
                <a:r>
                  <a:rPr lang="en-US" altLang="ja-JP" sz="2800" dirty="0"/>
                  <a:t>L1</a:t>
                </a:r>
                <a:r>
                  <a:rPr lang="ja-JP" altLang="en-US" sz="2800"/>
                  <a:t>：　　　　</a:t>
                </a:r>
                <a:r>
                  <a:rPr lang="en-US" altLang="ja-JP" sz="2800" dirty="0"/>
                  <a:t>L2</a:t>
                </a:r>
                <a:r>
                  <a:rPr lang="ja-JP" altLang="en-US" sz="2800"/>
                  <a:t>：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リザバーには</a:t>
                </a:r>
                <a:r>
                  <a:rPr lang="en-US" altLang="ja-JP" sz="2800" dirty="0"/>
                  <a:t>L2</a:t>
                </a:r>
                <a:r>
                  <a:rPr lang="ja-JP" altLang="en-US" sz="2800"/>
                  <a:t>が相性が良さそう</a:t>
                </a:r>
                <a:r>
                  <a:rPr lang="en-US" altLang="ja-JP" sz="2800" dirty="0"/>
                  <a:t>…??</a:t>
                </a:r>
              </a:p>
            </p:txBody>
          </p:sp>
        </mc:Choice>
        <mc:Fallback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0" y="1173337"/>
                <a:ext cx="11518636" cy="5693866"/>
              </a:xfrm>
              <a:prstGeom prst="rect">
                <a:avLst/>
              </a:prstGeom>
              <a:blipFill>
                <a:blip r:embed="rId4"/>
                <a:stretch>
                  <a:fillRect l="-1101" t="-1114" b="-22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 descr="ダイアグラム, 図形, 多角形&#10;&#10;自動的に生成された説明">
            <a:extLst>
              <a:ext uri="{FF2B5EF4-FFF2-40B4-BE49-F238E27FC236}">
                <a16:creationId xmlns:a16="http://schemas.microsoft.com/office/drawing/2014/main" id="{9457EE66-46B7-DE46-8264-60A974400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750" y="3636863"/>
            <a:ext cx="4382206" cy="246337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467222C-E9CE-0541-A6AB-AE2DA4BFB686}"/>
              </a:ext>
            </a:extLst>
          </p:cNvPr>
          <p:cNvSpPr txBox="1"/>
          <p:nvPr/>
        </p:nvSpPr>
        <p:spPr>
          <a:xfrm>
            <a:off x="8376356" y="6206719"/>
            <a:ext cx="27238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二次元での誤差</a:t>
            </a:r>
            <a:r>
              <a:rPr lang="ja-JP" altLang="en-US"/>
              <a:t>とノルム</a:t>
            </a:r>
            <a:endParaRPr lang="en-US" altLang="ja-JP" dirty="0"/>
          </a:p>
          <a:p>
            <a:r>
              <a:rPr lang="en" altLang="ja-JP" sz="1200" dirty="0"/>
              <a:t>https://</a:t>
            </a:r>
            <a:r>
              <a:rPr lang="en" altLang="ja-JP" sz="1200" dirty="0" err="1"/>
              <a:t>mathwords.net</a:t>
            </a:r>
            <a:r>
              <a:rPr lang="en" altLang="ja-JP" sz="1200" dirty="0"/>
              <a:t>/lasso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533906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テキスト&#10;&#10;自動的に生成された説明">
            <a:extLst>
              <a:ext uri="{FF2B5EF4-FFF2-40B4-BE49-F238E27FC236}">
                <a16:creationId xmlns:a16="http://schemas.microsoft.com/office/drawing/2014/main" id="{67C33C16-064C-3041-B56A-66A5B3606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974"/>
          <a:stretch/>
        </p:blipFill>
        <p:spPr>
          <a:xfrm>
            <a:off x="867997" y="4146332"/>
            <a:ext cx="6763292" cy="1193594"/>
          </a:xfrm>
          <a:prstGeom prst="rect">
            <a:avLst/>
          </a:prstGeom>
        </p:spPr>
      </p:pic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F2D56F5F-368E-1F4B-A008-0FD10E922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526"/>
          <a:stretch/>
        </p:blipFill>
        <p:spPr>
          <a:xfrm>
            <a:off x="310445" y="1978412"/>
            <a:ext cx="6763292" cy="94748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5043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3.6.2 </a:t>
            </a:r>
            <a:r>
              <a:rPr lang="ja-JP" altLang="en-US" sz="4000"/>
              <a:t>オンライン学習</a:t>
            </a:r>
            <a:endParaRPr lang="en-US" altLang="ja-JP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17DB435-9C4F-6544-A3B1-FF8099C7F4A4}"/>
                  </a:ext>
                </a:extLst>
              </p:cNvPr>
              <p:cNvSpPr/>
              <p:nvPr/>
            </p:nvSpPr>
            <p:spPr>
              <a:xfrm>
                <a:off x="515320" y="1173337"/>
                <a:ext cx="11518636" cy="5693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800"/>
                  <a:t>各時刻ごとに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800"/>
                  <a:t>を更新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最小平均二乗法</a:t>
                </a:r>
                <a:br>
                  <a:rPr lang="en-US" altLang="ja-JP" sz="2800" dirty="0"/>
                </a:br>
                <a:br>
                  <a:rPr lang="en-US" altLang="ja-JP" sz="2800" dirty="0"/>
                </a:br>
                <a:br>
                  <a:rPr lang="en-US" altLang="ja-JP" sz="2800" dirty="0"/>
                </a:br>
                <a:r>
                  <a:rPr lang="ja-JP" altLang="en-US" sz="2800"/>
                  <a:t>を最小化するように最急降下法を用いる</a:t>
                </a:r>
                <a:br>
                  <a:rPr lang="en-US" altLang="ja-JP" sz="2800" dirty="0"/>
                </a:br>
                <a:r>
                  <a:rPr lang="ja-JP" altLang="en-US" sz="2800"/>
                  <a:t>・誤差曲面の曲率が方向で異なる場合、うまくいかない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逐次最小二乗法</a:t>
                </a:r>
                <a:br>
                  <a:rPr lang="en-US" altLang="ja-JP" sz="2800" dirty="0"/>
                </a:br>
                <a:br>
                  <a:rPr lang="en-US" altLang="ja-JP" sz="2800" dirty="0"/>
                </a:br>
                <a:br>
                  <a:rPr lang="en-US" altLang="ja-JP" sz="2800" dirty="0"/>
                </a:br>
                <a:br>
                  <a:rPr lang="en-US" altLang="ja-JP" sz="2800" dirty="0"/>
                </a:br>
                <a:r>
                  <a:rPr lang="ja-JP" altLang="en-US" sz="2800"/>
                  <a:t>・忘却係数</a:t>
                </a:r>
                <a:r>
                  <a:rPr lang="en-US" altLang="ja-JP" sz="2800" dirty="0" err="1"/>
                  <a:t>λ</a:t>
                </a:r>
                <a:r>
                  <a:rPr lang="ja-JP" altLang="en-US" sz="2800"/>
                  <a:t>は時刻が後ろになる程、寄与が減衰する</a:t>
                </a:r>
                <a:br>
                  <a:rPr lang="en-US" altLang="ja-JP" sz="2800" dirty="0"/>
                </a:br>
                <a:r>
                  <a:rPr lang="ja-JP" altLang="en-US" sz="2800"/>
                  <a:t>・収束は速いが計算量が大きい</a:t>
                </a:r>
                <a:br>
                  <a:rPr lang="en-US" altLang="ja-JP" sz="2800" dirty="0"/>
                </a:br>
                <a:r>
                  <a:rPr lang="ja-JP" altLang="en-US" sz="2800"/>
                  <a:t>・自己回帰系で用いられる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17DB435-9C4F-6544-A3B1-FF8099C7F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0" y="1173337"/>
                <a:ext cx="11518636" cy="5693866"/>
              </a:xfrm>
              <a:prstGeom prst="rect">
                <a:avLst/>
              </a:prstGeom>
              <a:blipFill>
                <a:blip r:embed="rId3"/>
                <a:stretch>
                  <a:fillRect l="-1101" t="-1114" b="-22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401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5043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3.7.1 </a:t>
            </a:r>
            <a:r>
              <a:rPr lang="ja-JP" altLang="en-US" sz="4000"/>
              <a:t>予測性能の評価</a:t>
            </a:r>
            <a:endParaRPr lang="en-US" altLang="ja-JP" sz="40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17DB435-9C4F-6544-A3B1-FF8099C7F4A4}"/>
              </a:ext>
            </a:extLst>
          </p:cNvPr>
          <p:cNvSpPr/>
          <p:nvPr/>
        </p:nvSpPr>
        <p:spPr>
          <a:xfrm>
            <a:off x="515320" y="1173337"/>
            <a:ext cx="115186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/>
              <a:t>モデル出力と目標出力が連続値で与えられるタスク</a:t>
            </a:r>
            <a:br>
              <a:rPr lang="en-US" altLang="ja-JP" sz="2800" dirty="0"/>
            </a:br>
            <a:r>
              <a:rPr lang="ja-JP" altLang="en-US" sz="2800"/>
              <a:t>・時系列予測タスク</a:t>
            </a:r>
            <a:br>
              <a:rPr lang="en-US" altLang="ja-JP" sz="2800" dirty="0"/>
            </a:br>
            <a:r>
              <a:rPr lang="ja-JP" altLang="en-US" sz="2800"/>
              <a:t>・時系列生成タスク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平方平均二乗誤差</a:t>
            </a:r>
            <a:r>
              <a:rPr lang="en-US" altLang="ja-JP" sz="2800" dirty="0"/>
              <a:t>(RMSE)</a:t>
            </a:r>
            <a:br>
              <a:rPr lang="en-US" altLang="ja-JP" sz="2800" dirty="0"/>
            </a:br>
            <a:r>
              <a:rPr lang="ja-JP" altLang="en-US" sz="2800"/>
              <a:t>尺度が違うため</a:t>
            </a:r>
            <a:r>
              <a:rPr lang="ja-JP" altLang="en-US" sz="2800" b="1"/>
              <a:t>異なるデータ間で値の比較ができない</a:t>
            </a:r>
            <a:br>
              <a:rPr lang="en-US" altLang="ja-JP" sz="2800" dirty="0"/>
            </a:br>
            <a:r>
              <a:rPr lang="ja-JP" altLang="en-US" sz="2800" b="1"/>
              <a:t>外れ値に弱い</a:t>
            </a:r>
            <a:endParaRPr lang="en-US" altLang="ja-JP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正規化平方平均二乗誤差</a:t>
            </a:r>
            <a:r>
              <a:rPr lang="en-US" altLang="ja-JP" sz="2800" dirty="0"/>
              <a:t>(NRMSE)</a:t>
            </a:r>
            <a:br>
              <a:rPr lang="en-US" altLang="ja-JP" sz="2800" dirty="0"/>
            </a:br>
            <a:r>
              <a:rPr lang="en-US" altLang="ja-JP" sz="2800" dirty="0"/>
              <a:t>RMSE</a:t>
            </a:r>
            <a:r>
              <a:rPr lang="ja-JP" altLang="en-US" sz="2800"/>
              <a:t>を正規化したためある程度比較可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平均絶対誤差</a:t>
            </a:r>
            <a:r>
              <a:rPr lang="en-US" altLang="ja-JP" sz="2800" dirty="0"/>
              <a:t>(MAE)</a:t>
            </a:r>
            <a:br>
              <a:rPr lang="en-US" altLang="ja-JP" sz="2800" dirty="0"/>
            </a:br>
            <a:r>
              <a:rPr lang="ja-JP" altLang="en-US" sz="2800"/>
              <a:t>予測を常に少し外すモデルと</a:t>
            </a:r>
            <a:r>
              <a:rPr lang="en-US" altLang="ja-JP" sz="2800" dirty="0"/>
              <a:t>1</a:t>
            </a:r>
            <a:r>
              <a:rPr lang="ja-JP" altLang="en-US" sz="2800"/>
              <a:t>つ大きく外す</a:t>
            </a:r>
            <a:r>
              <a:rPr lang="ja-JP" altLang="en-US" sz="2800" b="1"/>
              <a:t>モデルの区別不可</a:t>
            </a:r>
            <a:endParaRPr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1848067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5043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3.7.2 </a:t>
            </a:r>
            <a:r>
              <a:rPr lang="ja-JP" altLang="en-US" sz="4000"/>
              <a:t>分類性能の評価</a:t>
            </a:r>
            <a:endParaRPr lang="en-US" altLang="ja-JP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17DB435-9C4F-6544-A3B1-FF8099C7F4A4}"/>
                  </a:ext>
                </a:extLst>
              </p:cNvPr>
              <p:cNvSpPr/>
              <p:nvPr/>
            </p:nvSpPr>
            <p:spPr>
              <a:xfrm>
                <a:off x="515320" y="1173337"/>
                <a:ext cx="11518636" cy="4401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800">
                    <a:latin typeface="Cambria Math" panose="02040503050406030204" pitchFamily="18" charset="0"/>
                  </a:rPr>
                  <a:t>時刻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ja-JP" sz="2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ja-JP" altLang="en-US" sz="2800" dirty="0"/>
                  <a:t>での入力データ</a:t>
                </a:r>
                <a:endParaRPr lang="en-US" altLang="ja-JP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ja-JP" altLang="en-US" sz="2800"/>
                  <a:t>個のクラス分類</a:t>
                </a:r>
                <a:br>
                  <a:rPr lang="en-US" altLang="ja-JP" sz="2800" dirty="0"/>
                </a:br>
                <a:r>
                  <a:rPr lang="ja-JP" altLang="en-US" sz="2800"/>
                  <a:t>正解クラスは</a:t>
                </a:r>
                <a:r>
                  <a:rPr lang="en-US" altLang="ja-JP" sz="2800" dirty="0"/>
                  <a:t>one-hot</a:t>
                </a:r>
                <a:r>
                  <a:rPr lang="ja-JP" altLang="en-US" sz="2800"/>
                  <a:t>ベクトルで与えられる</a:t>
                </a:r>
                <a:endParaRPr lang="en-US" altLang="ja-JP" sz="2800" dirty="0"/>
              </a:p>
              <a:p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各時刻</a:t>
                </a:r>
                <a:r>
                  <a:rPr lang="en-US" altLang="ja-JP" sz="2800" dirty="0"/>
                  <a:t>n</a:t>
                </a:r>
                <a:r>
                  <a:rPr lang="ja-JP" altLang="en-US" sz="2800"/>
                  <a:t>ではどのクラスだと判定されたか（式</a:t>
                </a:r>
                <a:r>
                  <a:rPr lang="en-US" altLang="ja-JP" sz="2800" dirty="0"/>
                  <a:t>3.54</a:t>
                </a:r>
                <a:r>
                  <a:rPr lang="ja-JP" altLang="en-US" sz="2800"/>
                  <a:t>）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全時刻で最も出力されたクラスはどれか（式</a:t>
                </a:r>
                <a:r>
                  <a:rPr lang="en-US" altLang="ja-JP" sz="2800" dirty="0"/>
                  <a:t>3.55</a:t>
                </a:r>
                <a:r>
                  <a:rPr lang="ja-JP" altLang="en-US" sz="2800"/>
                  <a:t>）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正解と一致するか</a:t>
                </a:r>
                <a:endParaRPr lang="en-US" altLang="ja-JP" sz="2800" dirty="0"/>
              </a:p>
              <a:p>
                <a:endParaRPr lang="en-US" altLang="ja-JP" sz="2800" dirty="0"/>
              </a:p>
              <a:p>
                <a:r>
                  <a:rPr lang="ja-JP" altLang="en-US" sz="2800"/>
                  <a:t>上記手順をサンプル数と同じ回数行い、次のような指標で評価</a:t>
                </a:r>
                <a:endParaRPr lang="en-US" altLang="ja-JP" sz="2800" dirty="0"/>
              </a:p>
              <a:p>
                <a:endParaRPr lang="en-US" altLang="ja-JP" sz="2800" dirty="0"/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17DB435-9C4F-6544-A3B1-FF8099C7F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0" y="1173337"/>
                <a:ext cx="11518636" cy="4401205"/>
              </a:xfrm>
              <a:prstGeom prst="rect">
                <a:avLst/>
              </a:prstGeom>
              <a:blipFill>
                <a:blip r:embed="rId2"/>
                <a:stretch>
                  <a:fillRect l="-1101" t="-14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90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5043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3.7.2 </a:t>
            </a:r>
            <a:r>
              <a:rPr lang="ja-JP" altLang="en-US" sz="4000"/>
              <a:t>分類性能の評価</a:t>
            </a:r>
            <a:endParaRPr lang="en-US" altLang="ja-JP" sz="40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17DB435-9C4F-6544-A3B1-FF8099C7F4A4}"/>
              </a:ext>
            </a:extLst>
          </p:cNvPr>
          <p:cNvSpPr/>
          <p:nvPr/>
        </p:nvSpPr>
        <p:spPr>
          <a:xfrm>
            <a:off x="515320" y="1173337"/>
            <a:ext cx="1151863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b="1"/>
              <a:t>正解率</a:t>
            </a:r>
            <a:r>
              <a:rPr lang="en-US" altLang="ja-JP" sz="2800" b="1" dirty="0"/>
              <a:t>(accuracy)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どれだけ正確に予測できるか</a:t>
            </a:r>
            <a:br>
              <a:rPr lang="en-US" altLang="ja-JP" sz="2800" dirty="0"/>
            </a:b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一般的には</a:t>
            </a:r>
            <a:r>
              <a:rPr lang="en-US" altLang="ja-JP" sz="2800" dirty="0"/>
              <a:t>TN</a:t>
            </a:r>
            <a:r>
              <a:rPr lang="ja-JP" altLang="en-US" sz="2800"/>
              <a:t>が非常に大きいので、</a:t>
            </a:r>
            <a:br>
              <a:rPr lang="en-US" altLang="ja-JP" sz="2800" dirty="0"/>
            </a:br>
            <a:r>
              <a:rPr lang="ja-JP" altLang="en-US" sz="2800" b="1"/>
              <a:t>全員陰性と判定しても高くなってしまう</a:t>
            </a:r>
            <a:br>
              <a:rPr lang="en-US" altLang="ja-JP" sz="2800" dirty="0"/>
            </a:br>
            <a:r>
              <a:rPr lang="ja-JP" altLang="en-US" sz="2800"/>
              <a:t>などの問題がある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B2C79B81-5748-9043-9170-9BB628146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73428"/>
              </p:ext>
            </p:extLst>
          </p:nvPr>
        </p:nvGraphicFramePr>
        <p:xfrm>
          <a:off x="9006304" y="800426"/>
          <a:ext cx="3027652" cy="3021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13">
                  <a:extLst>
                    <a:ext uri="{9D8B030D-6E8A-4147-A177-3AD203B41FA5}">
                      <a16:colId xmlns:a16="http://schemas.microsoft.com/office/drawing/2014/main" val="1470867314"/>
                    </a:ext>
                  </a:extLst>
                </a:gridCol>
                <a:gridCol w="756913">
                  <a:extLst>
                    <a:ext uri="{9D8B030D-6E8A-4147-A177-3AD203B41FA5}">
                      <a16:colId xmlns:a16="http://schemas.microsoft.com/office/drawing/2014/main" val="998963969"/>
                    </a:ext>
                  </a:extLst>
                </a:gridCol>
                <a:gridCol w="756913">
                  <a:extLst>
                    <a:ext uri="{9D8B030D-6E8A-4147-A177-3AD203B41FA5}">
                      <a16:colId xmlns:a16="http://schemas.microsoft.com/office/drawing/2014/main" val="3540332667"/>
                    </a:ext>
                  </a:extLst>
                </a:gridCol>
                <a:gridCol w="756913">
                  <a:extLst>
                    <a:ext uri="{9D8B030D-6E8A-4147-A177-3AD203B41FA5}">
                      <a16:colId xmlns:a16="http://schemas.microsoft.com/office/drawing/2014/main" val="731719390"/>
                    </a:ext>
                  </a:extLst>
                </a:gridCol>
              </a:tblGrid>
              <a:tr h="7552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s11</a:t>
                      </a:r>
                      <a:endParaRPr kumimoji="1" lang="ja-JP" altLang="en-US" sz="1700"/>
                    </a:p>
                  </a:txBody>
                  <a:tcPr marL="84088" marR="84088" marT="42044" marB="42044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s12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s13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s14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extLst>
                  <a:ext uri="{0D108BD9-81ED-4DB2-BD59-A6C34878D82A}">
                    <a16:rowId xmlns:a16="http://schemas.microsoft.com/office/drawing/2014/main" val="1930598593"/>
                  </a:ext>
                </a:extLst>
              </a:tr>
              <a:tr h="7552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s21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s22</a:t>
                      </a:r>
                      <a:endParaRPr kumimoji="1" lang="ja-JP" altLang="en-US" sz="1700"/>
                    </a:p>
                  </a:txBody>
                  <a:tcPr marL="84088" marR="84088" marT="42044" marB="42044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s23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s24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extLst>
                  <a:ext uri="{0D108BD9-81ED-4DB2-BD59-A6C34878D82A}">
                    <a16:rowId xmlns:a16="http://schemas.microsoft.com/office/drawing/2014/main" val="2138512094"/>
                  </a:ext>
                </a:extLst>
              </a:tr>
              <a:tr h="7552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s31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s32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s33</a:t>
                      </a:r>
                      <a:endParaRPr kumimoji="1" lang="ja-JP" altLang="en-US" sz="1700"/>
                    </a:p>
                  </a:txBody>
                  <a:tcPr marL="84088" marR="84088" marT="42044" marB="42044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s34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extLst>
                  <a:ext uri="{0D108BD9-81ED-4DB2-BD59-A6C34878D82A}">
                    <a16:rowId xmlns:a16="http://schemas.microsoft.com/office/drawing/2014/main" val="1054249938"/>
                  </a:ext>
                </a:extLst>
              </a:tr>
              <a:tr h="7552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s41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s42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s43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s44</a:t>
                      </a:r>
                      <a:endParaRPr kumimoji="1" lang="ja-JP" altLang="en-US" sz="1700"/>
                    </a:p>
                  </a:txBody>
                  <a:tcPr marL="84088" marR="84088" marT="42044" marB="42044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952360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C44BA9-5328-8B4E-947F-07B5610A82F1}"/>
              </a:ext>
            </a:extLst>
          </p:cNvPr>
          <p:cNvSpPr txBox="1"/>
          <p:nvPr/>
        </p:nvSpPr>
        <p:spPr>
          <a:xfrm>
            <a:off x="9521403" y="356590"/>
            <a:ext cx="226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モデル出力のクラス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22D79B-6257-4846-848A-1C2F6DFEE596}"/>
              </a:ext>
            </a:extLst>
          </p:cNvPr>
          <p:cNvSpPr txBox="1"/>
          <p:nvPr/>
        </p:nvSpPr>
        <p:spPr>
          <a:xfrm>
            <a:off x="8382430" y="1704350"/>
            <a:ext cx="461665" cy="1477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/>
              <a:t>実際のクラス</a:t>
            </a:r>
          </a:p>
        </p:txBody>
      </p:sp>
      <p:graphicFrame>
        <p:nvGraphicFramePr>
          <p:cNvPr id="9" name="表 3">
            <a:extLst>
              <a:ext uri="{FF2B5EF4-FFF2-40B4-BE49-F238E27FC236}">
                <a16:creationId xmlns:a16="http://schemas.microsoft.com/office/drawing/2014/main" id="{B2FAE813-7BE7-BF44-B7C9-CC81689D4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463730"/>
              </p:ext>
            </p:extLst>
          </p:nvPr>
        </p:nvGraphicFramePr>
        <p:xfrm>
          <a:off x="9620319" y="4664597"/>
          <a:ext cx="1946674" cy="1942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337">
                  <a:extLst>
                    <a:ext uri="{9D8B030D-6E8A-4147-A177-3AD203B41FA5}">
                      <a16:colId xmlns:a16="http://schemas.microsoft.com/office/drawing/2014/main" val="1470867314"/>
                    </a:ext>
                  </a:extLst>
                </a:gridCol>
                <a:gridCol w="973337">
                  <a:extLst>
                    <a:ext uri="{9D8B030D-6E8A-4147-A177-3AD203B41FA5}">
                      <a16:colId xmlns:a16="http://schemas.microsoft.com/office/drawing/2014/main" val="998963969"/>
                    </a:ext>
                  </a:extLst>
                </a:gridCol>
              </a:tblGrid>
              <a:tr h="9712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TP</a:t>
                      </a:r>
                      <a:endParaRPr kumimoji="1" lang="ja-JP" altLang="en-US" sz="2200"/>
                    </a:p>
                  </a:txBody>
                  <a:tcPr marL="108132" marR="108132" marT="54066" marB="54066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FN</a:t>
                      </a:r>
                      <a:endParaRPr kumimoji="1" lang="ja-JP" altLang="en-US" sz="2200"/>
                    </a:p>
                  </a:txBody>
                  <a:tcPr marL="108132" marR="108132" marT="54066" marB="54066" anchor="ctr"/>
                </a:tc>
                <a:extLst>
                  <a:ext uri="{0D108BD9-81ED-4DB2-BD59-A6C34878D82A}">
                    <a16:rowId xmlns:a16="http://schemas.microsoft.com/office/drawing/2014/main" val="1930598593"/>
                  </a:ext>
                </a:extLst>
              </a:tr>
              <a:tr h="9712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FP</a:t>
                      </a:r>
                      <a:endParaRPr kumimoji="1" lang="ja-JP" altLang="en-US" sz="2200"/>
                    </a:p>
                  </a:txBody>
                  <a:tcPr marL="108132" marR="108132" marT="54066" marB="540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TN</a:t>
                      </a:r>
                      <a:endParaRPr kumimoji="1" lang="ja-JP" altLang="en-US" sz="2200"/>
                    </a:p>
                  </a:txBody>
                  <a:tcPr marL="108132" marR="108132" marT="54066" marB="54066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12094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7FA814-0EE7-2A49-AA26-06EA7AF01DDC}"/>
              </a:ext>
            </a:extLst>
          </p:cNvPr>
          <p:cNvSpPr txBox="1"/>
          <p:nvPr/>
        </p:nvSpPr>
        <p:spPr>
          <a:xfrm>
            <a:off x="9462577" y="424174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陽性判定　陰性判定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4B0F6A8-E158-A242-A298-08A8FDF877D2}"/>
              </a:ext>
            </a:extLst>
          </p:cNvPr>
          <p:cNvSpPr txBox="1"/>
          <p:nvPr/>
        </p:nvSpPr>
        <p:spPr>
          <a:xfrm>
            <a:off x="9059738" y="4830583"/>
            <a:ext cx="461665" cy="1708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感染　　非感染</a:t>
            </a:r>
            <a:endParaRPr kumimoji="1" lang="ja-JP" altLang="en-US"/>
          </a:p>
        </p:txBody>
      </p:sp>
      <p:pic>
        <p:nvPicPr>
          <p:cNvPr id="13" name="図 12" descr="テキスト, 手紙&#10;&#10;自動的に生成された説明">
            <a:extLst>
              <a:ext uri="{FF2B5EF4-FFF2-40B4-BE49-F238E27FC236}">
                <a16:creationId xmlns:a16="http://schemas.microsoft.com/office/drawing/2014/main" id="{4DB8F589-33B3-A848-90BC-55E37EDBE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38" y="2364308"/>
            <a:ext cx="4368718" cy="22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42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5043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3.7.2 </a:t>
            </a:r>
            <a:r>
              <a:rPr lang="ja-JP" altLang="en-US" sz="4000"/>
              <a:t>分類性能の評価</a:t>
            </a:r>
            <a:endParaRPr lang="en-US" altLang="ja-JP" sz="40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17DB435-9C4F-6544-A3B1-FF8099C7F4A4}"/>
              </a:ext>
            </a:extLst>
          </p:cNvPr>
          <p:cNvSpPr/>
          <p:nvPr/>
        </p:nvSpPr>
        <p:spPr>
          <a:xfrm>
            <a:off x="515320" y="1173337"/>
            <a:ext cx="115186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b="1"/>
              <a:t>適合率</a:t>
            </a:r>
            <a:r>
              <a:rPr lang="en-US" altLang="ja-JP" sz="2800" b="1" dirty="0"/>
              <a:t>(precision)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予測したものが本当にそうである割合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陽性判定が出た時にどの程度気をつけるか</a:t>
            </a:r>
            <a:endParaRPr lang="en-US" altLang="ja-JP" sz="2800" dirty="0"/>
          </a:p>
          <a:p>
            <a:r>
              <a:rPr lang="ja-JP" altLang="en-US" sz="2800" b="1"/>
              <a:t>再現率</a:t>
            </a:r>
            <a:r>
              <a:rPr lang="en-US" altLang="ja-JP" sz="2800" b="1" dirty="0"/>
              <a:t>(recall)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正解の内どのくらいそう予測できたか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B2C79B81-5748-9043-9170-9BB628146FA3}"/>
              </a:ext>
            </a:extLst>
          </p:cNvPr>
          <p:cNvGraphicFramePr>
            <a:graphicFrameLocks noGrp="1"/>
          </p:cNvGraphicFramePr>
          <p:nvPr/>
        </p:nvGraphicFramePr>
        <p:xfrm>
          <a:off x="9006304" y="800426"/>
          <a:ext cx="3027652" cy="3021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13">
                  <a:extLst>
                    <a:ext uri="{9D8B030D-6E8A-4147-A177-3AD203B41FA5}">
                      <a16:colId xmlns:a16="http://schemas.microsoft.com/office/drawing/2014/main" val="1470867314"/>
                    </a:ext>
                  </a:extLst>
                </a:gridCol>
                <a:gridCol w="756913">
                  <a:extLst>
                    <a:ext uri="{9D8B030D-6E8A-4147-A177-3AD203B41FA5}">
                      <a16:colId xmlns:a16="http://schemas.microsoft.com/office/drawing/2014/main" val="998963969"/>
                    </a:ext>
                  </a:extLst>
                </a:gridCol>
                <a:gridCol w="756913">
                  <a:extLst>
                    <a:ext uri="{9D8B030D-6E8A-4147-A177-3AD203B41FA5}">
                      <a16:colId xmlns:a16="http://schemas.microsoft.com/office/drawing/2014/main" val="3540332667"/>
                    </a:ext>
                  </a:extLst>
                </a:gridCol>
                <a:gridCol w="756913">
                  <a:extLst>
                    <a:ext uri="{9D8B030D-6E8A-4147-A177-3AD203B41FA5}">
                      <a16:colId xmlns:a16="http://schemas.microsoft.com/office/drawing/2014/main" val="731719390"/>
                    </a:ext>
                  </a:extLst>
                </a:gridCol>
              </a:tblGrid>
              <a:tr h="7552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s11</a:t>
                      </a:r>
                      <a:endParaRPr kumimoji="1" lang="ja-JP" altLang="en-US" sz="1700"/>
                    </a:p>
                  </a:txBody>
                  <a:tcPr marL="84088" marR="84088" marT="42044" marB="42044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s12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s13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s14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extLst>
                  <a:ext uri="{0D108BD9-81ED-4DB2-BD59-A6C34878D82A}">
                    <a16:rowId xmlns:a16="http://schemas.microsoft.com/office/drawing/2014/main" val="1930598593"/>
                  </a:ext>
                </a:extLst>
              </a:tr>
              <a:tr h="7552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s21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s22</a:t>
                      </a:r>
                      <a:endParaRPr kumimoji="1" lang="ja-JP" altLang="en-US" sz="1700"/>
                    </a:p>
                  </a:txBody>
                  <a:tcPr marL="84088" marR="84088" marT="42044" marB="42044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s23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s24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extLst>
                  <a:ext uri="{0D108BD9-81ED-4DB2-BD59-A6C34878D82A}">
                    <a16:rowId xmlns:a16="http://schemas.microsoft.com/office/drawing/2014/main" val="2138512094"/>
                  </a:ext>
                </a:extLst>
              </a:tr>
              <a:tr h="7552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s31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s32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s33</a:t>
                      </a:r>
                      <a:endParaRPr kumimoji="1" lang="ja-JP" altLang="en-US" sz="1700"/>
                    </a:p>
                  </a:txBody>
                  <a:tcPr marL="84088" marR="84088" marT="42044" marB="42044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s34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extLst>
                  <a:ext uri="{0D108BD9-81ED-4DB2-BD59-A6C34878D82A}">
                    <a16:rowId xmlns:a16="http://schemas.microsoft.com/office/drawing/2014/main" val="1054249938"/>
                  </a:ext>
                </a:extLst>
              </a:tr>
              <a:tr h="7552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s41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s42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s43</a:t>
                      </a:r>
                      <a:endParaRPr kumimoji="1" lang="ja-JP" altLang="en-US" sz="1700"/>
                    </a:p>
                  </a:txBody>
                  <a:tcPr marL="84088" marR="84088" marT="42044" marB="420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700" dirty="0"/>
                        <a:t>s44</a:t>
                      </a:r>
                      <a:endParaRPr kumimoji="1" lang="ja-JP" altLang="en-US" sz="1700"/>
                    </a:p>
                  </a:txBody>
                  <a:tcPr marL="84088" marR="84088" marT="42044" marB="42044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952360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C44BA9-5328-8B4E-947F-07B5610A82F1}"/>
              </a:ext>
            </a:extLst>
          </p:cNvPr>
          <p:cNvSpPr txBox="1"/>
          <p:nvPr/>
        </p:nvSpPr>
        <p:spPr>
          <a:xfrm>
            <a:off x="9521403" y="356590"/>
            <a:ext cx="226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モデル出力のクラス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22D79B-6257-4846-848A-1C2F6DFEE596}"/>
              </a:ext>
            </a:extLst>
          </p:cNvPr>
          <p:cNvSpPr txBox="1"/>
          <p:nvPr/>
        </p:nvSpPr>
        <p:spPr>
          <a:xfrm>
            <a:off x="8382430" y="1704350"/>
            <a:ext cx="461665" cy="1477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/>
              <a:t>実際のクラス</a:t>
            </a:r>
          </a:p>
        </p:txBody>
      </p:sp>
      <p:graphicFrame>
        <p:nvGraphicFramePr>
          <p:cNvPr id="9" name="表 3">
            <a:extLst>
              <a:ext uri="{FF2B5EF4-FFF2-40B4-BE49-F238E27FC236}">
                <a16:creationId xmlns:a16="http://schemas.microsoft.com/office/drawing/2014/main" id="{B2FAE813-7BE7-BF44-B7C9-CC81689D4DF4}"/>
              </a:ext>
            </a:extLst>
          </p:cNvPr>
          <p:cNvGraphicFramePr>
            <a:graphicFrameLocks noGrp="1"/>
          </p:cNvGraphicFramePr>
          <p:nvPr/>
        </p:nvGraphicFramePr>
        <p:xfrm>
          <a:off x="9620319" y="4664597"/>
          <a:ext cx="1946674" cy="1942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337">
                  <a:extLst>
                    <a:ext uri="{9D8B030D-6E8A-4147-A177-3AD203B41FA5}">
                      <a16:colId xmlns:a16="http://schemas.microsoft.com/office/drawing/2014/main" val="1470867314"/>
                    </a:ext>
                  </a:extLst>
                </a:gridCol>
                <a:gridCol w="973337">
                  <a:extLst>
                    <a:ext uri="{9D8B030D-6E8A-4147-A177-3AD203B41FA5}">
                      <a16:colId xmlns:a16="http://schemas.microsoft.com/office/drawing/2014/main" val="998963969"/>
                    </a:ext>
                  </a:extLst>
                </a:gridCol>
              </a:tblGrid>
              <a:tr h="9712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TP</a:t>
                      </a:r>
                      <a:endParaRPr kumimoji="1" lang="ja-JP" altLang="en-US" sz="2200"/>
                    </a:p>
                  </a:txBody>
                  <a:tcPr marL="108132" marR="108132" marT="54066" marB="54066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FN</a:t>
                      </a:r>
                      <a:endParaRPr kumimoji="1" lang="ja-JP" altLang="en-US" sz="2200"/>
                    </a:p>
                  </a:txBody>
                  <a:tcPr marL="108132" marR="108132" marT="54066" marB="54066" anchor="ctr"/>
                </a:tc>
                <a:extLst>
                  <a:ext uri="{0D108BD9-81ED-4DB2-BD59-A6C34878D82A}">
                    <a16:rowId xmlns:a16="http://schemas.microsoft.com/office/drawing/2014/main" val="1930598593"/>
                  </a:ext>
                </a:extLst>
              </a:tr>
              <a:tr h="9712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FP</a:t>
                      </a:r>
                      <a:endParaRPr kumimoji="1" lang="ja-JP" altLang="en-US" sz="2200"/>
                    </a:p>
                  </a:txBody>
                  <a:tcPr marL="108132" marR="108132" marT="54066" marB="540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TN</a:t>
                      </a:r>
                      <a:endParaRPr kumimoji="1" lang="ja-JP" altLang="en-US" sz="2200"/>
                    </a:p>
                  </a:txBody>
                  <a:tcPr marL="108132" marR="108132" marT="54066" marB="54066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12094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7FA814-0EE7-2A49-AA26-06EA7AF01DDC}"/>
              </a:ext>
            </a:extLst>
          </p:cNvPr>
          <p:cNvSpPr txBox="1"/>
          <p:nvPr/>
        </p:nvSpPr>
        <p:spPr>
          <a:xfrm>
            <a:off x="9462577" y="424174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陽性判定　陰性判定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4B0F6A8-E158-A242-A298-08A8FDF877D2}"/>
              </a:ext>
            </a:extLst>
          </p:cNvPr>
          <p:cNvSpPr txBox="1"/>
          <p:nvPr/>
        </p:nvSpPr>
        <p:spPr>
          <a:xfrm>
            <a:off x="9059738" y="4830583"/>
            <a:ext cx="461665" cy="1708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感染　　非感染</a:t>
            </a:r>
            <a:endParaRPr kumimoji="1" lang="ja-JP" altLang="en-US"/>
          </a:p>
        </p:txBody>
      </p:sp>
      <p:pic>
        <p:nvPicPr>
          <p:cNvPr id="15" name="図 1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4628433C-9882-4946-9286-C8A60B9E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285" y="2054348"/>
            <a:ext cx="3601687" cy="1707697"/>
          </a:xfrm>
          <a:prstGeom prst="rect">
            <a:avLst/>
          </a:prstGeom>
        </p:spPr>
      </p:pic>
      <p:pic>
        <p:nvPicPr>
          <p:cNvPr id="17" name="図 16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E2E52ECD-48A8-124D-B21B-6161E1FC3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54" y="5093605"/>
            <a:ext cx="3601686" cy="170769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912440-6A86-3C4E-8417-063B45ECABA5}"/>
              </a:ext>
            </a:extLst>
          </p:cNvPr>
          <p:cNvSpPr txBox="1"/>
          <p:nvPr/>
        </p:nvSpPr>
        <p:spPr>
          <a:xfrm>
            <a:off x="4825874" y="5652920"/>
            <a:ext cx="35189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どの程度感染者を</a:t>
            </a:r>
            <a:br>
              <a:rPr lang="en-US" altLang="ja-JP" sz="2800" dirty="0"/>
            </a:br>
            <a:r>
              <a:rPr lang="ja-JP" altLang="en-US" sz="2800"/>
              <a:t>取りこぼしたか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03867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7092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/>
              <a:t>（復習）</a:t>
            </a:r>
            <a:r>
              <a:rPr lang="en-US" altLang="ja-JP" sz="4000" dirty="0"/>
              <a:t>3.2.1 ESN</a:t>
            </a:r>
            <a:r>
              <a:rPr lang="ja-JP" altLang="en-US" sz="4000"/>
              <a:t>基本モデル</a:t>
            </a:r>
            <a:endParaRPr lang="en-US" altLang="ja-JP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/>
              <p:nvPr/>
            </p:nvSpPr>
            <p:spPr>
              <a:xfrm>
                <a:off x="515321" y="1173337"/>
                <a:ext cx="7480766" cy="2029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 i="0">
                    <a:latin typeface="Cambria Math" panose="02040503050406030204" pitchFamily="18" charset="0"/>
                  </a:rPr>
                  <a:t>リザバーの状態ベクトルの時間発展式</a:t>
                </a:r>
                <a:endParaRPr lang="en-US" altLang="ja-JP" sz="2800" i="0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b="1" i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p>
                          </m:sSup>
                          <m:r>
                            <a:rPr lang="en-US" altLang="ja-JP" sz="2800" b="1">
                              <a:latin typeface="Cambria Math" panose="02040503050406030204" pitchFamily="18" charset="0"/>
                            </a:rPr>
                            <m:t>𝐮</m:t>
                          </m:r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出力ベクトルの時間発展式</a:t>
                </a:r>
                <a:endParaRPr lang="en-US" altLang="ja-JP" sz="2800" dirty="0"/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b="1" i="0" smtClean="0">
                          <a:latin typeface="Cambria Math" panose="02040503050406030204" pitchFamily="18" charset="0"/>
                        </a:rPr>
                        <m:t>𝐲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28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p>
                      </m:sSup>
                      <m:r>
                        <a:rPr lang="en-US" altLang="ja-JP" sz="2800" b="1" i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1" y="1173337"/>
                <a:ext cx="7480766" cy="2029851"/>
              </a:xfrm>
              <a:prstGeom prst="rect">
                <a:avLst/>
              </a:prstGeom>
              <a:blipFill>
                <a:blip r:embed="rId2"/>
                <a:stretch>
                  <a:fillRect l="-1356" t="-3106" b="-18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E1CFA672-ADF6-264B-BBFC-D2DCB75149CE}"/>
              </a:ext>
            </a:extLst>
          </p:cNvPr>
          <p:cNvGrpSpPr/>
          <p:nvPr/>
        </p:nvGrpSpPr>
        <p:grpSpPr>
          <a:xfrm>
            <a:off x="2367138" y="3867665"/>
            <a:ext cx="7052508" cy="2348958"/>
            <a:chOff x="266489" y="3573732"/>
            <a:chExt cx="8748361" cy="3054468"/>
          </a:xfrm>
        </p:grpSpPr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44C2ECB4-8326-C641-9AF6-4F12B48A2904}"/>
                </a:ext>
              </a:extLst>
            </p:cNvPr>
            <p:cNvGrpSpPr/>
            <p:nvPr/>
          </p:nvGrpSpPr>
          <p:grpSpPr>
            <a:xfrm>
              <a:off x="1084329" y="3968128"/>
              <a:ext cx="1895204" cy="2660072"/>
              <a:chOff x="2618942" y="3749964"/>
              <a:chExt cx="1895204" cy="2660072"/>
            </a:xfrm>
          </p:grpSpPr>
          <p:grpSp>
            <p:nvGrpSpPr>
              <p:cNvPr id="169" name="グループ化 168">
                <a:extLst>
                  <a:ext uri="{FF2B5EF4-FFF2-40B4-BE49-F238E27FC236}">
                    <a16:creationId xmlns:a16="http://schemas.microsoft.com/office/drawing/2014/main" id="{CFC2600E-E00C-C345-BC16-E4A99B3C940E}"/>
                  </a:ext>
                </a:extLst>
              </p:cNvPr>
              <p:cNvGrpSpPr/>
              <p:nvPr/>
            </p:nvGrpSpPr>
            <p:grpSpPr>
              <a:xfrm>
                <a:off x="2618942" y="3749964"/>
                <a:ext cx="964156" cy="2660072"/>
                <a:chOff x="2618942" y="3749964"/>
                <a:chExt cx="964156" cy="2660072"/>
              </a:xfrm>
            </p:grpSpPr>
            <p:sp>
              <p:nvSpPr>
                <p:cNvPr id="179" name="円/楕円 178">
                  <a:extLst>
                    <a:ext uri="{FF2B5EF4-FFF2-40B4-BE49-F238E27FC236}">
                      <a16:creationId xmlns:a16="http://schemas.microsoft.com/office/drawing/2014/main" id="{7F8BC9C0-6165-6F4D-906B-EF4A8668B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19081" y="4045527"/>
                  <a:ext cx="360000" cy="360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0" name="円/楕円 179">
                  <a:extLst>
                    <a:ext uri="{FF2B5EF4-FFF2-40B4-BE49-F238E27FC236}">
                      <a16:creationId xmlns:a16="http://schemas.microsoft.com/office/drawing/2014/main" id="{A97DCCA8-87F5-D847-9F63-B784BF73B0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19081" y="4659745"/>
                  <a:ext cx="360000" cy="360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1" name="円/楕円 180">
                  <a:extLst>
                    <a:ext uri="{FF2B5EF4-FFF2-40B4-BE49-F238E27FC236}">
                      <a16:creationId xmlns:a16="http://schemas.microsoft.com/office/drawing/2014/main" id="{2D4F0946-FEB1-0941-BD64-EC21624B82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19081" y="5763491"/>
                  <a:ext cx="360000" cy="360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2" name="直線矢印コネクタ 181">
                  <a:extLst>
                    <a:ext uri="{FF2B5EF4-FFF2-40B4-BE49-F238E27FC236}">
                      <a16:creationId xmlns:a16="http://schemas.microsoft.com/office/drawing/2014/main" id="{5A338488-F0EC-2D44-9A3F-7982C24D86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3541" y="4225527"/>
                  <a:ext cx="4955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角丸四角形 182">
                  <a:extLst>
                    <a:ext uri="{FF2B5EF4-FFF2-40B4-BE49-F238E27FC236}">
                      <a16:creationId xmlns:a16="http://schemas.microsoft.com/office/drawing/2014/main" id="{B7F32DDF-670D-B648-BB99-F7C1F2A9E132}"/>
                    </a:ext>
                  </a:extLst>
                </p:cNvPr>
                <p:cNvSpPr/>
                <p:nvPr/>
              </p:nvSpPr>
              <p:spPr>
                <a:xfrm>
                  <a:off x="3036007" y="3749964"/>
                  <a:ext cx="547091" cy="2660072"/>
                </a:xfrm>
                <a:prstGeom prst="round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4" name="直線矢印コネクタ 183">
                  <a:extLst>
                    <a:ext uri="{FF2B5EF4-FFF2-40B4-BE49-F238E27FC236}">
                      <a16:creationId xmlns:a16="http://schemas.microsoft.com/office/drawing/2014/main" id="{D0432D8F-A2FB-6C45-9DFF-F2754F344B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2" y="4839745"/>
                  <a:ext cx="4955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線矢印コネクタ 184">
                  <a:extLst>
                    <a:ext uri="{FF2B5EF4-FFF2-40B4-BE49-F238E27FC236}">
                      <a16:creationId xmlns:a16="http://schemas.microsoft.com/office/drawing/2014/main" id="{97F02717-E8ED-B446-8C9B-5879504C1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2" y="5953564"/>
                  <a:ext cx="4955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正方形/長方形 185">
                      <a:extLst>
                        <a:ext uri="{FF2B5EF4-FFF2-40B4-BE49-F238E27FC236}">
                          <a16:creationId xmlns:a16="http://schemas.microsoft.com/office/drawing/2014/main" id="{4A72868B-38BC-8841-B9D7-C70497670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8290" y="5182871"/>
                      <a:ext cx="32252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ja-JP" altLang="en-US"/>
                    </a:p>
                  </p:txBody>
                </p:sp>
              </mc:Choice>
              <mc:Fallback xmlns="">
                <p:sp>
                  <p:nvSpPr>
                    <p:cNvPr id="28" name="正方形/長方形 27">
                      <a:extLst>
                        <a:ext uri="{FF2B5EF4-FFF2-40B4-BE49-F238E27FC236}">
                          <a16:creationId xmlns:a16="http://schemas.microsoft.com/office/drawing/2014/main" id="{26FCF23D-9A08-564F-8896-FB39045692E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48290" y="5182871"/>
                      <a:ext cx="32252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0" name="直線矢印コネクタ 169">
                <a:extLst>
                  <a:ext uri="{FF2B5EF4-FFF2-40B4-BE49-F238E27FC236}">
                    <a16:creationId xmlns:a16="http://schemas.microsoft.com/office/drawing/2014/main" id="{BCE6DCEE-B38B-DE43-9518-87F8FA9F56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9081" y="4225418"/>
                <a:ext cx="10150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矢印コネクタ 170">
                <a:extLst>
                  <a:ext uri="{FF2B5EF4-FFF2-40B4-BE49-F238E27FC236}">
                    <a16:creationId xmlns:a16="http://schemas.microsoft.com/office/drawing/2014/main" id="{FA832855-D2AC-3247-A6E7-E58A637D5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9081" y="4839745"/>
                <a:ext cx="10150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矢印コネクタ 171">
                <a:extLst>
                  <a:ext uri="{FF2B5EF4-FFF2-40B4-BE49-F238E27FC236}">
                    <a16:creationId xmlns:a16="http://schemas.microsoft.com/office/drawing/2014/main" id="{0C0BD203-D6CE-D549-B88E-BDEB2F7965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0814" y="5953564"/>
                <a:ext cx="10150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矢印コネクタ 172">
                <a:extLst>
                  <a:ext uri="{FF2B5EF4-FFF2-40B4-BE49-F238E27FC236}">
                    <a16:creationId xmlns:a16="http://schemas.microsoft.com/office/drawing/2014/main" id="{7B4F8444-166A-CE44-AFB7-C87D5E627A45}"/>
                  </a:ext>
                </a:extLst>
              </p:cNvPr>
              <p:cNvCxnSpPr>
                <a:cxnSpLocks/>
                <a:stCxn id="179" idx="6"/>
              </p:cNvCxnSpPr>
              <p:nvPr/>
            </p:nvCxnSpPr>
            <p:spPr>
              <a:xfrm>
                <a:off x="3479081" y="4225527"/>
                <a:ext cx="1006740" cy="6230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矢印コネクタ 173">
                <a:extLst>
                  <a:ext uri="{FF2B5EF4-FFF2-40B4-BE49-F238E27FC236}">
                    <a16:creationId xmlns:a16="http://schemas.microsoft.com/office/drawing/2014/main" id="{FE0BEBC6-D147-E44B-881E-AA71EF99A08E}"/>
                  </a:ext>
                </a:extLst>
              </p:cNvPr>
              <p:cNvCxnSpPr>
                <a:cxnSpLocks/>
                <a:stCxn id="179" idx="6"/>
              </p:cNvCxnSpPr>
              <p:nvPr/>
            </p:nvCxnSpPr>
            <p:spPr>
              <a:xfrm>
                <a:off x="3479081" y="4225527"/>
                <a:ext cx="1006740" cy="17384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矢印コネクタ 174">
                <a:extLst>
                  <a:ext uri="{FF2B5EF4-FFF2-40B4-BE49-F238E27FC236}">
                    <a16:creationId xmlns:a16="http://schemas.microsoft.com/office/drawing/2014/main" id="{C2282F3E-6108-CE4A-AC8D-81647F11D8D6}"/>
                  </a:ext>
                </a:extLst>
              </p:cNvPr>
              <p:cNvCxnSpPr>
                <a:cxnSpLocks/>
                <a:stCxn id="180" idx="6"/>
              </p:cNvCxnSpPr>
              <p:nvPr/>
            </p:nvCxnSpPr>
            <p:spPr>
              <a:xfrm>
                <a:off x="3479081" y="4839745"/>
                <a:ext cx="1035065" cy="1113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線矢印コネクタ 175">
                <a:extLst>
                  <a:ext uri="{FF2B5EF4-FFF2-40B4-BE49-F238E27FC236}">
                    <a16:creationId xmlns:a16="http://schemas.microsoft.com/office/drawing/2014/main" id="{B2FCC672-2E61-9F47-8D55-84DDC20FCDFD}"/>
                  </a:ext>
                </a:extLst>
              </p:cNvPr>
              <p:cNvCxnSpPr>
                <a:cxnSpLocks/>
                <a:stCxn id="180" idx="6"/>
              </p:cNvCxnSpPr>
              <p:nvPr/>
            </p:nvCxnSpPr>
            <p:spPr>
              <a:xfrm flipV="1">
                <a:off x="3479081" y="4225311"/>
                <a:ext cx="1035065" cy="6144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矢印コネクタ 176">
                <a:extLst>
                  <a:ext uri="{FF2B5EF4-FFF2-40B4-BE49-F238E27FC236}">
                    <a16:creationId xmlns:a16="http://schemas.microsoft.com/office/drawing/2014/main" id="{11EA3D16-4391-CC43-B2B6-4E0287E6F768}"/>
                  </a:ext>
                </a:extLst>
              </p:cNvPr>
              <p:cNvCxnSpPr>
                <a:cxnSpLocks/>
                <a:stCxn id="181" idx="6"/>
              </p:cNvCxnSpPr>
              <p:nvPr/>
            </p:nvCxnSpPr>
            <p:spPr>
              <a:xfrm flipV="1">
                <a:off x="3479081" y="4223924"/>
                <a:ext cx="1015007" cy="1719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989EF9D1-AB57-E142-9B8D-BD3ECD2F584C}"/>
                  </a:ext>
                </a:extLst>
              </p:cNvPr>
              <p:cNvCxnSpPr>
                <a:cxnSpLocks/>
                <a:stCxn id="181" idx="6"/>
              </p:cNvCxnSpPr>
              <p:nvPr/>
            </p:nvCxnSpPr>
            <p:spPr>
              <a:xfrm flipV="1">
                <a:off x="3479081" y="4820386"/>
                <a:ext cx="989886" cy="11231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F6197A32-2DC7-6F42-A520-DCDB8BD7E5A2}"/>
                </a:ext>
              </a:extLst>
            </p:cNvPr>
            <p:cNvGrpSpPr/>
            <p:nvPr/>
          </p:nvGrpSpPr>
          <p:grpSpPr>
            <a:xfrm>
              <a:off x="2959475" y="3968128"/>
              <a:ext cx="2950421" cy="2660072"/>
              <a:chOff x="4494088" y="3749964"/>
              <a:chExt cx="2950421" cy="2660072"/>
            </a:xfrm>
          </p:grpSpPr>
          <p:grpSp>
            <p:nvGrpSpPr>
              <p:cNvPr id="146" name="グループ化 145">
                <a:extLst>
                  <a:ext uri="{FF2B5EF4-FFF2-40B4-BE49-F238E27FC236}">
                    <a16:creationId xmlns:a16="http://schemas.microsoft.com/office/drawing/2014/main" id="{8AD9CF6A-8FA0-1B4D-A03D-A69D29732B42}"/>
                  </a:ext>
                </a:extLst>
              </p:cNvPr>
              <p:cNvGrpSpPr/>
              <p:nvPr/>
            </p:nvGrpSpPr>
            <p:grpSpPr>
              <a:xfrm>
                <a:off x="4494088" y="3749964"/>
                <a:ext cx="2950421" cy="2660072"/>
                <a:chOff x="4494088" y="3749964"/>
                <a:chExt cx="2950421" cy="2660072"/>
              </a:xfrm>
            </p:grpSpPr>
            <p:sp>
              <p:nvSpPr>
                <p:cNvPr id="161" name="円/楕円 160">
                  <a:extLst>
                    <a:ext uri="{FF2B5EF4-FFF2-40B4-BE49-F238E27FC236}">
                      <a16:creationId xmlns:a16="http://schemas.microsoft.com/office/drawing/2014/main" id="{B6A29674-3E0B-214A-91DD-EF7F820F8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3926" y="418543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2" name="円/楕円 161">
                  <a:extLst>
                    <a:ext uri="{FF2B5EF4-FFF2-40B4-BE49-F238E27FC236}">
                      <a16:creationId xmlns:a16="http://schemas.microsoft.com/office/drawing/2014/main" id="{98BCD3E2-ACCB-814B-AFB2-F51E1D7A59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4225527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" name="円/楕円 162">
                  <a:extLst>
                    <a:ext uri="{FF2B5EF4-FFF2-40B4-BE49-F238E27FC236}">
                      <a16:creationId xmlns:a16="http://schemas.microsoft.com/office/drawing/2014/main" id="{69E0BF25-C2D3-A443-ACF9-78C2C6EAA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47599" y="478642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円/楕円 163">
                  <a:extLst>
                    <a:ext uri="{FF2B5EF4-FFF2-40B4-BE49-F238E27FC236}">
                      <a16:creationId xmlns:a16="http://schemas.microsoft.com/office/drawing/2014/main" id="{F0261557-FFF3-9F4A-911B-B542CD97AE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43626" y="5052040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" name="円/楕円 164">
                  <a:extLst>
                    <a:ext uri="{FF2B5EF4-FFF2-40B4-BE49-F238E27FC236}">
                      <a16:creationId xmlns:a16="http://schemas.microsoft.com/office/drawing/2014/main" id="{1234D423-F7FC-A842-AE1C-B3136D069E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59444" y="514642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" name="円/楕円 165">
                  <a:extLst>
                    <a:ext uri="{FF2B5EF4-FFF2-40B4-BE49-F238E27FC236}">
                      <a16:creationId xmlns:a16="http://schemas.microsoft.com/office/drawing/2014/main" id="{975CED0E-A694-F641-BDF9-FCCDEF6201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76000" y="5815455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" name="円/楕円 166">
                  <a:extLst>
                    <a:ext uri="{FF2B5EF4-FFF2-40B4-BE49-F238E27FC236}">
                      <a16:creationId xmlns:a16="http://schemas.microsoft.com/office/drawing/2014/main" id="{F7C5A095-17E4-2E48-B8B3-E140D5680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8217" y="575981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8" name="角丸四角形 167">
                  <a:extLst>
                    <a:ext uri="{FF2B5EF4-FFF2-40B4-BE49-F238E27FC236}">
                      <a16:creationId xmlns:a16="http://schemas.microsoft.com/office/drawing/2014/main" id="{A729CE60-0EF6-264C-AFB6-A181AC57645C}"/>
                    </a:ext>
                  </a:extLst>
                </p:cNvPr>
                <p:cNvSpPr/>
                <p:nvPr/>
              </p:nvSpPr>
              <p:spPr>
                <a:xfrm>
                  <a:off x="4494088" y="3749964"/>
                  <a:ext cx="2950421" cy="2660072"/>
                </a:xfrm>
                <a:prstGeom prst="roundRect">
                  <a:avLst>
                    <a:gd name="adj" fmla="val 4862"/>
                  </a:avLst>
                </a:prstGeom>
                <a:noFill/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47" name="直線矢印コネクタ 146">
                <a:extLst>
                  <a:ext uri="{FF2B5EF4-FFF2-40B4-BE49-F238E27FC236}">
                    <a16:creationId xmlns:a16="http://schemas.microsoft.com/office/drawing/2014/main" id="{82D290A3-4289-E345-863C-949C18F0277E}"/>
                  </a:ext>
                </a:extLst>
              </p:cNvPr>
              <p:cNvCxnSpPr>
                <a:cxnSpLocks/>
                <a:stCxn id="161" idx="6"/>
                <a:endCxn id="162" idx="2"/>
              </p:cNvCxnSpPr>
              <p:nvPr/>
            </p:nvCxnSpPr>
            <p:spPr>
              <a:xfrm>
                <a:off x="5573926" y="4365439"/>
                <a:ext cx="522074" cy="40088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矢印コネクタ 147">
                <a:extLst>
                  <a:ext uri="{FF2B5EF4-FFF2-40B4-BE49-F238E27FC236}">
                    <a16:creationId xmlns:a16="http://schemas.microsoft.com/office/drawing/2014/main" id="{3616AE26-CCC1-F44B-8FE7-1629C3BCE115}"/>
                  </a:ext>
                </a:extLst>
              </p:cNvPr>
              <p:cNvCxnSpPr>
                <a:cxnSpLocks/>
                <a:stCxn id="162" idx="4"/>
                <a:endCxn id="164" idx="0"/>
              </p:cNvCxnSpPr>
              <p:nvPr/>
            </p:nvCxnSpPr>
            <p:spPr>
              <a:xfrm flipH="1">
                <a:off x="6123626" y="4585527"/>
                <a:ext cx="152374" cy="46651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矢印コネクタ 148">
                <a:extLst>
                  <a:ext uri="{FF2B5EF4-FFF2-40B4-BE49-F238E27FC236}">
                    <a16:creationId xmlns:a16="http://schemas.microsoft.com/office/drawing/2014/main" id="{4631268F-C4C6-524E-9AC4-A2921D7CA934}"/>
                  </a:ext>
                </a:extLst>
              </p:cNvPr>
              <p:cNvCxnSpPr>
                <a:cxnSpLocks/>
                <a:stCxn id="162" idx="5"/>
                <a:endCxn id="165" idx="0"/>
              </p:cNvCxnSpPr>
              <p:nvPr/>
            </p:nvCxnSpPr>
            <p:spPr>
              <a:xfrm>
                <a:off x="6403279" y="4532806"/>
                <a:ext cx="436165" cy="61362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矢印コネクタ 149">
                <a:extLst>
                  <a:ext uri="{FF2B5EF4-FFF2-40B4-BE49-F238E27FC236}">
                    <a16:creationId xmlns:a16="http://schemas.microsoft.com/office/drawing/2014/main" id="{45CB2EBC-4144-214F-A6F2-263190629DA1}"/>
                  </a:ext>
                </a:extLst>
              </p:cNvPr>
              <p:cNvCxnSpPr>
                <a:cxnSpLocks/>
                <a:stCxn id="164" idx="5"/>
                <a:endCxn id="166" idx="0"/>
              </p:cNvCxnSpPr>
              <p:nvPr/>
            </p:nvCxnSpPr>
            <p:spPr>
              <a:xfrm>
                <a:off x="6250905" y="5359319"/>
                <a:ext cx="205095" cy="45613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矢印コネクタ 150">
                <a:extLst>
                  <a:ext uri="{FF2B5EF4-FFF2-40B4-BE49-F238E27FC236}">
                    <a16:creationId xmlns:a16="http://schemas.microsoft.com/office/drawing/2014/main" id="{008D3CEB-AE5C-5341-B615-82B3F860B5DA}"/>
                  </a:ext>
                </a:extLst>
              </p:cNvPr>
              <p:cNvCxnSpPr>
                <a:cxnSpLocks/>
                <a:stCxn id="165" idx="4"/>
                <a:endCxn id="166" idx="7"/>
              </p:cNvCxnSpPr>
              <p:nvPr/>
            </p:nvCxnSpPr>
            <p:spPr>
              <a:xfrm flipH="1">
                <a:off x="6583279" y="5506429"/>
                <a:ext cx="256165" cy="361747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矢印コネクタ 151">
                <a:extLst>
                  <a:ext uri="{FF2B5EF4-FFF2-40B4-BE49-F238E27FC236}">
                    <a16:creationId xmlns:a16="http://schemas.microsoft.com/office/drawing/2014/main" id="{C0C8BD14-A76C-0144-85F3-7304E4692BAF}"/>
                  </a:ext>
                </a:extLst>
              </p:cNvPr>
              <p:cNvCxnSpPr>
                <a:cxnSpLocks/>
                <a:stCxn id="166" idx="2"/>
                <a:endCxn id="167" idx="6"/>
              </p:cNvCxnSpPr>
              <p:nvPr/>
            </p:nvCxnSpPr>
            <p:spPr>
              <a:xfrm flipH="1" flipV="1">
                <a:off x="5578217" y="5939819"/>
                <a:ext cx="697783" cy="5563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矢印コネクタ 152">
                <a:extLst>
                  <a:ext uri="{FF2B5EF4-FFF2-40B4-BE49-F238E27FC236}">
                    <a16:creationId xmlns:a16="http://schemas.microsoft.com/office/drawing/2014/main" id="{0949577E-711C-1445-A02B-77DB3E9E50EC}"/>
                  </a:ext>
                </a:extLst>
              </p:cNvPr>
              <p:cNvCxnSpPr>
                <a:cxnSpLocks/>
                <a:stCxn id="163" idx="4"/>
                <a:endCxn id="167" idx="1"/>
              </p:cNvCxnSpPr>
              <p:nvPr/>
            </p:nvCxnSpPr>
            <p:spPr>
              <a:xfrm>
                <a:off x="4927599" y="5146429"/>
                <a:ext cx="343339" cy="666111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線矢印コネクタ 153">
                <a:extLst>
                  <a:ext uri="{FF2B5EF4-FFF2-40B4-BE49-F238E27FC236}">
                    <a16:creationId xmlns:a16="http://schemas.microsoft.com/office/drawing/2014/main" id="{656510E5-0BE5-1545-A5FE-8DB9EC7C1CF5}"/>
                  </a:ext>
                </a:extLst>
              </p:cNvPr>
              <p:cNvCxnSpPr>
                <a:cxnSpLocks/>
                <a:stCxn id="163" idx="7"/>
                <a:endCxn id="161" idx="3"/>
              </p:cNvCxnSpPr>
              <p:nvPr/>
            </p:nvCxnSpPr>
            <p:spPr>
              <a:xfrm flipV="1">
                <a:off x="5054878" y="4492718"/>
                <a:ext cx="211769" cy="346432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矢印コネクタ 154">
                <a:extLst>
                  <a:ext uri="{FF2B5EF4-FFF2-40B4-BE49-F238E27FC236}">
                    <a16:creationId xmlns:a16="http://schemas.microsoft.com/office/drawing/2014/main" id="{9DC4ACFF-6D3B-DB42-AC4B-4D5E84A3C987}"/>
                  </a:ext>
                </a:extLst>
              </p:cNvPr>
              <p:cNvCxnSpPr>
                <a:cxnSpLocks/>
                <a:stCxn id="164" idx="1"/>
                <a:endCxn id="161" idx="5"/>
              </p:cNvCxnSpPr>
              <p:nvPr/>
            </p:nvCxnSpPr>
            <p:spPr>
              <a:xfrm flipH="1" flipV="1">
                <a:off x="5521205" y="4492718"/>
                <a:ext cx="475142" cy="61204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円/楕円 155">
                <a:extLst>
                  <a:ext uri="{FF2B5EF4-FFF2-40B4-BE49-F238E27FC236}">
                    <a16:creationId xmlns:a16="http://schemas.microsoft.com/office/drawing/2014/main" id="{6A679F85-5490-0B43-B4E1-FD1DE46BCF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8561" y="5119485"/>
                <a:ext cx="360000" cy="360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7" name="直線矢印コネクタ 156">
                <a:extLst>
                  <a:ext uri="{FF2B5EF4-FFF2-40B4-BE49-F238E27FC236}">
                    <a16:creationId xmlns:a16="http://schemas.microsoft.com/office/drawing/2014/main" id="{99B27875-FAD2-784E-86B1-C51046A5FCF9}"/>
                  </a:ext>
                </a:extLst>
              </p:cNvPr>
              <p:cNvCxnSpPr>
                <a:cxnSpLocks/>
                <a:stCxn id="164" idx="2"/>
                <a:endCxn id="156" idx="6"/>
              </p:cNvCxnSpPr>
              <p:nvPr/>
            </p:nvCxnSpPr>
            <p:spPr>
              <a:xfrm flipH="1">
                <a:off x="5698561" y="5232040"/>
                <a:ext cx="245065" cy="67445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矢印コネクタ 157">
                <a:extLst>
                  <a:ext uri="{FF2B5EF4-FFF2-40B4-BE49-F238E27FC236}">
                    <a16:creationId xmlns:a16="http://schemas.microsoft.com/office/drawing/2014/main" id="{3538EC48-59D8-CB4D-A6BA-2C04C014EBDC}"/>
                  </a:ext>
                </a:extLst>
              </p:cNvPr>
              <p:cNvCxnSpPr>
                <a:cxnSpLocks/>
                <a:stCxn id="156" idx="2"/>
                <a:endCxn id="163" idx="5"/>
              </p:cNvCxnSpPr>
              <p:nvPr/>
            </p:nvCxnSpPr>
            <p:spPr>
              <a:xfrm flipH="1" flipV="1">
                <a:off x="5054878" y="5093708"/>
                <a:ext cx="283683" cy="205777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フリーフォーム 158">
                <a:extLst>
                  <a:ext uri="{FF2B5EF4-FFF2-40B4-BE49-F238E27FC236}">
                    <a16:creationId xmlns:a16="http://schemas.microsoft.com/office/drawing/2014/main" id="{DE3CA60D-13C8-4A4B-B5A6-14D67BFAB673}"/>
                  </a:ext>
                </a:extLst>
              </p:cNvPr>
              <p:cNvSpPr/>
              <p:nvPr/>
            </p:nvSpPr>
            <p:spPr>
              <a:xfrm rot="17495603">
                <a:off x="6211114" y="3960206"/>
                <a:ext cx="249662" cy="221614"/>
              </a:xfrm>
              <a:custGeom>
                <a:avLst/>
                <a:gdLst>
                  <a:gd name="connsiteX0" fmla="*/ 0 w 583087"/>
                  <a:gd name="connsiteY0" fmla="*/ 286375 h 647249"/>
                  <a:gd name="connsiteX1" fmla="*/ 406400 w 583087"/>
                  <a:gd name="connsiteY1" fmla="*/ 48 h 647249"/>
                  <a:gd name="connsiteX2" fmla="*/ 581891 w 583087"/>
                  <a:gd name="connsiteY2" fmla="*/ 304848 h 647249"/>
                  <a:gd name="connsiteX3" fmla="*/ 461818 w 583087"/>
                  <a:gd name="connsiteY3" fmla="*/ 628120 h 647249"/>
                  <a:gd name="connsiteX4" fmla="*/ 73891 w 583087"/>
                  <a:gd name="connsiteY4" fmla="*/ 581938 h 647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3087" h="647249">
                    <a:moveTo>
                      <a:pt x="0" y="286375"/>
                    </a:moveTo>
                    <a:cubicBezTo>
                      <a:pt x="154709" y="141672"/>
                      <a:pt x="309418" y="-3031"/>
                      <a:pt x="406400" y="48"/>
                    </a:cubicBezTo>
                    <a:cubicBezTo>
                      <a:pt x="503382" y="3127"/>
                      <a:pt x="572655" y="200169"/>
                      <a:pt x="581891" y="304848"/>
                    </a:cubicBezTo>
                    <a:cubicBezTo>
                      <a:pt x="591127" y="409527"/>
                      <a:pt x="546485" y="581938"/>
                      <a:pt x="461818" y="628120"/>
                    </a:cubicBezTo>
                    <a:cubicBezTo>
                      <a:pt x="377151" y="674302"/>
                      <a:pt x="225521" y="628120"/>
                      <a:pt x="73891" y="581938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フリーフォーム 159">
                <a:extLst>
                  <a:ext uri="{FF2B5EF4-FFF2-40B4-BE49-F238E27FC236}">
                    <a16:creationId xmlns:a16="http://schemas.microsoft.com/office/drawing/2014/main" id="{2E5662D0-10F2-5942-A7C1-0F51DA9A0ADB}"/>
                  </a:ext>
                </a:extLst>
              </p:cNvPr>
              <p:cNvSpPr/>
              <p:nvPr/>
            </p:nvSpPr>
            <p:spPr>
              <a:xfrm rot="10579920">
                <a:off x="5004497" y="6035553"/>
                <a:ext cx="249662" cy="221614"/>
              </a:xfrm>
              <a:custGeom>
                <a:avLst/>
                <a:gdLst>
                  <a:gd name="connsiteX0" fmla="*/ 0 w 583087"/>
                  <a:gd name="connsiteY0" fmla="*/ 286375 h 647249"/>
                  <a:gd name="connsiteX1" fmla="*/ 406400 w 583087"/>
                  <a:gd name="connsiteY1" fmla="*/ 48 h 647249"/>
                  <a:gd name="connsiteX2" fmla="*/ 581891 w 583087"/>
                  <a:gd name="connsiteY2" fmla="*/ 304848 h 647249"/>
                  <a:gd name="connsiteX3" fmla="*/ 461818 w 583087"/>
                  <a:gd name="connsiteY3" fmla="*/ 628120 h 647249"/>
                  <a:gd name="connsiteX4" fmla="*/ 73891 w 583087"/>
                  <a:gd name="connsiteY4" fmla="*/ 581938 h 647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3087" h="647249">
                    <a:moveTo>
                      <a:pt x="0" y="286375"/>
                    </a:moveTo>
                    <a:cubicBezTo>
                      <a:pt x="154709" y="141672"/>
                      <a:pt x="309418" y="-3031"/>
                      <a:pt x="406400" y="48"/>
                    </a:cubicBezTo>
                    <a:cubicBezTo>
                      <a:pt x="503382" y="3127"/>
                      <a:pt x="572655" y="200169"/>
                      <a:pt x="581891" y="304848"/>
                    </a:cubicBezTo>
                    <a:cubicBezTo>
                      <a:pt x="591127" y="409527"/>
                      <a:pt x="546485" y="581938"/>
                      <a:pt x="461818" y="628120"/>
                    </a:cubicBezTo>
                    <a:cubicBezTo>
                      <a:pt x="377151" y="674302"/>
                      <a:pt x="225521" y="628120"/>
                      <a:pt x="73891" y="581938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ED01535D-3AA2-D143-8AB3-58CA84148F60}"/>
                </a:ext>
              </a:extLst>
            </p:cNvPr>
            <p:cNvGrpSpPr/>
            <p:nvPr/>
          </p:nvGrpSpPr>
          <p:grpSpPr>
            <a:xfrm>
              <a:off x="5904076" y="3968128"/>
              <a:ext cx="2204077" cy="2660072"/>
              <a:chOff x="7438689" y="3749964"/>
              <a:chExt cx="2204077" cy="2660072"/>
            </a:xfrm>
          </p:grpSpPr>
          <p:grpSp>
            <p:nvGrpSpPr>
              <p:cNvPr id="110" name="グループ化 109">
                <a:extLst>
                  <a:ext uri="{FF2B5EF4-FFF2-40B4-BE49-F238E27FC236}">
                    <a16:creationId xmlns:a16="http://schemas.microsoft.com/office/drawing/2014/main" id="{EF94D017-13B8-B64D-B83D-C0A9112B1635}"/>
                  </a:ext>
                </a:extLst>
              </p:cNvPr>
              <p:cNvGrpSpPr/>
              <p:nvPr/>
            </p:nvGrpSpPr>
            <p:grpSpPr>
              <a:xfrm>
                <a:off x="8355499" y="3749964"/>
                <a:ext cx="547091" cy="2660072"/>
                <a:chOff x="8355499" y="3749964"/>
                <a:chExt cx="547091" cy="2660072"/>
              </a:xfrm>
            </p:grpSpPr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367EB28A-65A2-6244-9429-75374910E1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55223" y="4045527"/>
                  <a:ext cx="360000" cy="360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39EEF7CB-174D-4A49-88ED-68D7DBAC2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55223" y="4659745"/>
                  <a:ext cx="360000" cy="360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B0BDFF91-D6D4-3C42-828C-A8BC415FC7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59185" y="5759819"/>
                  <a:ext cx="360000" cy="360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4" name="角丸四角形 143">
                  <a:extLst>
                    <a:ext uri="{FF2B5EF4-FFF2-40B4-BE49-F238E27FC236}">
                      <a16:creationId xmlns:a16="http://schemas.microsoft.com/office/drawing/2014/main" id="{B8C24125-90AC-FF4F-BFB0-00B694EAB679}"/>
                    </a:ext>
                  </a:extLst>
                </p:cNvPr>
                <p:cNvSpPr/>
                <p:nvPr/>
              </p:nvSpPr>
              <p:spPr>
                <a:xfrm>
                  <a:off x="8355499" y="3749964"/>
                  <a:ext cx="547091" cy="2660072"/>
                </a:xfrm>
                <a:prstGeom prst="roundRect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正方形/長方形 144">
                      <a:extLst>
                        <a:ext uri="{FF2B5EF4-FFF2-40B4-BE49-F238E27FC236}">
                          <a16:creationId xmlns:a16="http://schemas.microsoft.com/office/drawing/2014/main" id="{38CEBFA7-3ACB-764A-AA6B-AFEC7FA5CC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5005" y="5182871"/>
                      <a:ext cx="32252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ja-JP" altLang="en-US"/>
                    </a:p>
                  </p:txBody>
                </p:sp>
              </mc:Choice>
              <mc:Fallback xmlns="">
                <p:sp>
                  <p:nvSpPr>
                    <p:cNvPr id="32" name="正方形/長方形 31">
                      <a:extLst>
                        <a:ext uri="{FF2B5EF4-FFF2-40B4-BE49-F238E27FC236}">
                          <a16:creationId xmlns:a16="http://schemas.microsoft.com/office/drawing/2014/main" id="{F10DD140-7221-9A43-A780-AD09B57BCF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65005" y="5182871"/>
                      <a:ext cx="32252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DDF0D611-0013-6848-AF61-37FDB4F2BC5B}"/>
                  </a:ext>
                </a:extLst>
              </p:cNvPr>
              <p:cNvCxnSpPr>
                <a:cxnSpLocks/>
                <a:endCxn id="141" idx="2"/>
              </p:cNvCxnSpPr>
              <p:nvPr/>
            </p:nvCxnSpPr>
            <p:spPr>
              <a:xfrm>
                <a:off x="7444509" y="4223924"/>
                <a:ext cx="1010714" cy="160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矢印コネクタ 112">
                <a:extLst>
                  <a:ext uri="{FF2B5EF4-FFF2-40B4-BE49-F238E27FC236}">
                    <a16:creationId xmlns:a16="http://schemas.microsoft.com/office/drawing/2014/main" id="{CA1DCF79-5754-4248-9FAA-A15CF3061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4509" y="4838348"/>
                <a:ext cx="1010714" cy="160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矢印コネクタ 113">
                <a:extLst>
                  <a:ext uri="{FF2B5EF4-FFF2-40B4-BE49-F238E27FC236}">
                    <a16:creationId xmlns:a16="http://schemas.microsoft.com/office/drawing/2014/main" id="{34981A2A-3728-764D-9308-9A56994B2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9604" y="5964009"/>
                <a:ext cx="1010714" cy="160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矢印コネクタ 115">
                <a:extLst>
                  <a:ext uri="{FF2B5EF4-FFF2-40B4-BE49-F238E27FC236}">
                    <a16:creationId xmlns:a16="http://schemas.microsoft.com/office/drawing/2014/main" id="{27F1671A-80DB-2A4B-B946-5C101EE83878}"/>
                  </a:ext>
                </a:extLst>
              </p:cNvPr>
              <p:cNvCxnSpPr>
                <a:cxnSpLocks/>
                <a:endCxn id="143" idx="2"/>
              </p:cNvCxnSpPr>
              <p:nvPr/>
            </p:nvCxnSpPr>
            <p:spPr>
              <a:xfrm>
                <a:off x="7469604" y="4848563"/>
                <a:ext cx="989581" cy="109125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矢印コネクタ 116">
                <a:extLst>
                  <a:ext uri="{FF2B5EF4-FFF2-40B4-BE49-F238E27FC236}">
                    <a16:creationId xmlns:a16="http://schemas.microsoft.com/office/drawing/2014/main" id="{FD166CDB-B707-D94D-94FD-7AA95B206B89}"/>
                  </a:ext>
                </a:extLst>
              </p:cNvPr>
              <p:cNvCxnSpPr>
                <a:cxnSpLocks/>
                <a:endCxn id="143" idx="2"/>
              </p:cNvCxnSpPr>
              <p:nvPr/>
            </p:nvCxnSpPr>
            <p:spPr>
              <a:xfrm>
                <a:off x="7444509" y="4242510"/>
                <a:ext cx="1014676" cy="169730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10E30A00-BD8B-D546-86D6-E6818D1734F8}"/>
                  </a:ext>
                </a:extLst>
              </p:cNvPr>
              <p:cNvCxnSpPr>
                <a:cxnSpLocks/>
                <a:endCxn id="142" idx="2"/>
              </p:cNvCxnSpPr>
              <p:nvPr/>
            </p:nvCxnSpPr>
            <p:spPr>
              <a:xfrm flipV="1">
                <a:off x="7469604" y="4839745"/>
                <a:ext cx="985619" cy="110868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C426C5A0-B3C6-FC4B-8BAF-4CED2B5D44E1}"/>
                  </a:ext>
                </a:extLst>
              </p:cNvPr>
              <p:cNvCxnSpPr>
                <a:cxnSpLocks/>
                <a:endCxn id="142" idx="2"/>
              </p:cNvCxnSpPr>
              <p:nvPr/>
            </p:nvCxnSpPr>
            <p:spPr>
              <a:xfrm>
                <a:off x="7448471" y="4242510"/>
                <a:ext cx="1006752" cy="59723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矢印コネクタ 121">
                <a:extLst>
                  <a:ext uri="{FF2B5EF4-FFF2-40B4-BE49-F238E27FC236}">
                    <a16:creationId xmlns:a16="http://schemas.microsoft.com/office/drawing/2014/main" id="{6D72578E-1F4D-AC45-8D9F-450D5323C4DB}"/>
                  </a:ext>
                </a:extLst>
              </p:cNvPr>
              <p:cNvCxnSpPr>
                <a:cxnSpLocks/>
                <a:endCxn id="141" idx="2"/>
              </p:cNvCxnSpPr>
              <p:nvPr/>
            </p:nvCxnSpPr>
            <p:spPr>
              <a:xfrm flipV="1">
                <a:off x="7438689" y="4225527"/>
                <a:ext cx="1016534" cy="6126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矢印コネクタ 122">
                <a:extLst>
                  <a:ext uri="{FF2B5EF4-FFF2-40B4-BE49-F238E27FC236}">
                    <a16:creationId xmlns:a16="http://schemas.microsoft.com/office/drawing/2014/main" id="{8E08E2F5-2084-154E-B8F3-11784FD89046}"/>
                  </a:ext>
                </a:extLst>
              </p:cNvPr>
              <p:cNvCxnSpPr>
                <a:cxnSpLocks/>
                <a:endCxn id="141" idx="2"/>
              </p:cNvCxnSpPr>
              <p:nvPr/>
            </p:nvCxnSpPr>
            <p:spPr>
              <a:xfrm flipV="1">
                <a:off x="7463784" y="4225527"/>
                <a:ext cx="991439" cy="172987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矢印コネクタ 124">
                <a:extLst>
                  <a:ext uri="{FF2B5EF4-FFF2-40B4-BE49-F238E27FC236}">
                    <a16:creationId xmlns:a16="http://schemas.microsoft.com/office/drawing/2014/main" id="{3984B5EA-0EBB-8B47-BF76-5A1592B85F06}"/>
                  </a:ext>
                </a:extLst>
              </p:cNvPr>
              <p:cNvCxnSpPr>
                <a:cxnSpLocks/>
                <a:stCxn id="141" idx="6"/>
              </p:cNvCxnSpPr>
              <p:nvPr/>
            </p:nvCxnSpPr>
            <p:spPr>
              <a:xfrm flipV="1">
                <a:off x="8815223" y="4223925"/>
                <a:ext cx="827529" cy="160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矢印コネクタ 125">
                <a:extLst>
                  <a:ext uri="{FF2B5EF4-FFF2-40B4-BE49-F238E27FC236}">
                    <a16:creationId xmlns:a16="http://schemas.microsoft.com/office/drawing/2014/main" id="{725EF59B-4F8D-F74B-BC2F-5A3CFCA3A9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09687" y="4826230"/>
                <a:ext cx="827529" cy="160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矢印コネクタ 127">
                <a:extLst>
                  <a:ext uri="{FF2B5EF4-FFF2-40B4-BE49-F238E27FC236}">
                    <a16:creationId xmlns:a16="http://schemas.microsoft.com/office/drawing/2014/main" id="{3B98B726-8CED-1744-801D-47B427CCA8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5237" y="5938217"/>
                <a:ext cx="827529" cy="160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9EDE314E-B8DB-6A46-A0F3-160E673F0143}"/>
                </a:ext>
              </a:extLst>
            </p:cNvPr>
            <p:cNvSpPr txBox="1"/>
            <p:nvPr/>
          </p:nvSpPr>
          <p:spPr>
            <a:xfrm>
              <a:off x="1289205" y="357373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/>
                <a:t>入力層</a:t>
              </a: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7D802EBD-27F2-F648-969C-2AE4086D67E9}"/>
                </a:ext>
              </a:extLst>
            </p:cNvPr>
            <p:cNvSpPr txBox="1"/>
            <p:nvPr/>
          </p:nvSpPr>
          <p:spPr>
            <a:xfrm>
              <a:off x="3547238" y="3577964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/>
                <a:t>リカレント層</a:t>
              </a:r>
              <a:endParaRPr kumimoji="1" lang="ja-JP" altLang="en-US" sz="2000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C1A6AE35-0702-3D4E-8BDC-3F71D0E5F22C}"/>
                </a:ext>
              </a:extLst>
            </p:cNvPr>
            <p:cNvSpPr txBox="1"/>
            <p:nvPr/>
          </p:nvSpPr>
          <p:spPr>
            <a:xfrm>
              <a:off x="6614600" y="358274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/>
                <a:t>出力層</a:t>
              </a:r>
              <a:endParaRPr kumimoji="1" lang="ja-JP" altLang="en-US" sz="2000"/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256CD4FF-20BD-EF46-909A-61B15AB9131D}"/>
                </a:ext>
              </a:extLst>
            </p:cNvPr>
            <p:cNvSpPr txBox="1"/>
            <p:nvPr/>
          </p:nvSpPr>
          <p:spPr>
            <a:xfrm>
              <a:off x="266489" y="45653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入力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DBD93F0C-0D02-9C4E-94F0-24F2516FC430}"/>
                    </a:ext>
                  </a:extLst>
                </p:cNvPr>
                <p:cNvSpPr/>
                <p:nvPr/>
              </p:nvSpPr>
              <p:spPr>
                <a:xfrm>
                  <a:off x="267087" y="4882061"/>
                  <a:ext cx="78021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𝐮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 xmlns=""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DBD93F0C-0D02-9C4E-94F0-24F2516FC4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87" y="4882061"/>
                  <a:ext cx="780214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ABAC0D81-B9F7-BF47-B2E9-7464989F1D47}"/>
                </a:ext>
              </a:extLst>
            </p:cNvPr>
            <p:cNvSpPr txBox="1"/>
            <p:nvPr/>
          </p:nvSpPr>
          <p:spPr>
            <a:xfrm>
              <a:off x="8253872" y="45653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出力</a:t>
              </a:r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05BFF994-17DE-394F-81AE-BE015CC17126}"/>
                    </a:ext>
                  </a:extLst>
                </p:cNvPr>
                <p:cNvSpPr/>
                <p:nvPr/>
              </p:nvSpPr>
              <p:spPr>
                <a:xfrm>
                  <a:off x="8253872" y="4882139"/>
                  <a:ext cx="76097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𝐲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 xmlns=""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05BFF994-17DE-394F-81AE-BE015CC171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3872" y="4882139"/>
                  <a:ext cx="760978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3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703C4040-66C0-B543-A1B1-6B9DB0F43379}"/>
                    </a:ext>
                  </a:extLst>
                </p:cNvPr>
                <p:cNvSpPr/>
                <p:nvPr/>
              </p:nvSpPr>
              <p:spPr>
                <a:xfrm>
                  <a:off x="2149785" y="5758696"/>
                  <a:ext cx="706668" cy="41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200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p>
                        </m:sSup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 xmlns=""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703C4040-66C0-B543-A1B1-6B9DB0F433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785" y="5758696"/>
                  <a:ext cx="706668" cy="410112"/>
                </a:xfrm>
                <a:prstGeom prst="rect">
                  <a:avLst/>
                </a:prstGeom>
                <a:blipFill>
                  <a:blip r:embed="rId7"/>
                  <a:stretch>
                    <a:fillRect r="-4348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50A2BA98-8069-CE47-99D8-E7157B244159}"/>
                    </a:ext>
                  </a:extLst>
                </p:cNvPr>
                <p:cNvSpPr/>
                <p:nvPr/>
              </p:nvSpPr>
              <p:spPr>
                <a:xfrm>
                  <a:off x="5425035" y="6208953"/>
                  <a:ext cx="51206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 xmlns=""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50A2BA98-8069-CE47-99D8-E7157B2441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5035" y="6208953"/>
                  <a:ext cx="512063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29C38CE0-A492-F947-9293-F62C64DF30DB}"/>
                    </a:ext>
                  </a:extLst>
                </p:cNvPr>
                <p:cNvSpPr/>
                <p:nvPr/>
              </p:nvSpPr>
              <p:spPr>
                <a:xfrm>
                  <a:off x="4153459" y="5876625"/>
                  <a:ext cx="75777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 xmlns=""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29C38CE0-A492-F947-9293-F62C64DF3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459" y="5876625"/>
                  <a:ext cx="757772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E03DE5F5-57C1-8B48-B5BF-5959E20E5FBB}"/>
                    </a:ext>
                  </a:extLst>
                </p:cNvPr>
                <p:cNvSpPr/>
                <p:nvPr/>
              </p:nvSpPr>
              <p:spPr>
                <a:xfrm>
                  <a:off x="6004154" y="5720800"/>
                  <a:ext cx="83170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200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p>
                        </m:sSup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 xmlns=""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E03DE5F5-57C1-8B48-B5BF-5959E20E5F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4154" y="5720800"/>
                  <a:ext cx="831703" cy="400110"/>
                </a:xfrm>
                <a:prstGeom prst="rect">
                  <a:avLst/>
                </a:prstGeom>
                <a:blipFill>
                  <a:blip r:embed="rId10"/>
                  <a:stretch>
                    <a:fillRect r="-5556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6813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6163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3.8 </a:t>
            </a:r>
            <a:r>
              <a:rPr lang="ja-JP" altLang="en-US" sz="4000"/>
              <a:t>計算性能向上のヒント</a:t>
            </a:r>
            <a:endParaRPr lang="en-US" altLang="ja-JP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17DB435-9C4F-6544-A3B1-FF8099C7F4A4}"/>
                  </a:ext>
                </a:extLst>
              </p:cNvPr>
              <p:cNvSpPr/>
              <p:nvPr/>
            </p:nvSpPr>
            <p:spPr>
              <a:xfrm>
                <a:off x="515320" y="1173337"/>
                <a:ext cx="11518636" cy="44151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ハイパーパラメータを調整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モデルや学習アルゴリズムの変更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800" dirty="0"/>
              </a:p>
              <a:p>
                <a:r>
                  <a:rPr lang="ja-JP" altLang="en-US" sz="2800" b="1"/>
                  <a:t>主要なハイパーパラメータ</a:t>
                </a:r>
                <a:endParaRPr lang="en-US" altLang="ja-JP" sz="28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入力結合重み行列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p>
                  </m:oMath>
                </a14:m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リカレント結合重み行列のスペクトル半径</a:t>
                </a:r>
                <a:r>
                  <a:rPr lang="en-US" altLang="ja-JP" sz="2800" dirty="0" err="1"/>
                  <a:t>ρ</a:t>
                </a:r>
                <a:r>
                  <a:rPr lang="en-US" altLang="ja-JP" sz="2800" dirty="0"/>
                  <a:t>(W)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リーク率</a:t>
                </a:r>
                <a:r>
                  <a:rPr lang="en-US" altLang="ja-JP" sz="2800" dirty="0"/>
                  <a:t>α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交差検証、</a:t>
                </a:r>
                <a:r>
                  <a:rPr lang="en-US" altLang="ja-JP" sz="2800" dirty="0"/>
                  <a:t>Fisher</a:t>
                </a:r>
                <a:r>
                  <a:rPr lang="ja-JP" altLang="en-US" sz="2800"/>
                  <a:t>情報量、勾配法を用いる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入力データとリザバー状態ベクトルに整合性があるか確認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17DB435-9C4F-6544-A3B1-FF8099C7F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0" y="1173337"/>
                <a:ext cx="11518636" cy="4415119"/>
              </a:xfrm>
              <a:prstGeom prst="rect">
                <a:avLst/>
              </a:prstGeom>
              <a:blipFill>
                <a:blip r:embed="rId2"/>
                <a:stretch>
                  <a:fillRect l="-1101" t="-1433" b="-28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743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928DF-DE0B-104B-80CD-75C0ADA5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F61432-20F4-6D42-A897-2C7A6A47A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75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5772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3.4 Echo State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/>
              <p:nvPr/>
            </p:nvSpPr>
            <p:spPr>
              <a:xfrm>
                <a:off x="515321" y="1173337"/>
                <a:ext cx="10700365" cy="37534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 i="0">
                    <a:latin typeface="Cambria Math" panose="02040503050406030204" pitchFamily="18" charset="0"/>
                  </a:rPr>
                  <a:t>リザバーの状態ベクトルの時間発展式</a:t>
                </a:r>
                <a:endParaRPr lang="en-US" altLang="ja-JP" sz="2800" b="1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b="1" i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p>
                          </m:sSup>
                          <m:r>
                            <a:rPr lang="en-US" altLang="ja-JP" sz="2800" b="1">
                              <a:latin typeface="Cambria Math" panose="02040503050406030204" pitchFamily="18" charset="0"/>
                            </a:rPr>
                            <m:t>𝐮</m:t>
                          </m:r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1">
                              <a:latin typeface="Cambria Math" panose="02040503050406030204" pitchFamily="18" charset="0"/>
                            </a:rPr>
                            <m:t>𝐮</m:t>
                          </m:r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altLang="ja-JP" sz="2800" dirty="0"/>
                </a:br>
                <a:r>
                  <a:rPr lang="ja-JP" altLang="en-US" sz="2800"/>
                  <a:t>⇨初期状態と入力から一意に決まる</a:t>
                </a:r>
                <a:endParaRPr lang="en-US" altLang="ja-JP" sz="2800" dirty="0"/>
              </a:p>
              <a:p>
                <a:pPr lvl="1"/>
                <a:endParaRPr lang="en-US" altLang="ja-JP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ランダムに設定する初期リザバー状態に</a:t>
                </a:r>
                <a:r>
                  <a:rPr lang="ja-JP" altLang="en-US" sz="2800" b="1"/>
                  <a:t>依らない</a:t>
                </a:r>
                <a:r>
                  <a:rPr lang="ja-JP" altLang="en-US" sz="2800"/>
                  <a:t>ようにしたい</a:t>
                </a:r>
                <a:br>
                  <a:rPr lang="en-US" altLang="ja-JP" sz="2800" dirty="0"/>
                </a:br>
                <a:r>
                  <a:rPr lang="ja-JP" altLang="en-US" sz="2800"/>
                  <a:t>異なる初期状態ベクトル</a:t>
                </a:r>
                <a:r>
                  <a:rPr lang="en-US" altLang="ja-JP" sz="2800" dirty="0"/>
                  <a:t>x0, z0</a:t>
                </a:r>
                <a:r>
                  <a:rPr lang="ja-JP" altLang="en-US" sz="2800"/>
                  <a:t>に対して</a:t>
                </a:r>
                <a:endParaRPr lang="en-US" altLang="ja-JP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ja-JP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ja-JP" sz="2800" dirty="0"/>
              </a:p>
            </p:txBody>
          </p:sp>
        </mc:Choice>
        <mc:Fallback xmlns="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1" y="1173337"/>
                <a:ext cx="10700365" cy="3753400"/>
              </a:xfrm>
              <a:prstGeom prst="rect">
                <a:avLst/>
              </a:prstGeom>
              <a:blipFill>
                <a:blip r:embed="rId2"/>
                <a:stretch>
                  <a:fillRect l="-948" t="-1689" r="-2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 descr="テキスト, 手紙&#10;&#10;自動的に生成された説明">
            <a:extLst>
              <a:ext uri="{FF2B5EF4-FFF2-40B4-BE49-F238E27FC236}">
                <a16:creationId xmlns:a16="http://schemas.microsoft.com/office/drawing/2014/main" id="{07DC2D02-32E6-8647-853F-B211E6A8E2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23" r="23459" b="42286"/>
          <a:stretch/>
        </p:blipFill>
        <p:spPr>
          <a:xfrm>
            <a:off x="2739799" y="5035598"/>
            <a:ext cx="4234543" cy="1465943"/>
          </a:xfrm>
          <a:prstGeom prst="rect">
            <a:avLst/>
          </a:prstGeom>
        </p:spPr>
      </p:pic>
      <p:pic>
        <p:nvPicPr>
          <p:cNvPr id="80" name="図 79" descr="テキスト, 手紙&#10;&#10;自動的に生成された説明">
            <a:extLst>
              <a:ext uri="{FF2B5EF4-FFF2-40B4-BE49-F238E27FC236}">
                <a16:creationId xmlns:a16="http://schemas.microsoft.com/office/drawing/2014/main" id="{FDF4534D-C52F-D14C-AA47-5FB2A640FE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910" b="4376"/>
          <a:stretch/>
        </p:blipFill>
        <p:spPr>
          <a:xfrm>
            <a:off x="976314" y="4124886"/>
            <a:ext cx="7505700" cy="8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4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13A432C7-C292-1043-8BAD-3B92C42FC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84"/>
          <a:stretch/>
        </p:blipFill>
        <p:spPr>
          <a:xfrm>
            <a:off x="3303513" y="3879594"/>
            <a:ext cx="4406900" cy="630228"/>
          </a:xfrm>
          <a:prstGeom prst="rect">
            <a:avLst/>
          </a:prstGeom>
        </p:spPr>
      </p:pic>
      <p:pic>
        <p:nvPicPr>
          <p:cNvPr id="7" name="図 6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3FC80F79-F903-E94F-9513-CF81F8655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4055835" y="2768600"/>
            <a:ext cx="4406900" cy="6604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88505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3.4 Echo State Property</a:t>
            </a:r>
            <a:r>
              <a:rPr lang="ja-JP" altLang="en-US" sz="4000"/>
              <a:t>を満たす条件</a:t>
            </a:r>
            <a:endParaRPr lang="en-US" altLang="ja-JP" sz="4000" dirty="0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B2046E2-CC23-694E-A271-3D4E7BCF1923}"/>
              </a:ext>
            </a:extLst>
          </p:cNvPr>
          <p:cNvSpPr/>
          <p:nvPr/>
        </p:nvSpPr>
        <p:spPr>
          <a:xfrm>
            <a:off x="515320" y="1173337"/>
            <a:ext cx="1151863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一般には明らかになっていない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b="1"/>
              <a:t>活性化関数が</a:t>
            </a:r>
            <a:r>
              <a:rPr lang="en-US" altLang="ja-JP" sz="2800" b="1" dirty="0"/>
              <a:t>tanh</a:t>
            </a:r>
            <a:r>
              <a:rPr lang="ja-JP" altLang="en-US" sz="2800" b="1"/>
              <a:t>の場合</a:t>
            </a:r>
            <a:endParaRPr lang="en-US" altLang="ja-JP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必要条件</a:t>
            </a:r>
            <a:br>
              <a:rPr lang="en-US" altLang="ja-JP" sz="2800" dirty="0"/>
            </a:br>
            <a:r>
              <a:rPr lang="en-US" altLang="ja-JP" sz="2800" dirty="0"/>
              <a:t>W</a:t>
            </a:r>
            <a:r>
              <a:rPr lang="ja-JP" altLang="en-US" sz="2800"/>
              <a:t>のスペクトル半径</a:t>
            </a:r>
            <a:endParaRPr lang="en-US" altLang="ja-JP" sz="2800" dirty="0"/>
          </a:p>
          <a:p>
            <a:pPr marL="342900" indent="-342900">
              <a:lnSpc>
                <a:spcPct val="50000"/>
              </a:lnSpc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十分条件</a:t>
            </a:r>
            <a:br>
              <a:rPr lang="en-US" altLang="ja-JP" sz="2800" dirty="0"/>
            </a:br>
            <a:r>
              <a:rPr lang="en-US" altLang="ja-JP" sz="2800" dirty="0"/>
              <a:t>W</a:t>
            </a:r>
            <a:r>
              <a:rPr lang="ja-JP" altLang="en-US" sz="2800"/>
              <a:t>の最大特異値</a:t>
            </a:r>
            <a:endParaRPr lang="en-US" altLang="ja-JP" sz="2800" dirty="0"/>
          </a:p>
          <a:p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十分条件を満たさなくても</a:t>
            </a:r>
            <a:r>
              <a:rPr lang="ja-JP" altLang="en-US" sz="2800" b="1"/>
              <a:t>必要条件を満たせば成立</a:t>
            </a:r>
            <a:r>
              <a:rPr lang="ja-JP" altLang="en-US" sz="2800"/>
              <a:t>することが多い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/>
              <a:t>F</a:t>
            </a:r>
            <a:r>
              <a:rPr lang="ja-JP" altLang="en-US" sz="2800"/>
              <a:t>が</a:t>
            </a:r>
            <a:r>
              <a:rPr lang="en-US" altLang="ja-JP" sz="2800" dirty="0"/>
              <a:t>x</a:t>
            </a:r>
            <a:r>
              <a:rPr lang="ja-JP" altLang="en-US" sz="2800"/>
              <a:t>の縮小写像になっている場合は十分だが、特殊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36340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7143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3.4 ESP</a:t>
            </a:r>
            <a:r>
              <a:rPr lang="ja-JP" altLang="en-US" sz="4000"/>
              <a:t>を満たす条件の具体例</a:t>
            </a:r>
            <a:endParaRPr lang="en-US" altLang="ja-JP" sz="4000" dirty="0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B2046E2-CC23-694E-A271-3D4E7BCF1923}"/>
              </a:ext>
            </a:extLst>
          </p:cNvPr>
          <p:cNvSpPr/>
          <p:nvPr/>
        </p:nvSpPr>
        <p:spPr>
          <a:xfrm>
            <a:off x="515320" y="1173337"/>
            <a:ext cx="115186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b="1"/>
              <a:t>活性化関数が</a:t>
            </a:r>
            <a:r>
              <a:rPr lang="en-US" altLang="ja-JP" sz="2800" b="1" dirty="0"/>
              <a:t>tanh</a:t>
            </a:r>
            <a:r>
              <a:rPr lang="ja-JP" altLang="en-US" sz="2800" b="1"/>
              <a:t>の場合</a:t>
            </a:r>
            <a:endParaRPr lang="en-US" altLang="ja-JP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必要条件</a:t>
            </a:r>
            <a:br>
              <a:rPr lang="en-US" altLang="ja-JP" sz="2800" dirty="0"/>
            </a:br>
            <a:r>
              <a:rPr lang="en-US" altLang="ja-JP" sz="2800" dirty="0"/>
              <a:t>W</a:t>
            </a:r>
            <a:r>
              <a:rPr lang="ja-JP" altLang="en-US" sz="2800"/>
              <a:t>のスペクトル半径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十分条件</a:t>
            </a:r>
            <a:br>
              <a:rPr lang="en-US" altLang="ja-JP" sz="2800" dirty="0"/>
            </a:br>
            <a:r>
              <a:rPr lang="en-US" altLang="ja-JP" sz="2800" dirty="0"/>
              <a:t>W</a:t>
            </a:r>
            <a:r>
              <a:rPr lang="ja-JP" altLang="en-US" sz="2800"/>
              <a:t>の最大特異値</a:t>
            </a:r>
            <a:endParaRPr lang="en-US" altLang="ja-JP" sz="2800" dirty="0"/>
          </a:p>
        </p:txBody>
      </p:sp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411D7928-FACC-624C-8499-9A50F3CE0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888" y="1714345"/>
            <a:ext cx="3111500" cy="2159000"/>
          </a:xfrm>
          <a:prstGeom prst="rect">
            <a:avLst/>
          </a:prstGeom>
        </p:spPr>
      </p:pic>
      <p:pic>
        <p:nvPicPr>
          <p:cNvPr id="11" name="図 10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67665571-420D-5B48-AE86-93C2A399D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880" y="4331405"/>
            <a:ext cx="79248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4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C901459B-8EE3-1B47-9CC3-200D5CD45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086" y="3306437"/>
            <a:ext cx="4942866" cy="2808725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EB478C6-D1D9-0D45-BF07-44025298A007}"/>
              </a:ext>
            </a:extLst>
          </p:cNvPr>
          <p:cNvGrpSpPr/>
          <p:nvPr/>
        </p:nvGrpSpPr>
        <p:grpSpPr>
          <a:xfrm>
            <a:off x="6483832" y="710533"/>
            <a:ext cx="5566495" cy="2036434"/>
            <a:chOff x="266489" y="3573732"/>
            <a:chExt cx="8748361" cy="3054468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7003ADC7-4649-214C-AAF9-548FF59969AD}"/>
                </a:ext>
              </a:extLst>
            </p:cNvPr>
            <p:cNvGrpSpPr/>
            <p:nvPr/>
          </p:nvGrpSpPr>
          <p:grpSpPr>
            <a:xfrm>
              <a:off x="1084329" y="3968128"/>
              <a:ext cx="1895204" cy="2660072"/>
              <a:chOff x="2618942" y="3749964"/>
              <a:chExt cx="1895204" cy="2660072"/>
            </a:xfrm>
          </p:grpSpPr>
          <p:grpSp>
            <p:nvGrpSpPr>
              <p:cNvPr id="63" name="グループ化 62">
                <a:extLst>
                  <a:ext uri="{FF2B5EF4-FFF2-40B4-BE49-F238E27FC236}">
                    <a16:creationId xmlns:a16="http://schemas.microsoft.com/office/drawing/2014/main" id="{CCABDC25-FB2E-A44E-A148-2953E4F9FA46}"/>
                  </a:ext>
                </a:extLst>
              </p:cNvPr>
              <p:cNvGrpSpPr/>
              <p:nvPr/>
            </p:nvGrpSpPr>
            <p:grpSpPr>
              <a:xfrm>
                <a:off x="2618942" y="3749964"/>
                <a:ext cx="964156" cy="2660072"/>
                <a:chOff x="2618942" y="3749964"/>
                <a:chExt cx="964156" cy="2660072"/>
              </a:xfrm>
            </p:grpSpPr>
            <p:sp>
              <p:nvSpPr>
                <p:cNvPr id="73" name="円/楕円 72">
                  <a:extLst>
                    <a:ext uri="{FF2B5EF4-FFF2-40B4-BE49-F238E27FC236}">
                      <a16:creationId xmlns:a16="http://schemas.microsoft.com/office/drawing/2014/main" id="{EF5014F6-506D-5B43-AF6B-FF94E38436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19081" y="4045527"/>
                  <a:ext cx="360000" cy="360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4" name="円/楕円 73">
                  <a:extLst>
                    <a:ext uri="{FF2B5EF4-FFF2-40B4-BE49-F238E27FC236}">
                      <a16:creationId xmlns:a16="http://schemas.microsoft.com/office/drawing/2014/main" id="{C8896EBA-4371-0B45-A9EE-80A70F8663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19081" y="4659745"/>
                  <a:ext cx="360000" cy="360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5" name="円/楕円 74">
                  <a:extLst>
                    <a:ext uri="{FF2B5EF4-FFF2-40B4-BE49-F238E27FC236}">
                      <a16:creationId xmlns:a16="http://schemas.microsoft.com/office/drawing/2014/main" id="{78CE9874-61F7-DD47-82D3-FBD5207008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19081" y="5763491"/>
                  <a:ext cx="360000" cy="360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6" name="直線矢印コネクタ 75">
                  <a:extLst>
                    <a:ext uri="{FF2B5EF4-FFF2-40B4-BE49-F238E27FC236}">
                      <a16:creationId xmlns:a16="http://schemas.microsoft.com/office/drawing/2014/main" id="{25EC78A9-F5B4-0943-95DA-D600F74AD5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3541" y="4225527"/>
                  <a:ext cx="4955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角丸四角形 76">
                  <a:extLst>
                    <a:ext uri="{FF2B5EF4-FFF2-40B4-BE49-F238E27FC236}">
                      <a16:creationId xmlns:a16="http://schemas.microsoft.com/office/drawing/2014/main" id="{8B4FE55D-77FE-9B49-B9F0-8EF65FCD2D07}"/>
                    </a:ext>
                  </a:extLst>
                </p:cNvPr>
                <p:cNvSpPr/>
                <p:nvPr/>
              </p:nvSpPr>
              <p:spPr>
                <a:xfrm>
                  <a:off x="3036007" y="3749964"/>
                  <a:ext cx="547091" cy="2660072"/>
                </a:xfrm>
                <a:prstGeom prst="round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8" name="直線矢印コネクタ 77">
                  <a:extLst>
                    <a:ext uri="{FF2B5EF4-FFF2-40B4-BE49-F238E27FC236}">
                      <a16:creationId xmlns:a16="http://schemas.microsoft.com/office/drawing/2014/main" id="{E47684EE-844F-F041-BA5F-9D122A26D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2" y="4839745"/>
                  <a:ext cx="4955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矢印コネクタ 78">
                  <a:extLst>
                    <a:ext uri="{FF2B5EF4-FFF2-40B4-BE49-F238E27FC236}">
                      <a16:creationId xmlns:a16="http://schemas.microsoft.com/office/drawing/2014/main" id="{76016463-6BF1-144A-AC74-11BFE4BF1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2" y="5953564"/>
                  <a:ext cx="4955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正方形/長方形 79">
                      <a:extLst>
                        <a:ext uri="{FF2B5EF4-FFF2-40B4-BE49-F238E27FC236}">
                          <a16:creationId xmlns:a16="http://schemas.microsoft.com/office/drawing/2014/main" id="{49324BAF-6B3B-D74C-9A7A-88457393BD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8290" y="5182871"/>
                      <a:ext cx="32252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ja-JP" altLang="en-US"/>
                    </a:p>
                  </p:txBody>
                </p:sp>
              </mc:Choice>
              <mc:Fallback xmlns="">
                <p:sp>
                  <p:nvSpPr>
                    <p:cNvPr id="28" name="正方形/長方形 27">
                      <a:extLst>
                        <a:ext uri="{FF2B5EF4-FFF2-40B4-BE49-F238E27FC236}">
                          <a16:creationId xmlns:a16="http://schemas.microsoft.com/office/drawing/2014/main" id="{26FCF23D-9A08-564F-8896-FB39045692E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48290" y="5182871"/>
                      <a:ext cx="32252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28752039-6E99-9A4F-8094-7094AB2F4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9081" y="4225418"/>
                <a:ext cx="10150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矢印コネクタ 64">
                <a:extLst>
                  <a:ext uri="{FF2B5EF4-FFF2-40B4-BE49-F238E27FC236}">
                    <a16:creationId xmlns:a16="http://schemas.microsoft.com/office/drawing/2014/main" id="{F1270245-8E8D-6B44-B090-7912FEC13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9081" y="4839745"/>
                <a:ext cx="10150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FEA289E6-F15E-D54B-9817-BC8EADA729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0814" y="5953564"/>
                <a:ext cx="10150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7B57FC1-8EE3-A14A-B411-93F3ED2A0C73}"/>
                  </a:ext>
                </a:extLst>
              </p:cNvPr>
              <p:cNvCxnSpPr>
                <a:cxnSpLocks/>
                <a:stCxn id="73" idx="6"/>
              </p:cNvCxnSpPr>
              <p:nvPr/>
            </p:nvCxnSpPr>
            <p:spPr>
              <a:xfrm>
                <a:off x="3479081" y="4225527"/>
                <a:ext cx="1006740" cy="6230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DF5D35EC-D281-DB48-A114-0856EE1CC29A}"/>
                  </a:ext>
                </a:extLst>
              </p:cNvPr>
              <p:cNvCxnSpPr>
                <a:cxnSpLocks/>
                <a:stCxn id="73" idx="6"/>
              </p:cNvCxnSpPr>
              <p:nvPr/>
            </p:nvCxnSpPr>
            <p:spPr>
              <a:xfrm>
                <a:off x="3479081" y="4225527"/>
                <a:ext cx="1006740" cy="17384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5DF5D15D-B618-6440-B67B-EF90C1DD6E96}"/>
                  </a:ext>
                </a:extLst>
              </p:cNvPr>
              <p:cNvCxnSpPr>
                <a:cxnSpLocks/>
                <a:stCxn id="74" idx="6"/>
              </p:cNvCxnSpPr>
              <p:nvPr/>
            </p:nvCxnSpPr>
            <p:spPr>
              <a:xfrm>
                <a:off x="3479081" y="4839745"/>
                <a:ext cx="1035065" cy="1113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B1B8BB95-7F01-6344-8AA2-8A686E679B27}"/>
                  </a:ext>
                </a:extLst>
              </p:cNvPr>
              <p:cNvCxnSpPr>
                <a:cxnSpLocks/>
                <a:stCxn id="74" idx="6"/>
              </p:cNvCxnSpPr>
              <p:nvPr/>
            </p:nvCxnSpPr>
            <p:spPr>
              <a:xfrm flipV="1">
                <a:off x="3479081" y="4225311"/>
                <a:ext cx="1035065" cy="6144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矢印コネクタ 70">
                <a:extLst>
                  <a:ext uri="{FF2B5EF4-FFF2-40B4-BE49-F238E27FC236}">
                    <a16:creationId xmlns:a16="http://schemas.microsoft.com/office/drawing/2014/main" id="{FCD5ED12-2936-1A41-99A3-06EB9B78AD6D}"/>
                  </a:ext>
                </a:extLst>
              </p:cNvPr>
              <p:cNvCxnSpPr>
                <a:cxnSpLocks/>
                <a:stCxn id="75" idx="6"/>
              </p:cNvCxnSpPr>
              <p:nvPr/>
            </p:nvCxnSpPr>
            <p:spPr>
              <a:xfrm flipV="1">
                <a:off x="3479081" y="4223924"/>
                <a:ext cx="1015007" cy="1719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矢印コネクタ 71">
                <a:extLst>
                  <a:ext uri="{FF2B5EF4-FFF2-40B4-BE49-F238E27FC236}">
                    <a16:creationId xmlns:a16="http://schemas.microsoft.com/office/drawing/2014/main" id="{C5DB8370-ADA4-5D49-A056-D172F2F76E3A}"/>
                  </a:ext>
                </a:extLst>
              </p:cNvPr>
              <p:cNvCxnSpPr>
                <a:cxnSpLocks/>
                <a:stCxn id="75" idx="6"/>
              </p:cNvCxnSpPr>
              <p:nvPr/>
            </p:nvCxnSpPr>
            <p:spPr>
              <a:xfrm flipV="1">
                <a:off x="3479081" y="4820386"/>
                <a:ext cx="989886" cy="11231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3FF28711-61BC-8E44-8633-33AC5458C9EA}"/>
                </a:ext>
              </a:extLst>
            </p:cNvPr>
            <p:cNvGrpSpPr/>
            <p:nvPr/>
          </p:nvGrpSpPr>
          <p:grpSpPr>
            <a:xfrm>
              <a:off x="2959475" y="3968128"/>
              <a:ext cx="2950421" cy="2660072"/>
              <a:chOff x="4494088" y="3749964"/>
              <a:chExt cx="2950421" cy="2660072"/>
            </a:xfrm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957565D7-800C-794E-AE04-AFD6528B82F3}"/>
                  </a:ext>
                </a:extLst>
              </p:cNvPr>
              <p:cNvGrpSpPr/>
              <p:nvPr/>
            </p:nvGrpSpPr>
            <p:grpSpPr>
              <a:xfrm>
                <a:off x="4494088" y="3749964"/>
                <a:ext cx="2950421" cy="2660072"/>
                <a:chOff x="4494088" y="3749964"/>
                <a:chExt cx="2950421" cy="2660072"/>
              </a:xfrm>
            </p:grpSpPr>
            <p:sp>
              <p:nvSpPr>
                <p:cNvPr id="55" name="円/楕円 54">
                  <a:extLst>
                    <a:ext uri="{FF2B5EF4-FFF2-40B4-BE49-F238E27FC236}">
                      <a16:creationId xmlns:a16="http://schemas.microsoft.com/office/drawing/2014/main" id="{C916E576-D58B-A948-A4CA-528B0684CE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3926" y="418543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" name="円/楕円 55">
                  <a:extLst>
                    <a:ext uri="{FF2B5EF4-FFF2-40B4-BE49-F238E27FC236}">
                      <a16:creationId xmlns:a16="http://schemas.microsoft.com/office/drawing/2014/main" id="{20455861-E6D7-9F4B-B9BD-64BF00385F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4225527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円/楕円 56">
                  <a:extLst>
                    <a:ext uri="{FF2B5EF4-FFF2-40B4-BE49-F238E27FC236}">
                      <a16:creationId xmlns:a16="http://schemas.microsoft.com/office/drawing/2014/main" id="{48A45DC4-3A05-2F48-8F7B-01998A3C71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47599" y="478642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円/楕円 57">
                  <a:extLst>
                    <a:ext uri="{FF2B5EF4-FFF2-40B4-BE49-F238E27FC236}">
                      <a16:creationId xmlns:a16="http://schemas.microsoft.com/office/drawing/2014/main" id="{6CC94FE9-4AAB-E84C-B6A6-2B62AF1527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43626" y="5052040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" name="円/楕円 58">
                  <a:extLst>
                    <a:ext uri="{FF2B5EF4-FFF2-40B4-BE49-F238E27FC236}">
                      <a16:creationId xmlns:a16="http://schemas.microsoft.com/office/drawing/2014/main" id="{608F99C0-A6E1-8B4D-B8E1-87A862EED4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59444" y="514642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円/楕円 59">
                  <a:extLst>
                    <a:ext uri="{FF2B5EF4-FFF2-40B4-BE49-F238E27FC236}">
                      <a16:creationId xmlns:a16="http://schemas.microsoft.com/office/drawing/2014/main" id="{8A833297-3E18-624E-91E5-A1CA617CEE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76000" y="5815455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" name="円/楕円 60">
                  <a:extLst>
                    <a:ext uri="{FF2B5EF4-FFF2-40B4-BE49-F238E27FC236}">
                      <a16:creationId xmlns:a16="http://schemas.microsoft.com/office/drawing/2014/main" id="{FDD19762-F917-6E45-A1B8-892AEA4639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8217" y="575981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角丸四角形 61">
                  <a:extLst>
                    <a:ext uri="{FF2B5EF4-FFF2-40B4-BE49-F238E27FC236}">
                      <a16:creationId xmlns:a16="http://schemas.microsoft.com/office/drawing/2014/main" id="{9622E4E3-A749-5C40-BC6A-A5C87D2563D7}"/>
                    </a:ext>
                  </a:extLst>
                </p:cNvPr>
                <p:cNvSpPr/>
                <p:nvPr/>
              </p:nvSpPr>
              <p:spPr>
                <a:xfrm>
                  <a:off x="4494088" y="3749964"/>
                  <a:ext cx="2950421" cy="2660072"/>
                </a:xfrm>
                <a:prstGeom prst="roundRect">
                  <a:avLst>
                    <a:gd name="adj" fmla="val 4862"/>
                  </a:avLst>
                </a:prstGeom>
                <a:noFill/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AADDC825-6FAC-D54B-81B1-23E8ECC0F3DA}"/>
                  </a:ext>
                </a:extLst>
              </p:cNvPr>
              <p:cNvCxnSpPr>
                <a:cxnSpLocks/>
                <a:stCxn id="55" idx="6"/>
                <a:endCxn id="56" idx="2"/>
              </p:cNvCxnSpPr>
              <p:nvPr/>
            </p:nvCxnSpPr>
            <p:spPr>
              <a:xfrm>
                <a:off x="5573926" y="4365439"/>
                <a:ext cx="522074" cy="40088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>
                <a:extLst>
                  <a:ext uri="{FF2B5EF4-FFF2-40B4-BE49-F238E27FC236}">
                    <a16:creationId xmlns:a16="http://schemas.microsoft.com/office/drawing/2014/main" id="{BEE71232-1745-494A-A4AF-24D2977AAFB6}"/>
                  </a:ext>
                </a:extLst>
              </p:cNvPr>
              <p:cNvCxnSpPr>
                <a:cxnSpLocks/>
                <a:stCxn id="56" idx="4"/>
                <a:endCxn id="58" idx="0"/>
              </p:cNvCxnSpPr>
              <p:nvPr/>
            </p:nvCxnSpPr>
            <p:spPr>
              <a:xfrm flipH="1">
                <a:off x="6123626" y="4585527"/>
                <a:ext cx="152374" cy="46651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CC7AD710-321A-B243-9B67-8EBBCA6B9A91}"/>
                  </a:ext>
                </a:extLst>
              </p:cNvPr>
              <p:cNvCxnSpPr>
                <a:cxnSpLocks/>
                <a:stCxn id="56" idx="5"/>
                <a:endCxn id="59" idx="0"/>
              </p:cNvCxnSpPr>
              <p:nvPr/>
            </p:nvCxnSpPr>
            <p:spPr>
              <a:xfrm>
                <a:off x="6403279" y="4532806"/>
                <a:ext cx="436165" cy="61362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D0DCAF15-2DF0-2943-8AEF-FCE497C6113E}"/>
                  </a:ext>
                </a:extLst>
              </p:cNvPr>
              <p:cNvCxnSpPr>
                <a:cxnSpLocks/>
                <a:stCxn id="58" idx="5"/>
                <a:endCxn id="60" idx="0"/>
              </p:cNvCxnSpPr>
              <p:nvPr/>
            </p:nvCxnSpPr>
            <p:spPr>
              <a:xfrm>
                <a:off x="6250905" y="5359319"/>
                <a:ext cx="205095" cy="45613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1DD09BD1-0099-FF4A-876C-8D328E34A762}"/>
                  </a:ext>
                </a:extLst>
              </p:cNvPr>
              <p:cNvCxnSpPr>
                <a:cxnSpLocks/>
                <a:stCxn id="59" idx="4"/>
                <a:endCxn id="60" idx="7"/>
              </p:cNvCxnSpPr>
              <p:nvPr/>
            </p:nvCxnSpPr>
            <p:spPr>
              <a:xfrm flipH="1">
                <a:off x="6583279" y="5506429"/>
                <a:ext cx="256165" cy="361747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45">
                <a:extLst>
                  <a:ext uri="{FF2B5EF4-FFF2-40B4-BE49-F238E27FC236}">
                    <a16:creationId xmlns:a16="http://schemas.microsoft.com/office/drawing/2014/main" id="{98862142-A5E4-0045-98C9-1690CA3FB6E4}"/>
                  </a:ext>
                </a:extLst>
              </p:cNvPr>
              <p:cNvCxnSpPr>
                <a:cxnSpLocks/>
                <a:stCxn id="60" idx="2"/>
                <a:endCxn id="61" idx="6"/>
              </p:cNvCxnSpPr>
              <p:nvPr/>
            </p:nvCxnSpPr>
            <p:spPr>
              <a:xfrm flipH="1" flipV="1">
                <a:off x="5578217" y="5939819"/>
                <a:ext cx="697783" cy="5563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矢印コネクタ 46">
                <a:extLst>
                  <a:ext uri="{FF2B5EF4-FFF2-40B4-BE49-F238E27FC236}">
                    <a16:creationId xmlns:a16="http://schemas.microsoft.com/office/drawing/2014/main" id="{7CF80E11-682E-FF44-A3AD-7B19F8A699C2}"/>
                  </a:ext>
                </a:extLst>
              </p:cNvPr>
              <p:cNvCxnSpPr>
                <a:cxnSpLocks/>
                <a:stCxn id="57" idx="4"/>
                <a:endCxn id="61" idx="1"/>
              </p:cNvCxnSpPr>
              <p:nvPr/>
            </p:nvCxnSpPr>
            <p:spPr>
              <a:xfrm>
                <a:off x="4927599" y="5146429"/>
                <a:ext cx="343339" cy="666111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B0E90C3D-45FB-E745-9884-5BEB4D7D5BCD}"/>
                  </a:ext>
                </a:extLst>
              </p:cNvPr>
              <p:cNvCxnSpPr>
                <a:cxnSpLocks/>
                <a:stCxn id="57" idx="7"/>
                <a:endCxn id="55" idx="3"/>
              </p:cNvCxnSpPr>
              <p:nvPr/>
            </p:nvCxnSpPr>
            <p:spPr>
              <a:xfrm flipV="1">
                <a:off x="5054878" y="4492718"/>
                <a:ext cx="211769" cy="346432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C18D64F7-4080-CC47-A4EE-6E3508B91337}"/>
                  </a:ext>
                </a:extLst>
              </p:cNvPr>
              <p:cNvCxnSpPr>
                <a:cxnSpLocks/>
                <a:stCxn id="58" idx="1"/>
                <a:endCxn id="55" idx="5"/>
              </p:cNvCxnSpPr>
              <p:nvPr/>
            </p:nvCxnSpPr>
            <p:spPr>
              <a:xfrm flipH="1" flipV="1">
                <a:off x="5521205" y="4492718"/>
                <a:ext cx="475142" cy="61204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円/楕円 49">
                <a:extLst>
                  <a:ext uri="{FF2B5EF4-FFF2-40B4-BE49-F238E27FC236}">
                    <a16:creationId xmlns:a16="http://schemas.microsoft.com/office/drawing/2014/main" id="{999DB52A-9474-4043-8484-1A8ECED54B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8561" y="5119485"/>
                <a:ext cx="360000" cy="360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1" name="直線矢印コネクタ 50">
                <a:extLst>
                  <a:ext uri="{FF2B5EF4-FFF2-40B4-BE49-F238E27FC236}">
                    <a16:creationId xmlns:a16="http://schemas.microsoft.com/office/drawing/2014/main" id="{7207037B-1173-5340-B82C-1DF44963E8AD}"/>
                  </a:ext>
                </a:extLst>
              </p:cNvPr>
              <p:cNvCxnSpPr>
                <a:cxnSpLocks/>
                <a:stCxn id="58" idx="2"/>
                <a:endCxn id="50" idx="6"/>
              </p:cNvCxnSpPr>
              <p:nvPr/>
            </p:nvCxnSpPr>
            <p:spPr>
              <a:xfrm flipH="1">
                <a:off x="5698561" y="5232040"/>
                <a:ext cx="245065" cy="67445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81C815EC-1430-234A-B843-C9AE51D411A7}"/>
                  </a:ext>
                </a:extLst>
              </p:cNvPr>
              <p:cNvCxnSpPr>
                <a:cxnSpLocks/>
                <a:stCxn id="50" idx="2"/>
                <a:endCxn id="57" idx="5"/>
              </p:cNvCxnSpPr>
              <p:nvPr/>
            </p:nvCxnSpPr>
            <p:spPr>
              <a:xfrm flipH="1" flipV="1">
                <a:off x="5054878" y="5093708"/>
                <a:ext cx="283683" cy="205777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フリーフォーム 52">
                <a:extLst>
                  <a:ext uri="{FF2B5EF4-FFF2-40B4-BE49-F238E27FC236}">
                    <a16:creationId xmlns:a16="http://schemas.microsoft.com/office/drawing/2014/main" id="{9A94C00B-FE39-FC41-82E5-56FA78091AD5}"/>
                  </a:ext>
                </a:extLst>
              </p:cNvPr>
              <p:cNvSpPr/>
              <p:nvPr/>
            </p:nvSpPr>
            <p:spPr>
              <a:xfrm rot="17495603">
                <a:off x="6211114" y="3960206"/>
                <a:ext cx="249662" cy="221614"/>
              </a:xfrm>
              <a:custGeom>
                <a:avLst/>
                <a:gdLst>
                  <a:gd name="connsiteX0" fmla="*/ 0 w 583087"/>
                  <a:gd name="connsiteY0" fmla="*/ 286375 h 647249"/>
                  <a:gd name="connsiteX1" fmla="*/ 406400 w 583087"/>
                  <a:gd name="connsiteY1" fmla="*/ 48 h 647249"/>
                  <a:gd name="connsiteX2" fmla="*/ 581891 w 583087"/>
                  <a:gd name="connsiteY2" fmla="*/ 304848 h 647249"/>
                  <a:gd name="connsiteX3" fmla="*/ 461818 w 583087"/>
                  <a:gd name="connsiteY3" fmla="*/ 628120 h 647249"/>
                  <a:gd name="connsiteX4" fmla="*/ 73891 w 583087"/>
                  <a:gd name="connsiteY4" fmla="*/ 581938 h 647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3087" h="647249">
                    <a:moveTo>
                      <a:pt x="0" y="286375"/>
                    </a:moveTo>
                    <a:cubicBezTo>
                      <a:pt x="154709" y="141672"/>
                      <a:pt x="309418" y="-3031"/>
                      <a:pt x="406400" y="48"/>
                    </a:cubicBezTo>
                    <a:cubicBezTo>
                      <a:pt x="503382" y="3127"/>
                      <a:pt x="572655" y="200169"/>
                      <a:pt x="581891" y="304848"/>
                    </a:cubicBezTo>
                    <a:cubicBezTo>
                      <a:pt x="591127" y="409527"/>
                      <a:pt x="546485" y="581938"/>
                      <a:pt x="461818" y="628120"/>
                    </a:cubicBezTo>
                    <a:cubicBezTo>
                      <a:pt x="377151" y="674302"/>
                      <a:pt x="225521" y="628120"/>
                      <a:pt x="73891" y="581938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フリーフォーム 53">
                <a:extLst>
                  <a:ext uri="{FF2B5EF4-FFF2-40B4-BE49-F238E27FC236}">
                    <a16:creationId xmlns:a16="http://schemas.microsoft.com/office/drawing/2014/main" id="{CA2FED7B-3BB6-1140-8C83-A6B93070C515}"/>
                  </a:ext>
                </a:extLst>
              </p:cNvPr>
              <p:cNvSpPr/>
              <p:nvPr/>
            </p:nvSpPr>
            <p:spPr>
              <a:xfrm rot="10579920">
                <a:off x="5004497" y="6035553"/>
                <a:ext cx="249662" cy="221614"/>
              </a:xfrm>
              <a:custGeom>
                <a:avLst/>
                <a:gdLst>
                  <a:gd name="connsiteX0" fmla="*/ 0 w 583087"/>
                  <a:gd name="connsiteY0" fmla="*/ 286375 h 647249"/>
                  <a:gd name="connsiteX1" fmla="*/ 406400 w 583087"/>
                  <a:gd name="connsiteY1" fmla="*/ 48 h 647249"/>
                  <a:gd name="connsiteX2" fmla="*/ 581891 w 583087"/>
                  <a:gd name="connsiteY2" fmla="*/ 304848 h 647249"/>
                  <a:gd name="connsiteX3" fmla="*/ 461818 w 583087"/>
                  <a:gd name="connsiteY3" fmla="*/ 628120 h 647249"/>
                  <a:gd name="connsiteX4" fmla="*/ 73891 w 583087"/>
                  <a:gd name="connsiteY4" fmla="*/ 581938 h 647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3087" h="647249">
                    <a:moveTo>
                      <a:pt x="0" y="286375"/>
                    </a:moveTo>
                    <a:cubicBezTo>
                      <a:pt x="154709" y="141672"/>
                      <a:pt x="309418" y="-3031"/>
                      <a:pt x="406400" y="48"/>
                    </a:cubicBezTo>
                    <a:cubicBezTo>
                      <a:pt x="503382" y="3127"/>
                      <a:pt x="572655" y="200169"/>
                      <a:pt x="581891" y="304848"/>
                    </a:cubicBezTo>
                    <a:cubicBezTo>
                      <a:pt x="591127" y="409527"/>
                      <a:pt x="546485" y="581938"/>
                      <a:pt x="461818" y="628120"/>
                    </a:cubicBezTo>
                    <a:cubicBezTo>
                      <a:pt x="377151" y="674302"/>
                      <a:pt x="225521" y="628120"/>
                      <a:pt x="73891" y="581938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19778A1E-913A-374F-B4F7-7AA91A82EA0B}"/>
                </a:ext>
              </a:extLst>
            </p:cNvPr>
            <p:cNvGrpSpPr/>
            <p:nvPr/>
          </p:nvGrpSpPr>
          <p:grpSpPr>
            <a:xfrm>
              <a:off x="5904076" y="3968128"/>
              <a:ext cx="2204077" cy="2660072"/>
              <a:chOff x="7438689" y="3749964"/>
              <a:chExt cx="2204077" cy="2660072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91795681-3CC5-9344-BE50-40C4470985DA}"/>
                  </a:ext>
                </a:extLst>
              </p:cNvPr>
              <p:cNvGrpSpPr/>
              <p:nvPr/>
            </p:nvGrpSpPr>
            <p:grpSpPr>
              <a:xfrm>
                <a:off x="8355499" y="3749964"/>
                <a:ext cx="547091" cy="2660072"/>
                <a:chOff x="8355499" y="3749964"/>
                <a:chExt cx="547091" cy="2660072"/>
              </a:xfrm>
            </p:grpSpPr>
            <p:sp>
              <p:nvSpPr>
                <p:cNvPr id="35" name="円/楕円 34">
                  <a:extLst>
                    <a:ext uri="{FF2B5EF4-FFF2-40B4-BE49-F238E27FC236}">
                      <a16:creationId xmlns:a16="http://schemas.microsoft.com/office/drawing/2014/main" id="{9CEEBAEA-3AE2-124C-8880-BFF4D30B38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55223" y="4045527"/>
                  <a:ext cx="360000" cy="360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円/楕円 35">
                  <a:extLst>
                    <a:ext uri="{FF2B5EF4-FFF2-40B4-BE49-F238E27FC236}">
                      <a16:creationId xmlns:a16="http://schemas.microsoft.com/office/drawing/2014/main" id="{22471DBB-C252-514B-8B46-05A61FA6A3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55223" y="4659745"/>
                  <a:ext cx="360000" cy="360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217B382D-3365-EA41-9B4B-46E9C0BC72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59185" y="5759819"/>
                  <a:ext cx="360000" cy="360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" name="角丸四角形 37">
                  <a:extLst>
                    <a:ext uri="{FF2B5EF4-FFF2-40B4-BE49-F238E27FC236}">
                      <a16:creationId xmlns:a16="http://schemas.microsoft.com/office/drawing/2014/main" id="{9ABAFFDD-E583-3748-AEAC-E5E65B27E6D0}"/>
                    </a:ext>
                  </a:extLst>
                </p:cNvPr>
                <p:cNvSpPr/>
                <p:nvPr/>
              </p:nvSpPr>
              <p:spPr>
                <a:xfrm>
                  <a:off x="8355499" y="3749964"/>
                  <a:ext cx="547091" cy="2660072"/>
                </a:xfrm>
                <a:prstGeom prst="roundRect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正方形/長方形 38">
                      <a:extLst>
                        <a:ext uri="{FF2B5EF4-FFF2-40B4-BE49-F238E27FC236}">
                          <a16:creationId xmlns:a16="http://schemas.microsoft.com/office/drawing/2014/main" id="{2F78B433-3868-F843-8847-877AA0131F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5005" y="5182871"/>
                      <a:ext cx="32252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ja-JP" altLang="en-US"/>
                    </a:p>
                  </p:txBody>
                </p:sp>
              </mc:Choice>
              <mc:Fallback xmlns="">
                <p:sp>
                  <p:nvSpPr>
                    <p:cNvPr id="32" name="正方形/長方形 31">
                      <a:extLst>
                        <a:ext uri="{FF2B5EF4-FFF2-40B4-BE49-F238E27FC236}">
                          <a16:creationId xmlns:a16="http://schemas.microsoft.com/office/drawing/2014/main" id="{F10DD140-7221-9A43-A780-AD09B57BCF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65005" y="5182871"/>
                      <a:ext cx="32252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CCFFE324-366A-E74E-8FE1-321E7F658975}"/>
                  </a:ext>
                </a:extLst>
              </p:cNvPr>
              <p:cNvCxnSpPr>
                <a:cxnSpLocks/>
                <a:endCxn id="35" idx="2"/>
              </p:cNvCxnSpPr>
              <p:nvPr/>
            </p:nvCxnSpPr>
            <p:spPr>
              <a:xfrm>
                <a:off x="7444509" y="4223924"/>
                <a:ext cx="1010714" cy="160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2DE76DB6-2DA6-7740-85D1-11B30E9E5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4509" y="4838348"/>
                <a:ext cx="1010714" cy="160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A445C602-673A-8147-A0AC-137EA33B7E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9604" y="5964009"/>
                <a:ext cx="1010714" cy="160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矢印コネクタ 25">
                <a:extLst>
                  <a:ext uri="{FF2B5EF4-FFF2-40B4-BE49-F238E27FC236}">
                    <a16:creationId xmlns:a16="http://schemas.microsoft.com/office/drawing/2014/main" id="{A8846C75-86A5-DD40-A0E0-5C5EDFD5CCAD}"/>
                  </a:ext>
                </a:extLst>
              </p:cNvPr>
              <p:cNvCxnSpPr>
                <a:cxnSpLocks/>
                <a:endCxn id="37" idx="2"/>
              </p:cNvCxnSpPr>
              <p:nvPr/>
            </p:nvCxnSpPr>
            <p:spPr>
              <a:xfrm>
                <a:off x="7469604" y="4848563"/>
                <a:ext cx="989581" cy="109125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29EEACEF-28B5-D740-BA5F-B3E19CFEFFAD}"/>
                  </a:ext>
                </a:extLst>
              </p:cNvPr>
              <p:cNvCxnSpPr>
                <a:cxnSpLocks/>
                <a:endCxn id="37" idx="2"/>
              </p:cNvCxnSpPr>
              <p:nvPr/>
            </p:nvCxnSpPr>
            <p:spPr>
              <a:xfrm>
                <a:off x="7444509" y="4242510"/>
                <a:ext cx="1014676" cy="169730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6C623145-C57F-104B-B2B3-F63F88C1972D}"/>
                  </a:ext>
                </a:extLst>
              </p:cNvPr>
              <p:cNvCxnSpPr>
                <a:cxnSpLocks/>
                <a:endCxn id="36" idx="2"/>
              </p:cNvCxnSpPr>
              <p:nvPr/>
            </p:nvCxnSpPr>
            <p:spPr>
              <a:xfrm flipV="1">
                <a:off x="7469604" y="4839745"/>
                <a:ext cx="985619" cy="110868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BC20B633-A665-424D-835A-6FA38A0F9D7A}"/>
                  </a:ext>
                </a:extLst>
              </p:cNvPr>
              <p:cNvCxnSpPr>
                <a:cxnSpLocks/>
                <a:endCxn id="36" idx="2"/>
              </p:cNvCxnSpPr>
              <p:nvPr/>
            </p:nvCxnSpPr>
            <p:spPr>
              <a:xfrm>
                <a:off x="7448471" y="4242510"/>
                <a:ext cx="1006752" cy="59723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29">
                <a:extLst>
                  <a:ext uri="{FF2B5EF4-FFF2-40B4-BE49-F238E27FC236}">
                    <a16:creationId xmlns:a16="http://schemas.microsoft.com/office/drawing/2014/main" id="{0FF018D3-63B8-9D48-AA73-7F1EF1F1B0FA}"/>
                  </a:ext>
                </a:extLst>
              </p:cNvPr>
              <p:cNvCxnSpPr>
                <a:cxnSpLocks/>
                <a:endCxn id="35" idx="2"/>
              </p:cNvCxnSpPr>
              <p:nvPr/>
            </p:nvCxnSpPr>
            <p:spPr>
              <a:xfrm flipV="1">
                <a:off x="7438689" y="4225527"/>
                <a:ext cx="1016534" cy="6126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id="{8FB638D5-8905-D441-A886-866AB6DDB94C}"/>
                  </a:ext>
                </a:extLst>
              </p:cNvPr>
              <p:cNvCxnSpPr>
                <a:cxnSpLocks/>
                <a:endCxn id="35" idx="2"/>
              </p:cNvCxnSpPr>
              <p:nvPr/>
            </p:nvCxnSpPr>
            <p:spPr>
              <a:xfrm flipV="1">
                <a:off x="7463784" y="4225527"/>
                <a:ext cx="991439" cy="172987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31">
                <a:extLst>
                  <a:ext uri="{FF2B5EF4-FFF2-40B4-BE49-F238E27FC236}">
                    <a16:creationId xmlns:a16="http://schemas.microsoft.com/office/drawing/2014/main" id="{C6CF560B-F080-2D43-946F-DB21B0F22619}"/>
                  </a:ext>
                </a:extLst>
              </p:cNvPr>
              <p:cNvCxnSpPr>
                <a:cxnSpLocks/>
                <a:stCxn id="35" idx="6"/>
              </p:cNvCxnSpPr>
              <p:nvPr/>
            </p:nvCxnSpPr>
            <p:spPr>
              <a:xfrm flipV="1">
                <a:off x="8815223" y="4223925"/>
                <a:ext cx="827529" cy="160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>
                <a:extLst>
                  <a:ext uri="{FF2B5EF4-FFF2-40B4-BE49-F238E27FC236}">
                    <a16:creationId xmlns:a16="http://schemas.microsoft.com/office/drawing/2014/main" id="{1893EAAD-08E0-E845-982F-F53CBF9D0A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09687" y="4826230"/>
                <a:ext cx="827529" cy="160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2B3CC9C8-23F3-9143-BBE0-24DB2D9705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5237" y="5938217"/>
                <a:ext cx="827529" cy="160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A81F100-E970-A24D-A9AD-9EFE871B8F92}"/>
                </a:ext>
              </a:extLst>
            </p:cNvPr>
            <p:cNvSpPr txBox="1"/>
            <p:nvPr/>
          </p:nvSpPr>
          <p:spPr>
            <a:xfrm>
              <a:off x="1289205" y="357373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/>
                <a:t>入力層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2055E30-080E-E34B-880B-AA553449F73D}"/>
                </a:ext>
              </a:extLst>
            </p:cNvPr>
            <p:cNvSpPr txBox="1"/>
            <p:nvPr/>
          </p:nvSpPr>
          <p:spPr>
            <a:xfrm>
              <a:off x="3547238" y="3577964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/>
                <a:t>リカレント層</a:t>
              </a:r>
              <a:endParaRPr kumimoji="1" lang="ja-JP" altLang="en-US" sz="200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5E40742E-91AB-AC45-B9B1-7CD96448C1E7}"/>
                </a:ext>
              </a:extLst>
            </p:cNvPr>
            <p:cNvSpPr txBox="1"/>
            <p:nvPr/>
          </p:nvSpPr>
          <p:spPr>
            <a:xfrm>
              <a:off x="6614600" y="358274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/>
                <a:t>出力層</a:t>
              </a:r>
              <a:endParaRPr kumimoji="1" lang="ja-JP" altLang="en-US" sz="200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764702E2-E426-2D49-96F7-F9F193A1E047}"/>
                </a:ext>
              </a:extLst>
            </p:cNvPr>
            <p:cNvSpPr txBox="1"/>
            <p:nvPr/>
          </p:nvSpPr>
          <p:spPr>
            <a:xfrm>
              <a:off x="266489" y="45653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入力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082765A9-7C8C-6744-A5A7-7E4ACE67FC99}"/>
                    </a:ext>
                  </a:extLst>
                </p:cNvPr>
                <p:cNvSpPr/>
                <p:nvPr/>
              </p:nvSpPr>
              <p:spPr>
                <a:xfrm>
                  <a:off x="267087" y="4882061"/>
                  <a:ext cx="78021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𝐮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 xmlns=""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DBD93F0C-0D02-9C4E-94F0-24F2516FC4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87" y="4882061"/>
                  <a:ext cx="780214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F2B8BE9-76EC-EE48-A496-B25BD73C0051}"/>
                </a:ext>
              </a:extLst>
            </p:cNvPr>
            <p:cNvSpPr txBox="1"/>
            <p:nvPr/>
          </p:nvSpPr>
          <p:spPr>
            <a:xfrm>
              <a:off x="8253872" y="45653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出力</a:t>
              </a:r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6FFA47D-1182-E743-B47A-C80926BCBF2D}"/>
                    </a:ext>
                  </a:extLst>
                </p:cNvPr>
                <p:cNvSpPr/>
                <p:nvPr/>
              </p:nvSpPr>
              <p:spPr>
                <a:xfrm>
                  <a:off x="8253872" y="4882139"/>
                  <a:ext cx="76097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𝐲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 xmlns=""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05BFF994-17DE-394F-81AE-BE015CC171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3872" y="4882139"/>
                  <a:ext cx="760978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3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10063F68-F041-B24D-86DE-1E9AD0C57042}"/>
                    </a:ext>
                  </a:extLst>
                </p:cNvPr>
                <p:cNvSpPr/>
                <p:nvPr/>
              </p:nvSpPr>
              <p:spPr>
                <a:xfrm>
                  <a:off x="2149785" y="5758696"/>
                  <a:ext cx="706668" cy="41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200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p>
                        </m:sSup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 xmlns=""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703C4040-66C0-B543-A1B1-6B9DB0F433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785" y="5758696"/>
                  <a:ext cx="706668" cy="410112"/>
                </a:xfrm>
                <a:prstGeom prst="rect">
                  <a:avLst/>
                </a:prstGeom>
                <a:blipFill>
                  <a:blip r:embed="rId7"/>
                  <a:stretch>
                    <a:fillRect r="-4348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E63A41A7-6617-1247-B561-1E26C1B59735}"/>
                    </a:ext>
                  </a:extLst>
                </p:cNvPr>
                <p:cNvSpPr/>
                <p:nvPr/>
              </p:nvSpPr>
              <p:spPr>
                <a:xfrm>
                  <a:off x="5425035" y="6208953"/>
                  <a:ext cx="51206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 xmlns=""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50A2BA98-8069-CE47-99D8-E7157B2441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5035" y="6208953"/>
                  <a:ext cx="512063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5F5334AA-FB77-D44C-8EEE-2258BC693A31}"/>
                    </a:ext>
                  </a:extLst>
                </p:cNvPr>
                <p:cNvSpPr/>
                <p:nvPr/>
              </p:nvSpPr>
              <p:spPr>
                <a:xfrm>
                  <a:off x="4153459" y="5876625"/>
                  <a:ext cx="75777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 xmlns=""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29C38CE0-A492-F947-9293-F62C64DF3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459" y="5876625"/>
                  <a:ext cx="757772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2CACE3D6-CE10-7545-89C6-CBCC41307C5D}"/>
                    </a:ext>
                  </a:extLst>
                </p:cNvPr>
                <p:cNvSpPr/>
                <p:nvPr/>
              </p:nvSpPr>
              <p:spPr>
                <a:xfrm>
                  <a:off x="6004154" y="5720800"/>
                  <a:ext cx="83170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200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p>
                        </m:sSup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 xmlns=""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E03DE5F5-57C1-8B48-B5BF-5959E20E5F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4154" y="5720800"/>
                  <a:ext cx="831703" cy="400110"/>
                </a:xfrm>
                <a:prstGeom prst="rect">
                  <a:avLst/>
                </a:prstGeom>
                <a:blipFill>
                  <a:blip r:embed="rId10"/>
                  <a:stretch>
                    <a:fillRect r="-5556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5137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3.5 </a:t>
            </a:r>
            <a:r>
              <a:rPr lang="ja-JP" altLang="en-US" sz="4000"/>
              <a:t>モデル設計の指針</a:t>
            </a:r>
            <a:endParaRPr lang="en-US" altLang="ja-JP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/>
              <p:nvPr/>
            </p:nvSpPr>
            <p:spPr>
              <a:xfrm>
                <a:off x="515320" y="1173337"/>
                <a:ext cx="11518636" cy="3984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800" b="1"/>
                  <a:t>リザバーに要請される性質</a:t>
                </a:r>
                <a:endParaRPr lang="en-US" altLang="ja-JP" sz="28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非線形の高次元変換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フィードバックによる過去の「記憶」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ja-JP" sz="2800" dirty="0"/>
                  <a:t>ESP</a:t>
                </a:r>
              </a:p>
              <a:p>
                <a:endParaRPr lang="en-US" altLang="ja-JP" sz="2800" dirty="0"/>
              </a:p>
              <a:p>
                <a:r>
                  <a:rPr lang="ja-JP" altLang="en-US" sz="2800" b="1"/>
                  <a:t>入力結合重み行列</a:t>
                </a:r>
                <a:r>
                  <a:rPr lang="en-US" altLang="ja-JP" sz="28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p>
                  </m:oMath>
                </a14:m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一様分布が一般的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パラメータの影響は活性化関数次第</a:t>
                </a:r>
                <a:br>
                  <a:rPr lang="en-US" altLang="ja-JP" sz="2800" dirty="0"/>
                </a:br>
                <a:r>
                  <a:rPr lang="ja-JP" altLang="en-US" sz="2800"/>
                  <a:t>⇨</a:t>
                </a:r>
                <a:r>
                  <a:rPr lang="en-US" altLang="ja-JP" sz="2800" dirty="0"/>
                  <a:t>tanh</a:t>
                </a:r>
                <a:r>
                  <a:rPr lang="ja-JP" altLang="en-US" sz="2800"/>
                  <a:t>だと原点付近では影響大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0" y="1173337"/>
                <a:ext cx="11518636" cy="3984232"/>
              </a:xfrm>
              <a:prstGeom prst="rect">
                <a:avLst/>
              </a:prstGeom>
              <a:blipFill>
                <a:blip r:embed="rId11"/>
                <a:stretch>
                  <a:fillRect l="-1101" t="-1587" b="-34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588D504-94DB-0649-B080-4AF1A3F56C43}"/>
              </a:ext>
            </a:extLst>
          </p:cNvPr>
          <p:cNvSpPr txBox="1"/>
          <p:nvPr/>
        </p:nvSpPr>
        <p:spPr>
          <a:xfrm>
            <a:off x="7874432" y="6037575"/>
            <a:ext cx="36038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一様分布</a:t>
            </a:r>
            <a:endParaRPr kumimoji="1" lang="en-US" altLang="ja-JP" dirty="0"/>
          </a:p>
          <a:p>
            <a:r>
              <a:rPr lang="en" altLang="ja-JP" sz="1200" dirty="0"/>
              <a:t>https://</a:t>
            </a:r>
            <a:r>
              <a:rPr lang="en" altLang="ja-JP" sz="1200" dirty="0" err="1"/>
              <a:t>bellcurve.jp</a:t>
            </a:r>
            <a:r>
              <a:rPr lang="en" altLang="ja-JP" sz="1200" dirty="0"/>
              <a:t>/statistics/course/8013.html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77479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7095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3.5.2 </a:t>
            </a:r>
            <a:r>
              <a:rPr lang="ja-JP" altLang="en-US" sz="4000"/>
              <a:t>リカレント結合重み行列</a:t>
            </a:r>
            <a:endParaRPr lang="en-US" altLang="ja-JP" sz="4000" dirty="0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B2046E2-CC23-694E-A271-3D4E7BCF1923}"/>
              </a:ext>
            </a:extLst>
          </p:cNvPr>
          <p:cNvSpPr/>
          <p:nvPr/>
        </p:nvSpPr>
        <p:spPr>
          <a:xfrm>
            <a:off x="515320" y="1173337"/>
            <a:ext cx="115186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b="1"/>
              <a:t>経験的に知られている指針で設計する</a:t>
            </a:r>
            <a:endParaRPr lang="en-US" altLang="ja-JP" sz="2800" b="1" dirty="0"/>
          </a:p>
          <a:p>
            <a:endParaRPr lang="en-US" altLang="ja-JP" sz="2800" b="1" dirty="0"/>
          </a:p>
          <a:p>
            <a:r>
              <a:rPr lang="ja-JP" altLang="en-US" sz="2800" b="1"/>
              <a:t>大きさ</a:t>
            </a:r>
            <a:endParaRPr lang="en-US" altLang="ja-JP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　　　　　　　なので学習パラメータに影響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モデル性能と計算量のトレードオフ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データ長</a:t>
            </a:r>
            <a:r>
              <a:rPr lang="en-US" altLang="ja-JP" sz="2800" dirty="0"/>
              <a:t>T</a:t>
            </a:r>
            <a:r>
              <a:rPr lang="ja-JP" altLang="en-US" sz="2800"/>
              <a:t>よりも大きいと不良設定問題に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学習計算量が問題にならない範囲で最大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計算量を下げたい場合は、計算性能が飽和する程度に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用いたい「記憶」の長さより大きな値</a:t>
            </a:r>
            <a:endParaRPr lang="en-US" altLang="ja-JP" sz="2800" dirty="0"/>
          </a:p>
        </p:txBody>
      </p:sp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C26116EF-E3AE-D944-92FF-0BB77B1CA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561"/>
          <a:stretch/>
        </p:blipFill>
        <p:spPr>
          <a:xfrm>
            <a:off x="791634" y="2468034"/>
            <a:ext cx="2583744" cy="500455"/>
          </a:xfrm>
          <a:prstGeom prst="rect">
            <a:avLst/>
          </a:prstGeom>
        </p:spPr>
      </p:pic>
      <p:pic>
        <p:nvPicPr>
          <p:cNvPr id="82" name="図 81" descr="テキスト&#10;&#10;自動的に生成された説明">
            <a:extLst>
              <a:ext uri="{FF2B5EF4-FFF2-40B4-BE49-F238E27FC236}">
                <a16:creationId xmlns:a16="http://schemas.microsoft.com/office/drawing/2014/main" id="{C0555305-A8AE-9F45-9F64-CD7E538C7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60" t="50492"/>
          <a:stretch/>
        </p:blipFill>
        <p:spPr>
          <a:xfrm>
            <a:off x="7540976" y="357805"/>
            <a:ext cx="2959921" cy="597161"/>
          </a:xfrm>
          <a:prstGeom prst="rect">
            <a:avLst/>
          </a:prstGeom>
        </p:spPr>
      </p:pic>
      <p:sp>
        <p:nvSpPr>
          <p:cNvPr id="11" name="下矢印 10">
            <a:extLst>
              <a:ext uri="{FF2B5EF4-FFF2-40B4-BE49-F238E27FC236}">
                <a16:creationId xmlns:a16="http://schemas.microsoft.com/office/drawing/2014/main" id="{3D6EB69C-AAA9-C34D-BBC3-ED582C703621}"/>
              </a:ext>
            </a:extLst>
          </p:cNvPr>
          <p:cNvSpPr/>
          <p:nvPr/>
        </p:nvSpPr>
        <p:spPr>
          <a:xfrm>
            <a:off x="4117831" y="3996267"/>
            <a:ext cx="1207911" cy="790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70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7095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3.5.2 </a:t>
            </a:r>
            <a:r>
              <a:rPr lang="ja-JP" altLang="en-US" sz="4000"/>
              <a:t>リカレント結合重み行列</a:t>
            </a:r>
            <a:endParaRPr lang="en-US" altLang="ja-JP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/>
              <p:nvPr/>
            </p:nvSpPr>
            <p:spPr>
              <a:xfrm>
                <a:off x="515320" y="1173337"/>
                <a:ext cx="11518636" cy="5367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800" b="1"/>
                  <a:t>ネットワーク構造</a:t>
                </a:r>
                <a:endParaRPr lang="en-US" altLang="ja-JP" sz="28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sz="2800"/>
                  <a:t>はノード</a:t>
                </a:r>
                <a:r>
                  <a:rPr lang="en-US" altLang="ja-JP" sz="2800" dirty="0"/>
                  <a:t>j</a:t>
                </a:r>
                <a:r>
                  <a:rPr lang="ja-JP" altLang="en-US" sz="2800"/>
                  <a:t>からノード</a:t>
                </a:r>
                <a:r>
                  <a:rPr lang="en-US" altLang="ja-JP" sz="2800" dirty="0" err="1"/>
                  <a:t>i</a:t>
                </a:r>
                <a:r>
                  <a:rPr lang="ja-JP" altLang="en-US" sz="2800"/>
                  <a:t>への結合にかかる重み</a:t>
                </a:r>
                <a:br>
                  <a:rPr lang="en-US" altLang="ja-JP" sz="2800" dirty="0"/>
                </a:br>
                <a:r>
                  <a:rPr lang="ja-JP" altLang="en-US" sz="2800"/>
                  <a:t>⇨</a:t>
                </a:r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ja-JP" altLang="en-US" sz="28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sz="2800" dirty="0"/>
                  <a:t>で</a:t>
                </a:r>
                <a:r>
                  <a:rPr lang="ja-JP" altLang="en-US" sz="2800"/>
                  <a:t>結合の有る無しが表現できる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スパースにすることで多様な応答となる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スパースにしすぎると結合のないノードが生成されてしまう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800" dirty="0"/>
              </a:p>
              <a:p>
                <a:r>
                  <a:rPr lang="ja-JP" altLang="en-US" sz="2800" b="1"/>
                  <a:t>初期値</a:t>
                </a:r>
                <a:br>
                  <a:rPr lang="en-US" altLang="ja-JP" sz="2800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ja-JP" altLang="en-US" sz="28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sz="2800"/>
                  <a:t>の値を以下の確率分布からランダムに生成</a:t>
                </a:r>
                <a:br>
                  <a:rPr lang="en-US" altLang="ja-JP" sz="2800" dirty="0"/>
                </a:br>
                <a:r>
                  <a:rPr lang="ja-JP" altLang="en-US" sz="2800"/>
                  <a:t>（必ずしもこう生成する必要は無い）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一様分布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正規分布</a:t>
                </a:r>
                <a:endParaRPr lang="en-US" altLang="ja-JP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二値分布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0" y="1173337"/>
                <a:ext cx="11518636" cy="5367047"/>
              </a:xfrm>
              <a:prstGeom prst="rect">
                <a:avLst/>
              </a:prstGeom>
              <a:blipFill>
                <a:blip r:embed="rId2"/>
                <a:stretch>
                  <a:fillRect l="-1101" t="-1179" b="-21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図 81" descr="テキスト&#10;&#10;自動的に生成された説明">
            <a:extLst>
              <a:ext uri="{FF2B5EF4-FFF2-40B4-BE49-F238E27FC236}">
                <a16:creationId xmlns:a16="http://schemas.microsoft.com/office/drawing/2014/main" id="{C0555305-A8AE-9F45-9F64-CD7E538C73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60" t="50492"/>
          <a:stretch/>
        </p:blipFill>
        <p:spPr>
          <a:xfrm>
            <a:off x="7540976" y="357805"/>
            <a:ext cx="2959921" cy="597161"/>
          </a:xfrm>
          <a:prstGeom prst="rect">
            <a:avLst/>
          </a:prstGeom>
        </p:spPr>
      </p:pic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0398294B-88D7-334F-BA99-DF8F25723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684" y="3429000"/>
            <a:ext cx="3476272" cy="319495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32EBED-6C42-B249-9DBC-567C2A0004B2}"/>
              </a:ext>
            </a:extLst>
          </p:cNvPr>
          <p:cNvSpPr txBox="1"/>
          <p:nvPr/>
        </p:nvSpPr>
        <p:spPr>
          <a:xfrm>
            <a:off x="7925081" y="6304002"/>
            <a:ext cx="3204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正規分布</a:t>
            </a:r>
            <a:endParaRPr kumimoji="1" lang="en-US" altLang="ja-JP" sz="1200" dirty="0"/>
          </a:p>
          <a:p>
            <a:r>
              <a:rPr lang="en" altLang="ja-JP" sz="1200" dirty="0"/>
              <a:t>https://</a:t>
            </a:r>
            <a:r>
              <a:rPr lang="en" altLang="ja-JP" sz="1200" dirty="0" err="1"/>
              <a:t>staff.aist.go.jp</a:t>
            </a:r>
            <a:r>
              <a:rPr lang="en" altLang="ja-JP" sz="1200" dirty="0"/>
              <a:t>/</a:t>
            </a:r>
            <a:r>
              <a:rPr lang="en" altLang="ja-JP" sz="1200" dirty="0" err="1"/>
              <a:t>t.ihara</a:t>
            </a:r>
            <a:r>
              <a:rPr lang="en" altLang="ja-JP" sz="1200" dirty="0"/>
              <a:t>/</a:t>
            </a:r>
            <a:r>
              <a:rPr lang="en" altLang="ja-JP" sz="1200" dirty="0" err="1"/>
              <a:t>normal.html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45977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3C60CB64-BCDB-8141-BB54-E47974EF94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82"/>
          <a:stretch/>
        </p:blipFill>
        <p:spPr>
          <a:xfrm>
            <a:off x="3371958" y="3776610"/>
            <a:ext cx="1866900" cy="1128742"/>
          </a:xfrm>
          <a:prstGeom prst="rect">
            <a:avLst/>
          </a:prstGeom>
        </p:spPr>
      </p:pic>
      <p:pic>
        <p:nvPicPr>
          <p:cNvPr id="10" name="図 9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8E4BD218-2B70-AC41-AF26-359D9A979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945"/>
          <a:stretch/>
        </p:blipFill>
        <p:spPr>
          <a:xfrm>
            <a:off x="728229" y="3708311"/>
            <a:ext cx="1866900" cy="110718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570225" y="356590"/>
            <a:ext cx="7095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3.5.2 </a:t>
            </a:r>
            <a:r>
              <a:rPr lang="ja-JP" altLang="en-US" sz="4000"/>
              <a:t>リカレント結合重み行列</a:t>
            </a:r>
            <a:endParaRPr lang="en-US" altLang="ja-JP" sz="4000" dirty="0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B2046E2-CC23-694E-A271-3D4E7BCF1923}"/>
              </a:ext>
            </a:extLst>
          </p:cNvPr>
          <p:cNvSpPr/>
          <p:nvPr/>
        </p:nvSpPr>
        <p:spPr>
          <a:xfrm>
            <a:off x="515320" y="1173337"/>
            <a:ext cx="1151863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/>
              <a:t>ESP</a:t>
            </a:r>
            <a:r>
              <a:rPr lang="ja-JP" altLang="en-US" sz="2800" b="1"/>
              <a:t>を考慮したスケーリング</a:t>
            </a:r>
            <a:endParaRPr lang="en-US" altLang="ja-JP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/>
              <a:t>ESP</a:t>
            </a:r>
            <a:r>
              <a:rPr lang="ja-JP" altLang="en-US" sz="2800"/>
              <a:t>の必要条件</a:t>
            </a:r>
            <a:br>
              <a:rPr lang="en-US" altLang="ja-JP" sz="2800" dirty="0"/>
            </a:br>
            <a:r>
              <a:rPr lang="en-US" altLang="ja-JP" sz="2800" dirty="0"/>
              <a:t>W</a:t>
            </a:r>
            <a:r>
              <a:rPr lang="ja-JP" altLang="en-US" sz="2800"/>
              <a:t>のスペクトル半径</a:t>
            </a:r>
            <a:endParaRPr lang="en-US" altLang="ja-JP" sz="2800" dirty="0"/>
          </a:p>
          <a:p>
            <a:pPr marL="342900" indent="-342900">
              <a:lnSpc>
                <a:spcPct val="50000"/>
              </a:lnSpc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/>
              <a:t>ESP</a:t>
            </a:r>
            <a:r>
              <a:rPr lang="ja-JP" altLang="en-US" sz="2800"/>
              <a:t>の十分条件</a:t>
            </a:r>
            <a:br>
              <a:rPr lang="en-US" altLang="ja-JP" sz="2800" dirty="0"/>
            </a:br>
            <a:r>
              <a:rPr lang="en-US" altLang="ja-JP" sz="2800" dirty="0"/>
              <a:t>W</a:t>
            </a:r>
            <a:r>
              <a:rPr lang="ja-JP" altLang="en-US" sz="2800"/>
              <a:t>の最大特異値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/>
              <a:t>　　　　または　　　　　となる</a:t>
            </a:r>
            <a:r>
              <a:rPr lang="en-US" altLang="ja-JP" sz="2800" dirty="0" err="1"/>
              <a:t>γ</a:t>
            </a:r>
            <a:r>
              <a:rPr lang="ja-JP" altLang="en-US" sz="2800"/>
              <a:t>を用いて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 err="1"/>
              <a:t>γ</a:t>
            </a:r>
            <a:r>
              <a:rPr lang="ja-JP" altLang="en-US" sz="2800"/>
              <a:t>が小さいほど過去のリザバーの影響も小さくなる</a:t>
            </a:r>
            <a:br>
              <a:rPr lang="en-US" altLang="ja-JP" sz="2800" dirty="0"/>
            </a:br>
            <a:r>
              <a:rPr lang="ja-JP" altLang="en-US" sz="2800"/>
              <a:t>⇨時系列データの依存関係の長さを調整できる</a:t>
            </a:r>
            <a:endParaRPr lang="en-US" altLang="ja-JP" sz="2800" dirty="0"/>
          </a:p>
        </p:txBody>
      </p:sp>
      <p:pic>
        <p:nvPicPr>
          <p:cNvPr id="82" name="図 81" descr="テキスト&#10;&#10;自動的に生成された説明">
            <a:extLst>
              <a:ext uri="{FF2B5EF4-FFF2-40B4-BE49-F238E27FC236}">
                <a16:creationId xmlns:a16="http://schemas.microsoft.com/office/drawing/2014/main" id="{C0555305-A8AE-9F45-9F64-CD7E538C73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60" t="50492"/>
          <a:stretch/>
        </p:blipFill>
        <p:spPr>
          <a:xfrm>
            <a:off x="7540976" y="357805"/>
            <a:ext cx="2959921" cy="597161"/>
          </a:xfrm>
          <a:prstGeom prst="rect">
            <a:avLst/>
          </a:prstGeom>
        </p:spPr>
      </p:pic>
      <p:pic>
        <p:nvPicPr>
          <p:cNvPr id="12" name="図 11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00DAAC42-F5F0-5944-85CD-FEFA6A2F11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84"/>
          <a:stretch/>
        </p:blipFill>
        <p:spPr>
          <a:xfrm>
            <a:off x="3450268" y="3078083"/>
            <a:ext cx="4406900" cy="630228"/>
          </a:xfrm>
          <a:prstGeom prst="rect">
            <a:avLst/>
          </a:prstGeom>
        </p:spPr>
      </p:pic>
      <p:pic>
        <p:nvPicPr>
          <p:cNvPr id="13" name="図 12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F2D9898E-ACA1-134D-B035-E9D84DA2C9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4202590" y="1967089"/>
            <a:ext cx="4406900" cy="660400"/>
          </a:xfrm>
          <a:prstGeom prst="rect">
            <a:avLst/>
          </a:prstGeom>
        </p:spPr>
      </p:pic>
      <p:pic>
        <p:nvPicPr>
          <p:cNvPr id="16" name="図 15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F3B008D9-1A12-2147-8AFC-B9DE9DAA19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283" b="50000"/>
          <a:stretch/>
        </p:blipFill>
        <p:spPr>
          <a:xfrm>
            <a:off x="8095496" y="4022662"/>
            <a:ext cx="1866900" cy="4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1380</Words>
  <Application>Microsoft Macintosh PowerPoint</Application>
  <PresentationFormat>ワイド画面</PresentationFormat>
  <Paragraphs>266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游ゴシック</vt:lpstr>
      <vt:lpstr>游ゴシック Light</vt:lpstr>
      <vt:lpstr>Arial</vt:lpstr>
      <vt:lpstr>Cambria Math</vt:lpstr>
      <vt:lpstr>Office テーマ</vt:lpstr>
      <vt:lpstr>リザバーコンピューティング 勉強会 #6  @6/10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リザバーコンピューティング 勉強会 #5  @6/3</dc:title>
  <dc:creator>林　成榕</dc:creator>
  <cp:lastModifiedBy>日比　浩喜</cp:lastModifiedBy>
  <cp:revision>15</cp:revision>
  <dcterms:created xsi:type="dcterms:W3CDTF">2021-05-31T13:31:07Z</dcterms:created>
  <dcterms:modified xsi:type="dcterms:W3CDTF">2021-06-10T04:40:06Z</dcterms:modified>
</cp:coreProperties>
</file>