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41" r:id="rId2"/>
    <p:sldId id="342" r:id="rId3"/>
    <p:sldId id="343" r:id="rId4"/>
  </p:sldIdLst>
  <p:sldSz cx="9906000" cy="6858000" type="A4"/>
  <p:notesSz cx="10018713" cy="68881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Makita" initials="KM" lastIdx="1" clrIdx="0">
    <p:extLst>
      <p:ext uri="{19B8F6BF-5375-455C-9EA6-DF929625EA0E}">
        <p15:presenceInfo xmlns:p15="http://schemas.microsoft.com/office/powerpoint/2012/main" userId="S::mf19068@sic.shibaura-it.ac.jp::e0b04ab5-918b-4405-bb26-10824a33b9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3699" autoAdjust="0"/>
  </p:normalViewPr>
  <p:slideViewPr>
    <p:cSldViewPr snapToGrid="0">
      <p:cViewPr varScale="1">
        <p:scale>
          <a:sx n="62" d="100"/>
          <a:sy n="62" d="100"/>
        </p:scale>
        <p:origin x="840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19CA2997-6657-4E3A-9ECD-7A17E4D475F0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60425"/>
            <a:ext cx="33607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F5FB97-4578-46E6-A08E-9833CCE06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3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 algn="l">
              <a:defRPr sz="4767" b="1" i="0" cap="none" baseline="0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850265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78" y="5661248"/>
            <a:ext cx="4114827" cy="108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56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F194569-E9CE-4BA6-9288-58F5E7010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1FB52C-7457-40D4-B921-600FF5C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14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33400"/>
            <a:ext cx="8915400" cy="519336"/>
          </a:xfrm>
        </p:spPr>
        <p:txBody>
          <a:bodyPr>
            <a:normAutofit/>
          </a:bodyPr>
          <a:lstStyle>
            <a:lvl1pPr algn="l">
              <a:defRPr sz="3033">
                <a:latin typeface="メイリオ"/>
                <a:ea typeface="メイリオ"/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124744"/>
            <a:ext cx="8915400" cy="535225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517"/>
            </a:lvl5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0" name="Straight Connector 7"/>
          <p:cNvCxnSpPr>
            <a:cxnSpLocks/>
          </p:cNvCxnSpPr>
          <p:nvPr/>
        </p:nvCxnSpPr>
        <p:spPr>
          <a:xfrm>
            <a:off x="495300" y="1052736"/>
            <a:ext cx="89154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36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519336"/>
          </a:xfrm>
        </p:spPr>
        <p:txBody>
          <a:bodyPr>
            <a:normAutofit/>
          </a:bodyPr>
          <a:lstStyle>
            <a:lvl1pPr>
              <a:defRPr sz="30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68760"/>
            <a:ext cx="4375150" cy="512289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268760"/>
            <a:ext cx="4375150" cy="512289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6B27E3-BF75-403A-81BF-DDEC25043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791B95-48E6-4BA5-A654-467D31594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1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519336"/>
          </a:xfrm>
        </p:spPr>
        <p:txBody>
          <a:bodyPr>
            <a:normAutofit/>
          </a:bodyPr>
          <a:lstStyle>
            <a:lvl1pPr>
              <a:defRPr sz="30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167" b="0">
                <a:solidFill>
                  <a:schemeClr val="tx2"/>
                </a:solidFill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1988840"/>
            <a:ext cx="4259580" cy="440084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26876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16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1988840"/>
            <a:ext cx="4259580" cy="440084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000" y="1268760"/>
            <a:ext cx="0" cy="51320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7586EAD-C297-4F7E-9408-BA59CAD36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AE62F3E-77A8-4FCA-A3B6-01A318EA3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12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519336"/>
          </a:xfrm>
        </p:spPr>
        <p:txBody>
          <a:bodyPr>
            <a:normAutofit/>
          </a:bodyPr>
          <a:lstStyle>
            <a:lvl1pPr>
              <a:defRPr sz="30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B1AA22-8E44-4518-9AE9-76D54B3AD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C418F3-2A48-449F-9045-482CB93BB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14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39A5-910D-433E-9F2C-A37FE9B9E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6B80-C3B9-44C3-AB41-B9347B38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3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>
            <a:normAutofit/>
          </a:bodyPr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6CF93B-47F5-4251-BD40-0D40EC648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392C1F-B9F1-43A0-91E1-550DCD2BD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A4667E-DF2E-4762-AA3A-D1C348B6B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F6EA88-6B48-4ED9-AEA3-FCFCE487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56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519336"/>
          </a:xfrm>
        </p:spPr>
        <p:txBody>
          <a:bodyPr>
            <a:normAutofit/>
          </a:bodyPr>
          <a:lstStyle>
            <a:lvl1pPr>
              <a:defRPr sz="30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196752"/>
            <a:ext cx="8915400" cy="528024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67E2AD1-9AE9-452C-8F2B-7F5B4B338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6ACB0E-F255-4B8A-85BD-9E08334C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68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96752"/>
            <a:ext cx="8915400" cy="528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prstClr val="white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EA29E2-AD7F-4B79-9975-79C915947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4318" y="18288"/>
            <a:ext cx="36015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altLang="ja-JP" dirty="0"/>
              <a:t>Networked Embedded Systems Laboratory</a:t>
            </a:r>
            <a:endParaRPr lang="ja-JP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6CE4C9-2A1E-45D1-9E71-C3582B6B2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1" y="18288"/>
            <a:ext cx="660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0" b="1">
                <a:solidFill>
                  <a:srgbClr val="FFFFFF"/>
                </a:solidFill>
              </a:defRPr>
            </a:lvl1pPr>
          </a:lstStyle>
          <a:p>
            <a:fld id="{480D77B0-5A78-4240-88A9-168A5C4AD3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60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990570" rtl="0" eaLnBrk="1" latinLnBrk="0" hangingPunct="1">
        <a:spcBef>
          <a:spcPct val="0"/>
        </a:spcBef>
        <a:buNone/>
        <a:defRPr kumimoji="1" sz="3033" b="1" i="0" kern="1200" spc="-108" baseline="0">
          <a:solidFill>
            <a:schemeClr val="tx2"/>
          </a:solidFill>
          <a:latin typeface="メイリオ"/>
          <a:ea typeface="メイリオ"/>
          <a:cs typeface="メイリオ"/>
        </a:defRPr>
      </a:lvl1pPr>
    </p:titleStyle>
    <p:bodyStyle>
      <a:lvl1pPr marL="198114" indent="-198114" algn="l" defTabSz="9905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6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495285" indent="-198114" algn="l" defTabSz="9905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167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792456" indent="-198114" algn="l" defTabSz="99057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95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089626" indent="-198114" algn="l" defTabSz="9905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733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1287740" indent="-148585" algn="l" defTabSz="99057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517" kern="1200" baseline="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1485854" indent="-198114" algn="l" defTabSz="9905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1683968" indent="-198114" algn="l" defTabSz="9905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1882082" indent="-198114" algn="l" defTabSz="9905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080196" indent="-198114" algn="l" defTabSz="9905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ib.shibaura-it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論文・</a:t>
            </a:r>
            <a:r>
              <a:rPr lang="ja-JP" altLang="en-US" dirty="0"/>
              <a:t>文献の探し方</a:t>
            </a:r>
            <a:r>
              <a:rPr lang="en-US" altLang="ja-JP" dirty="0"/>
              <a:t>[1/3]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1800" dirty="0"/>
              <a:t>芝浦工業大学</a:t>
            </a:r>
            <a:r>
              <a:rPr lang="en-US" altLang="ja-JP" sz="1800" dirty="0"/>
              <a:t> </a:t>
            </a:r>
            <a:r>
              <a:rPr lang="ja-JP" altLang="en-US" sz="1800" dirty="0"/>
              <a:t>図書館にアクセス（</a:t>
            </a:r>
            <a:r>
              <a:rPr lang="en-US" altLang="ja-JP" sz="1800" dirty="0">
                <a:hlinkClick r:id="rId2"/>
              </a:rPr>
              <a:t>http://lib.shibaura-it.ac.jp/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1800" dirty="0"/>
              <a:t>「資料を探す」から「電子ジャーナルをさがす（読む）」をクリック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Networked Embedded Systems Laboratory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0D77B0-5A78-4240-88A9-168A5C4AD3F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082" y="1876830"/>
            <a:ext cx="6595341" cy="457635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548789" y="6078682"/>
            <a:ext cx="1866357" cy="477982"/>
          </a:xfrm>
          <a:prstGeom prst="rect">
            <a:avLst/>
          </a:prstGeom>
          <a:noFill/>
          <a:ln w="317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1548788" y="4446350"/>
            <a:ext cx="1866357" cy="477982"/>
          </a:xfrm>
          <a:prstGeom prst="rect">
            <a:avLst/>
          </a:prstGeom>
          <a:noFill/>
          <a:ln w="317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5930" y="4299627"/>
            <a:ext cx="385715" cy="38571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5930" y="5910335"/>
            <a:ext cx="385715" cy="3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4503" y="1803466"/>
            <a:ext cx="6411475" cy="4673534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論文・</a:t>
            </a:r>
            <a:r>
              <a:rPr lang="ja-JP" altLang="en-US" dirty="0"/>
              <a:t>文献の探し方</a:t>
            </a:r>
            <a:r>
              <a:rPr lang="en-US" altLang="ja-JP" dirty="0"/>
              <a:t>[2/3]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1800" dirty="0"/>
              <a:t>「電子ジャーナルを探す（読む）」から「電子資料名」の欄を確認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Networked Embedded Systems Laboratory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0D77B0-5A78-4240-88A9-168A5C4AD3F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022513" y="4395731"/>
            <a:ext cx="1487277" cy="2149917"/>
          </a:xfrm>
          <a:prstGeom prst="rect">
            <a:avLst/>
          </a:prstGeom>
          <a:noFill/>
          <a:ln w="317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5228422" y="3844489"/>
            <a:ext cx="760386" cy="477982"/>
          </a:xfrm>
          <a:prstGeom prst="rect">
            <a:avLst/>
          </a:prstGeom>
          <a:noFill/>
          <a:ln w="317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565" y="3651632"/>
            <a:ext cx="385715" cy="38571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9655" y="4202873"/>
            <a:ext cx="385715" cy="3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4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論文・</a:t>
            </a:r>
            <a:r>
              <a:rPr lang="ja-JP" altLang="en-US" dirty="0"/>
              <a:t>文献の探し方</a:t>
            </a:r>
            <a:r>
              <a:rPr lang="en-US" altLang="ja-JP" dirty="0"/>
              <a:t>[3/3]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Networked Embedded Systems Laboratory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0D77B0-5A78-4240-88A9-168A5C4AD3F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849313" y="1187864"/>
          <a:ext cx="8218487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電子資料名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情報処理学会（情報学広場）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情報処理学会論文誌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ジャーナル、トランザクション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と、情報処理学会研究報告の論文について、すべての論文を読むことができます。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日本語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電子情報通信学会（</a:t>
                      </a:r>
                      <a:r>
                        <a:rPr kumimoji="1" lang="en-US" altLang="ja-JP" dirty="0"/>
                        <a:t>IEICE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電子情報通信学会から発行されている論文誌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のオンライン版。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日本語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電気学会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電気学会から発行されている学会誌、論文誌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、共通英文論文誌のオンライン版。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日本語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IEEE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Xplore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IEEE(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アイトリプルイー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IET(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英国工学技術学会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の刊行物の大部分を収録。世界中の電気・電子・コンピュータ系を網羅。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英語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751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[4-3]PPTTheme_Inouelab_2018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2000"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4-3]PPTTheme_Inouelab_2018" id="{F1E522D6-D6E0-4B7F-8988-298B9E8473FF}" vid="{4B655D87-AAA9-40F3-98A7-F4C90FE9389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11957</TotalTime>
  <Words>216</Words>
  <Application>Microsoft Office PowerPoint</Application>
  <PresentationFormat>A4 210 x 297 mm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Arial</vt:lpstr>
      <vt:lpstr>Calibri</vt:lpstr>
      <vt:lpstr>[4-3]PPTTheme_Inouelab_2018</vt:lpstr>
      <vt:lpstr>論文・文献の探し方[1/3]</vt:lpstr>
      <vt:lpstr>論文・文献の探し方[2/3]</vt:lpstr>
      <vt:lpstr>論文・文献の探し方[3/3]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An Internship At UNLV</dc:title>
  <dc:creator>inouelab masters</dc:creator>
  <cp:lastModifiedBy>Kazuki Makita</cp:lastModifiedBy>
  <cp:revision>118</cp:revision>
  <cp:lastPrinted>2020-03-27T06:46:02Z</cp:lastPrinted>
  <dcterms:created xsi:type="dcterms:W3CDTF">2020-01-21T14:41:16Z</dcterms:created>
  <dcterms:modified xsi:type="dcterms:W3CDTF">2020-07-23T05:13:26Z</dcterms:modified>
</cp:coreProperties>
</file>