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6" r:id="rId2"/>
    <p:sldId id="518" r:id="rId3"/>
    <p:sldId id="519" r:id="rId4"/>
    <p:sldId id="52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l">
              <a:defRPr sz="4400" b="1" i="0" cap="none" baseline="0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661248"/>
            <a:ext cx="3798302" cy="108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56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F194569-E9CE-4BA6-9288-58F5E7010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1FB52C-7457-40D4-B921-600FF5C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14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>
            <a:lvl1pPr algn="l">
              <a:defRPr sz="2800">
                <a:latin typeface="メイリオ"/>
                <a:ea typeface="メイリオ"/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4744"/>
            <a:ext cx="8229600" cy="53522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0" name="Straight Connector 7"/>
          <p:cNvCxnSpPr>
            <a:cxnSpLocks/>
          </p:cNvCxnSpPr>
          <p:nvPr/>
        </p:nvCxnSpPr>
        <p:spPr>
          <a:xfrm>
            <a:off x="457200" y="1052736"/>
            <a:ext cx="82296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36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1228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228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6B27E3-BF75-403A-81BF-DDEC25043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791B95-48E6-4BA5-A654-467D31594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1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3931920" cy="4400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6876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988840"/>
            <a:ext cx="3931920" cy="4400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68760"/>
            <a:ext cx="0" cy="51320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7586EAD-C297-4F7E-9408-BA59CAD36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AE62F3E-77A8-4FCA-A3B6-01A318EA3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212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B1AA22-8E44-4518-9AE9-76D54B3AD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C418F3-2A48-449F-9045-482CB93BB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144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39A5-910D-433E-9F2C-A37FE9B9E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6B80-C3B9-44C3-AB41-B9347B38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35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6CF93B-47F5-4251-BD40-0D40EC648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5392C1F-B9F1-43A0-91E1-550DCD2BD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0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A4667E-DF2E-4762-AA3A-D1C348B6B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F6EA88-6B48-4ED9-AEA3-FCFCE487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56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528024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67E2AD1-9AE9-452C-8F2B-7F5B4B338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96ACB0E-F255-4B8A-85BD-9E08334C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68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28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EA29E2-AD7F-4B79-9975-79C915947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3216" y="18288"/>
            <a:ext cx="33245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6CE4C9-2A1E-45D1-9E71-C3582B6B2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1" y="18288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60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i="0" kern="1200" spc="-100" baseline="0">
          <a:solidFill>
            <a:schemeClr val="tx2"/>
          </a:solidFill>
          <a:latin typeface="メイリオ"/>
          <a:ea typeface="メイリオ"/>
          <a:cs typeface="メイリオ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en/Main/Softw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 </a:t>
            </a:r>
            <a:r>
              <a:rPr lang="en-US" altLang="ja-JP" dirty="0"/>
              <a:t>Arduino IDE</a:t>
            </a:r>
            <a:r>
              <a:rPr lang="ja-JP" altLang="en-US" dirty="0"/>
              <a:t>のインストール</a:t>
            </a:r>
            <a:r>
              <a:rPr lang="en-US" altLang="ja-JP" dirty="0"/>
              <a:t>[1/4]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Arduino </a:t>
            </a:r>
            <a:r>
              <a:rPr kumimoji="1" lang="mr-IN" altLang="ja-JP" sz="2000" dirty="0"/>
              <a:t>–</a:t>
            </a:r>
            <a:r>
              <a:rPr kumimoji="1" lang="en-US" altLang="ja-JP" sz="2000" dirty="0"/>
              <a:t> Home </a:t>
            </a:r>
            <a:r>
              <a:rPr kumimoji="1" lang="ja-JP" altLang="en-US" sz="2000" dirty="0"/>
              <a:t>（</a:t>
            </a:r>
            <a:r>
              <a:rPr lang="en-US" altLang="ja-JP" sz="2000" dirty="0">
                <a:hlinkClick r:id="rId2"/>
              </a:rPr>
              <a:t>https://www.arduino.cc/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r>
              <a:rPr lang="en-US" altLang="ja-JP" sz="2000" dirty="0"/>
              <a:t>Software</a:t>
            </a:r>
            <a:r>
              <a:rPr lang="ja-JP" altLang="en-US" sz="2000" dirty="0"/>
              <a:t>から「</a:t>
            </a:r>
            <a:r>
              <a:rPr lang="en-US" altLang="ja-JP" sz="2000" dirty="0"/>
              <a:t>Download the Arduino IDE</a:t>
            </a:r>
            <a:r>
              <a:rPr lang="ja-JP" altLang="en-US" sz="2000" dirty="0"/>
              <a:t>」を参照し、使用している</a:t>
            </a:r>
            <a:r>
              <a:rPr lang="en-US" altLang="ja-JP" sz="2000" dirty="0"/>
              <a:t>PC</a:t>
            </a:r>
            <a:r>
              <a:rPr lang="ja-JP" altLang="en-US" sz="2000" dirty="0"/>
              <a:t>の</a:t>
            </a:r>
            <a:r>
              <a:rPr lang="en-US" altLang="ja-JP" sz="2000" dirty="0"/>
              <a:t>OS</a:t>
            </a:r>
            <a:r>
              <a:rPr lang="ja-JP" altLang="en-US" sz="2000" dirty="0"/>
              <a:t>に合ったものを選び、インストールする</a:t>
            </a: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Networked Embedded Systems Laboratory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0D77B0-5A78-4240-88A9-168A5C4AD3F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379869"/>
            <a:ext cx="4114800" cy="4073320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468313" y="2379869"/>
            <a:ext cx="3927518" cy="956345"/>
          </a:xfrm>
          <a:prstGeom prst="roundRect">
            <a:avLst>
              <a:gd name="adj" fmla="val 5825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11601" y="2509624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2017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年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10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月現在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2693" y="2878956"/>
            <a:ext cx="271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最新版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: </a:t>
            </a:r>
            <a:r>
              <a:rPr kumimoji="1" lang="en-US" altLang="ja-JP" b="1" u="sng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Arduino 1.8.5</a:t>
            </a:r>
            <a:endParaRPr kumimoji="1" lang="ja-JP" altLang="en-US" b="1" u="sng" dirty="0">
              <a:solidFill>
                <a:schemeClr val="accent2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13" y="3426398"/>
            <a:ext cx="3927518" cy="2095534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2037962" y="6094407"/>
            <a:ext cx="25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Arduino IDE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の画面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 :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1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3793" y="1555094"/>
            <a:ext cx="4309744" cy="337526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64" y="1555094"/>
            <a:ext cx="4487636" cy="3375269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Networked Embedded Systems Laboratory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0D77B0-5A78-4240-88A9-168A5C4AD3F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/>
          <a:lstStyle/>
          <a:p>
            <a:r>
              <a:rPr lang="ja-JP" altLang="en-US" dirty="0"/>
              <a:t>① </a:t>
            </a:r>
            <a:r>
              <a:rPr lang="en-US" altLang="ja-JP" dirty="0"/>
              <a:t>Arduino IDE</a:t>
            </a:r>
            <a:r>
              <a:rPr lang="ja-JP" altLang="en-US" dirty="0"/>
              <a:t>のインストール</a:t>
            </a:r>
            <a:r>
              <a:rPr lang="en-US" altLang="ja-JP" dirty="0"/>
              <a:t>[2/4]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2066" y="1154984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sz="2000" b="1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1</a:t>
            </a:r>
            <a:r>
              <a:rPr lang="en-US" altLang="ja-JP" sz="2000" b="1" dirty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インストーラのダウンロード</a:t>
            </a:r>
            <a:endParaRPr kumimoji="1" lang="ja-JP" altLang="en-US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572000" y="1154984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sz="2000" b="1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2</a:t>
            </a:r>
            <a:r>
              <a:rPr lang="en-US" altLang="ja-JP" sz="2000" b="1" dirty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ダウンロードする（無料）</a:t>
            </a:r>
            <a:endParaRPr kumimoji="1" lang="ja-JP" altLang="en-US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8" name="上矢印 37"/>
          <p:cNvSpPr/>
          <p:nvPr/>
        </p:nvSpPr>
        <p:spPr>
          <a:xfrm>
            <a:off x="3448998" y="3068638"/>
            <a:ext cx="484632" cy="2017712"/>
          </a:xfrm>
          <a:prstGeom prst="upArrow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91067" y="519871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インストーラの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ダウンロード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947307" y="2790751"/>
            <a:ext cx="1420606" cy="213705"/>
          </a:xfrm>
          <a:prstGeom prst="roundRect">
            <a:avLst/>
          </a:prstGeom>
          <a:noFill/>
          <a:ln w="28575">
            <a:solidFill>
              <a:schemeClr val="accent6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41" name="上矢印 40"/>
          <p:cNvSpPr/>
          <p:nvPr/>
        </p:nvSpPr>
        <p:spPr>
          <a:xfrm>
            <a:off x="6929567" y="4946536"/>
            <a:ext cx="484632" cy="486186"/>
          </a:xfrm>
          <a:prstGeom prst="upArrow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42" name="角丸四角形 41"/>
          <p:cNvSpPr/>
          <p:nvPr/>
        </p:nvSpPr>
        <p:spPr>
          <a:xfrm>
            <a:off x="6783636" y="4497750"/>
            <a:ext cx="776494" cy="343671"/>
          </a:xfrm>
          <a:prstGeom prst="roundRect">
            <a:avLst/>
          </a:prstGeom>
          <a:noFill/>
          <a:ln w="28575">
            <a:solidFill>
              <a:schemeClr val="accent6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82669" y="5491654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latin typeface="Meiryo" charset="-128"/>
                <a:ea typeface="Meiryo" charset="-128"/>
                <a:cs typeface="Meiryo" charset="-128"/>
              </a:rPr>
              <a:t>Just Download</a:t>
            </a:r>
          </a:p>
          <a:p>
            <a:pPr algn="ctr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をクリック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8450" y="6465698"/>
            <a:ext cx="801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>
                <a:latin typeface="Meiryo" charset="-128"/>
                <a:ea typeface="Meiryo" charset="-128"/>
                <a:cs typeface="Meiryo" charset="-128"/>
              </a:rPr>
              <a:t>※Arduino </a:t>
            </a:r>
            <a:r>
              <a:rPr lang="en-US" altLang="ja-JP" sz="1600" b="1" dirty="0">
                <a:latin typeface="Meiryo" charset="-128"/>
                <a:ea typeface="Meiryo" charset="-128"/>
                <a:cs typeface="Meiryo" charset="-128"/>
              </a:rPr>
              <a:t>IDE Download, </a:t>
            </a:r>
            <a:r>
              <a:rPr lang="en-US" altLang="ja-JP" sz="1600" b="1" dirty="0">
                <a:latin typeface="Meiryo" charset="-128"/>
                <a:ea typeface="Meiryo" charset="-128"/>
                <a:cs typeface="Meiryo" charset="-128"/>
                <a:hlinkClick r:id="rId4"/>
              </a:rPr>
              <a:t>https://www.arduino.cc/en/Main/Software</a:t>
            </a:r>
            <a:endParaRPr lang="en-US" altLang="ja-JP" sz="1600" b="1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691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5780" y="1555093"/>
            <a:ext cx="4076420" cy="48917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66" y="1555094"/>
            <a:ext cx="4379934" cy="3080844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Networked Embedded Systems Laboratory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0D77B0-5A78-4240-88A9-168A5C4AD3F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/>
          <a:lstStyle/>
          <a:p>
            <a:r>
              <a:rPr lang="ja-JP" altLang="en-US" dirty="0"/>
              <a:t>① </a:t>
            </a:r>
            <a:r>
              <a:rPr lang="en-US" altLang="ja-JP" dirty="0"/>
              <a:t>Arduino IDE</a:t>
            </a:r>
            <a:r>
              <a:rPr lang="ja-JP" altLang="en-US" dirty="0"/>
              <a:t>のインストール</a:t>
            </a:r>
            <a:r>
              <a:rPr lang="en-US" altLang="ja-JP" dirty="0"/>
              <a:t>[3/4]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2066" y="1154984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sz="2000" b="1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3</a:t>
            </a:r>
            <a:r>
              <a:rPr lang="en-US" altLang="ja-JP" sz="2000" b="1" dirty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インストール先の確認</a:t>
            </a:r>
            <a:endParaRPr kumimoji="1" lang="ja-JP" altLang="en-US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572000" y="1154984"/>
            <a:ext cx="294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sz="2000" b="1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4</a:t>
            </a:r>
            <a:r>
              <a:rPr lang="en-US" altLang="ja-JP" sz="2000" b="1" dirty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lang="en-US" altLang="ja-JP" sz="2000" b="1" dirty="0" err="1">
                <a:latin typeface="Meiryo" charset="-128"/>
                <a:ea typeface="Meiryo" charset="-128"/>
                <a:cs typeface="Meiryo" charset="-128"/>
              </a:rPr>
              <a:t>Arduino.exe</a:t>
            </a:r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を実行</a:t>
            </a:r>
            <a:endParaRPr kumimoji="1" lang="ja-JP" altLang="en-US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8" name="上矢印 37"/>
          <p:cNvSpPr/>
          <p:nvPr/>
        </p:nvSpPr>
        <p:spPr>
          <a:xfrm>
            <a:off x="567005" y="2057452"/>
            <a:ext cx="484632" cy="2692494"/>
          </a:xfrm>
          <a:prstGeom prst="upArrow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67005" y="4817869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Meiryo" charset="-128"/>
                <a:ea typeface="Meiryo" charset="-128"/>
                <a:cs typeface="Meiryo" charset="-128"/>
              </a:rPr>
              <a:t>Windows</a:t>
            </a:r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であれば、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b="1" dirty="0">
                <a:latin typeface="Meiryo" charset="-128"/>
                <a:ea typeface="Meiryo" charset="-128"/>
                <a:cs typeface="Meiryo" charset="-128"/>
              </a:rPr>
              <a:t>Program Files</a:t>
            </a:r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（</a:t>
            </a:r>
            <a:r>
              <a:rPr lang="en-US" altLang="ja-JP" b="1" dirty="0">
                <a:latin typeface="Meiryo" charset="-128"/>
                <a:ea typeface="Meiryo" charset="-128"/>
                <a:cs typeface="Meiryo" charset="-128"/>
              </a:rPr>
              <a:t>x86</a:t>
            </a:r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）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にあれば特に問題はない。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また、「</a:t>
            </a:r>
            <a:r>
              <a:rPr lang="en-US" altLang="ja-JP" b="1" dirty="0" err="1">
                <a:latin typeface="Meiryo" charset="-128"/>
                <a:ea typeface="Meiryo" charset="-128"/>
                <a:cs typeface="Meiryo" charset="-128"/>
              </a:rPr>
              <a:t>Arduino.exe</a:t>
            </a:r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」の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ショートカットを作成すると、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次回起動時に楽になる。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468313" y="1669102"/>
            <a:ext cx="2527980" cy="286102"/>
          </a:xfrm>
          <a:prstGeom prst="roundRect">
            <a:avLst/>
          </a:prstGeom>
          <a:noFill/>
          <a:ln w="28575">
            <a:solidFill>
              <a:schemeClr val="accent6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04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555094"/>
            <a:ext cx="4386499" cy="375985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66" y="1555094"/>
            <a:ext cx="4379934" cy="5255921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Networked Embedded Systems Laboratory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0D77B0-5A78-4240-88A9-168A5C4AD3F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/>
          <a:lstStyle/>
          <a:p>
            <a:r>
              <a:rPr lang="ja-JP" altLang="en-US" dirty="0"/>
              <a:t>① </a:t>
            </a:r>
            <a:r>
              <a:rPr lang="en-US" altLang="ja-JP" dirty="0"/>
              <a:t>Arduino IDE</a:t>
            </a:r>
            <a:r>
              <a:rPr lang="ja-JP" altLang="en-US" dirty="0"/>
              <a:t>のインストール</a:t>
            </a:r>
            <a:r>
              <a:rPr lang="en-US" altLang="ja-JP" dirty="0"/>
              <a:t>[4/4]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2066" y="1154984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sz="2000" b="1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5</a:t>
            </a:r>
            <a:r>
              <a:rPr lang="en-US" altLang="ja-JP" sz="2000" b="1" dirty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インストール先の確認</a:t>
            </a:r>
            <a:endParaRPr kumimoji="1" lang="ja-JP" altLang="en-US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572000" y="1154984"/>
            <a:ext cx="294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sz="2000" b="1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6</a:t>
            </a:r>
            <a:r>
              <a:rPr lang="en-US" altLang="ja-JP" sz="2000" b="1" dirty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lang="en-US" altLang="ja-JP" sz="2000" b="1" dirty="0" err="1">
                <a:latin typeface="Meiryo" charset="-128"/>
                <a:ea typeface="Meiryo" charset="-128"/>
                <a:cs typeface="Meiryo" charset="-128"/>
              </a:rPr>
              <a:t>Arduino.exe</a:t>
            </a:r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を実行</a:t>
            </a:r>
            <a:endParaRPr kumimoji="1" lang="ja-JP" altLang="en-US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8" name="上矢印 37"/>
          <p:cNvSpPr/>
          <p:nvPr/>
        </p:nvSpPr>
        <p:spPr>
          <a:xfrm rot="16200000">
            <a:off x="2682127" y="3987405"/>
            <a:ext cx="484632" cy="448165"/>
          </a:xfrm>
          <a:prstGeom prst="upArrow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40" name="角丸四角形 39"/>
          <p:cNvSpPr/>
          <p:nvPr/>
        </p:nvSpPr>
        <p:spPr>
          <a:xfrm>
            <a:off x="457200" y="4068436"/>
            <a:ext cx="2114550" cy="286102"/>
          </a:xfrm>
          <a:prstGeom prst="roundRect">
            <a:avLst/>
          </a:prstGeom>
          <a:noFill/>
          <a:ln w="28575">
            <a:solidFill>
              <a:schemeClr val="accent6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8526" y="40684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>
                <a:solidFill>
                  <a:schemeClr val="accent6"/>
                </a:solidFill>
                <a:latin typeface="Meiryo" charset="-128"/>
                <a:ea typeface="Meiryo" charset="-128"/>
                <a:cs typeface="Meiryo" charset="-128"/>
              </a:rPr>
              <a:t>クリック</a:t>
            </a:r>
            <a:endParaRPr kumimoji="1" lang="ja-JP" altLang="en-US" sz="1600" b="1" dirty="0">
              <a:solidFill>
                <a:schemeClr val="accent6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6" name="上矢印 15"/>
          <p:cNvSpPr/>
          <p:nvPr/>
        </p:nvSpPr>
        <p:spPr>
          <a:xfrm>
            <a:off x="6522933" y="2397057"/>
            <a:ext cx="484632" cy="3048522"/>
          </a:xfrm>
          <a:prstGeom prst="upArrow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7" name="角丸四角形 16"/>
          <p:cNvSpPr/>
          <p:nvPr/>
        </p:nvSpPr>
        <p:spPr>
          <a:xfrm>
            <a:off x="4662777" y="1883728"/>
            <a:ext cx="4219965" cy="343671"/>
          </a:xfrm>
          <a:prstGeom prst="roundRect">
            <a:avLst/>
          </a:prstGeom>
          <a:noFill/>
          <a:ln w="28575">
            <a:solidFill>
              <a:schemeClr val="accent6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46539" y="5445579"/>
            <a:ext cx="4437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作成したプログラムと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ライブラリフォルダがある場所。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b="1" dirty="0">
                <a:latin typeface="Meiryo" charset="-128"/>
                <a:ea typeface="Meiryo" charset="-128"/>
                <a:cs typeface="Meiryo" charset="-128"/>
              </a:rPr>
              <a:t>Windows</a:t>
            </a:r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環境であれば、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b="1" dirty="0">
                <a:latin typeface="Meiryo" charset="-128"/>
                <a:ea typeface="Meiryo" charset="-128"/>
                <a:cs typeface="Meiryo" charset="-128"/>
              </a:rPr>
              <a:t>Document</a:t>
            </a:r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の下にあると混乱しにくい。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347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[4-3]PPTTheme_Inouelab_2018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2000"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[4-3]PPTTheme_Inouelab_2018" id="{F1E522D6-D6E0-4B7F-8988-298B9E8473FF}" vid="{4B655D87-AAA9-40F3-98A7-F4C90FE938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</Template>
  <TotalTime>1</TotalTime>
  <Words>229</Words>
  <Application>Microsoft Office PowerPoint</Application>
  <PresentationFormat>画面に合わせる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</vt:lpstr>
      <vt:lpstr>Meiryo</vt:lpstr>
      <vt:lpstr>Arial</vt:lpstr>
      <vt:lpstr>Calibri</vt:lpstr>
      <vt:lpstr>[4-3]PPTTheme_Inouelab_2018</vt:lpstr>
      <vt:lpstr>① Arduino IDEのインストール[1/4]</vt:lpstr>
      <vt:lpstr>① Arduino IDEのインストール[2/4]</vt:lpstr>
      <vt:lpstr>① Arduino IDEのインストール[3/4]</vt:lpstr>
      <vt:lpstr>① Arduino IDEのインストール[4/4]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① Arduino IDEのインストール[1/4]</dc:title>
  <dc:creator>Kazuki Makita</dc:creator>
  <cp:lastModifiedBy>Kazuki Makita</cp:lastModifiedBy>
  <cp:revision>1</cp:revision>
  <dcterms:created xsi:type="dcterms:W3CDTF">2020-07-23T07:58:34Z</dcterms:created>
  <dcterms:modified xsi:type="dcterms:W3CDTF">2020-07-23T08:00:16Z</dcterms:modified>
</cp:coreProperties>
</file>