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1" r:id="rId8"/>
    <p:sldId id="259" r:id="rId9"/>
    <p:sldId id="260" r:id="rId10"/>
    <p:sldId id="262"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590" y="4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71600"/>
            <a:ext cx="7848600" cy="1927225"/>
          </a:xfrm>
        </p:spPr>
        <p:txBody>
          <a:bodyPr anchor="b">
            <a:noAutofit/>
          </a:bodyPr>
          <a:lstStyle>
            <a:lvl1pPr algn="l">
              <a:defRPr sz="4400" b="1" i="0" cap="none" baseline="0">
                <a:latin typeface="メイリオ"/>
                <a:ea typeface="メイリオ"/>
                <a:cs typeface="メイリオ"/>
              </a:defRPr>
            </a:lvl1pPr>
          </a:lstStyle>
          <a:p>
            <a:r>
              <a:rPr lang="ja-JP" altLang="en-US" dirty="0"/>
              <a:t>タイトルを入力</a:t>
            </a:r>
            <a:endParaRPr lang="en-US" dirty="0"/>
          </a:p>
        </p:txBody>
      </p:sp>
      <p:sp>
        <p:nvSpPr>
          <p:cNvPr id="3" name="Subtitle 2"/>
          <p:cNvSpPr>
            <a:spLocks noGrp="1"/>
          </p:cNvSpPr>
          <p:nvPr>
            <p:ph type="subTitle" idx="1"/>
          </p:nvPr>
        </p:nvSpPr>
        <p:spPr>
          <a:xfrm>
            <a:off x="685800" y="3505200"/>
            <a:ext cx="7848600" cy="1752600"/>
          </a:xfrm>
        </p:spPr>
        <p:txBody>
          <a:bodyPr/>
          <a:lstStyle>
            <a:lvl1pPr marL="0" indent="0" algn="l">
              <a:buNone/>
              <a:defRPr>
                <a:solidFill>
                  <a:schemeClr val="tx1">
                    <a:lumMod val="75000"/>
                    <a:lumOff val="25000"/>
                  </a:schemeClr>
                </a:solidFill>
                <a:latin typeface="メイリオ"/>
                <a:ea typeface="メイリオ"/>
                <a:cs typeface="メイリオ"/>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図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5661248"/>
            <a:ext cx="3798302" cy="1083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Footer Placeholder 4"/>
          <p:cNvSpPr>
            <a:spLocks noGrp="1"/>
          </p:cNvSpPr>
          <p:nvPr>
            <p:ph type="ftr" sz="quarter" idx="3"/>
          </p:nvPr>
        </p:nvSpPr>
        <p:spPr>
          <a:xfrm>
            <a:off x="5293216" y="18288"/>
            <a:ext cx="3324551" cy="329184"/>
          </a:xfrm>
          <a:prstGeom prst="rect">
            <a:avLst/>
          </a:prstGeom>
        </p:spPr>
        <p:txBody>
          <a:bodyPr vert="horz" lIns="91440" tIns="45720" rIns="91440" bIns="45720" rtlCol="0" anchor="ctr"/>
          <a:lstStyle>
            <a:lvl1pPr algn="ctr">
              <a:defRPr sz="1200">
                <a:solidFill>
                  <a:srgbClr val="FFFFFF"/>
                </a:solidFill>
              </a:defRPr>
            </a:lvl1pPr>
          </a:lstStyle>
          <a:p>
            <a:r>
              <a:rPr lang="en-US" altLang="ja-JP" dirty="0"/>
              <a:t>Networked Embedded Systems Laboratory</a:t>
            </a:r>
            <a:endParaRPr lang="ja-JP" altLang="en-US" dirty="0"/>
          </a:p>
        </p:txBody>
      </p:sp>
      <p:sp>
        <p:nvSpPr>
          <p:cNvPr id="10" name="Slide Number Placeholder 5"/>
          <p:cNvSpPr>
            <a:spLocks noGrp="1"/>
          </p:cNvSpPr>
          <p:nvPr>
            <p:ph type="sldNum" sz="quarter" idx="4"/>
          </p:nvPr>
        </p:nvSpPr>
        <p:spPr>
          <a:xfrm>
            <a:off x="8534401" y="18288"/>
            <a:ext cx="609600" cy="329184"/>
          </a:xfrm>
          <a:prstGeom prst="rect">
            <a:avLst/>
          </a:prstGeom>
        </p:spPr>
        <p:txBody>
          <a:bodyPr vert="horz" lIns="91440" tIns="45720" rIns="91440" bIns="45720" rtlCol="0" anchor="ctr"/>
          <a:lstStyle>
            <a:lvl1pPr algn="ctr">
              <a:defRPr sz="1800" b="1">
                <a:solidFill>
                  <a:srgbClr val="FFFFFF"/>
                </a:solidFill>
              </a:defRPr>
            </a:lvl1pPr>
          </a:lstStyle>
          <a:p>
            <a:fld id="{480D77B0-5A78-4240-88A9-168A5C4AD3F5}" type="slidenum">
              <a:rPr lang="ja-JP" altLang="en-US" smtClean="0"/>
              <a:pPr/>
              <a:t>‹#›</a:t>
            </a:fld>
            <a:endParaRPr lang="ja-JP" altLang="en-US" dirty="0"/>
          </a:p>
        </p:txBody>
      </p:sp>
    </p:spTree>
    <p:extLst>
      <p:ext uri="{BB962C8B-B14F-4D97-AF65-F5344CB8AC3E}">
        <p14:creationId xmlns:p14="http://schemas.microsoft.com/office/powerpoint/2010/main" val="286566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oter Placeholder 4">
            <a:extLst>
              <a:ext uri="{FF2B5EF4-FFF2-40B4-BE49-F238E27FC236}">
                <a16:creationId xmlns:a16="http://schemas.microsoft.com/office/drawing/2014/main" id="{CF194569-E9CE-4BA6-9288-58F5E7010BFA}"/>
              </a:ext>
            </a:extLst>
          </p:cNvPr>
          <p:cNvSpPr>
            <a:spLocks noGrp="1"/>
          </p:cNvSpPr>
          <p:nvPr>
            <p:ph type="ftr" sz="quarter" idx="3"/>
          </p:nvPr>
        </p:nvSpPr>
        <p:spPr>
          <a:xfrm>
            <a:off x="5293216" y="18288"/>
            <a:ext cx="3324551" cy="329184"/>
          </a:xfrm>
          <a:prstGeom prst="rect">
            <a:avLst/>
          </a:prstGeom>
        </p:spPr>
        <p:txBody>
          <a:bodyPr vert="horz" lIns="91440" tIns="45720" rIns="91440" bIns="45720" rtlCol="0" anchor="ctr"/>
          <a:lstStyle>
            <a:lvl1pPr algn="ctr">
              <a:defRPr sz="1200">
                <a:solidFill>
                  <a:srgbClr val="FFFFFF"/>
                </a:solidFill>
              </a:defRPr>
            </a:lvl1pPr>
          </a:lstStyle>
          <a:p>
            <a:r>
              <a:rPr lang="en-US" altLang="ja-JP" dirty="0"/>
              <a:t>Networked Embedded Systems Laboratory</a:t>
            </a:r>
            <a:endParaRPr lang="ja-JP" altLang="en-US" dirty="0"/>
          </a:p>
        </p:txBody>
      </p:sp>
      <p:sp>
        <p:nvSpPr>
          <p:cNvPr id="8" name="Slide Number Placeholder 5">
            <a:extLst>
              <a:ext uri="{FF2B5EF4-FFF2-40B4-BE49-F238E27FC236}">
                <a16:creationId xmlns:a16="http://schemas.microsoft.com/office/drawing/2014/main" id="{5D1FB52C-7457-40D4-B921-600FF5CDF747}"/>
              </a:ext>
            </a:extLst>
          </p:cNvPr>
          <p:cNvSpPr>
            <a:spLocks noGrp="1"/>
          </p:cNvSpPr>
          <p:nvPr>
            <p:ph type="sldNum" sz="quarter" idx="4"/>
          </p:nvPr>
        </p:nvSpPr>
        <p:spPr>
          <a:xfrm>
            <a:off x="8534401" y="18288"/>
            <a:ext cx="609600" cy="329184"/>
          </a:xfrm>
          <a:prstGeom prst="rect">
            <a:avLst/>
          </a:prstGeom>
        </p:spPr>
        <p:txBody>
          <a:bodyPr vert="horz" lIns="91440" tIns="45720" rIns="91440" bIns="45720" rtlCol="0" anchor="ctr"/>
          <a:lstStyle>
            <a:lvl1pPr algn="ctr">
              <a:defRPr sz="1800" b="1">
                <a:solidFill>
                  <a:srgbClr val="FFFFFF"/>
                </a:solidFill>
              </a:defRPr>
            </a:lvl1pPr>
          </a:lstStyle>
          <a:p>
            <a:fld id="{480D77B0-5A78-4240-88A9-168A5C4AD3F5}" type="slidenum">
              <a:rPr lang="ja-JP" altLang="en-US" smtClean="0"/>
              <a:pPr/>
              <a:t>‹#›</a:t>
            </a:fld>
            <a:endParaRPr lang="ja-JP" altLang="en-US" dirty="0"/>
          </a:p>
        </p:txBody>
      </p:sp>
    </p:spTree>
    <p:extLst>
      <p:ext uri="{BB962C8B-B14F-4D97-AF65-F5344CB8AC3E}">
        <p14:creationId xmlns:p14="http://schemas.microsoft.com/office/powerpoint/2010/main" val="89114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33400"/>
            <a:ext cx="8229600" cy="519336"/>
          </a:xfrm>
        </p:spPr>
        <p:txBody>
          <a:bodyPr>
            <a:normAutofit/>
          </a:bodyPr>
          <a:lstStyle>
            <a:lvl1pPr algn="l">
              <a:defRPr sz="2800">
                <a:latin typeface="メイリオ"/>
                <a:ea typeface="メイリオ"/>
              </a:defRPr>
            </a:lvl1pPr>
          </a:lstStyle>
          <a:p>
            <a:r>
              <a:rPr lang="ja-JP" altLang="en-US" dirty="0"/>
              <a:t>タイトルを入力</a:t>
            </a:r>
            <a:endParaRPr lang="en-US" dirty="0"/>
          </a:p>
        </p:txBody>
      </p:sp>
      <p:sp>
        <p:nvSpPr>
          <p:cNvPr id="3" name="Content Placeholder 2"/>
          <p:cNvSpPr>
            <a:spLocks noGrp="1"/>
          </p:cNvSpPr>
          <p:nvPr>
            <p:ph idx="1" hasCustomPrompt="1"/>
          </p:nvPr>
        </p:nvSpPr>
        <p:spPr>
          <a:xfrm>
            <a:off x="457200" y="1124744"/>
            <a:ext cx="8229600" cy="5352256"/>
          </a:xfrm>
        </p:spPr>
        <p:txBody>
          <a:bodyPr>
            <a:normAutofit/>
          </a:bodyPr>
          <a:lstStyle>
            <a:lvl1pPr>
              <a:defRPr sz="2400"/>
            </a:lvl1pPr>
            <a:lvl2pPr>
              <a:defRPr sz="2000"/>
            </a:lvl2pPr>
            <a:lvl3pPr>
              <a:defRPr sz="1800"/>
            </a:lvl3pPr>
            <a:lvl4pPr>
              <a:defRPr sz="1600"/>
            </a:lvl4pPr>
            <a:lvl5pPr>
              <a:defRPr sz="1400"/>
            </a:lvl5pPr>
          </a:lstStyle>
          <a:p>
            <a:pPr lvl="0"/>
            <a:r>
              <a:rPr lang="ja-JP" altLang="en-US" dirty="0"/>
              <a:t>テキストを入力</a:t>
            </a:r>
            <a:endParaRPr lang="en-US" altLang="ja-JP" dirty="0"/>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10" name="Straight Connector 7"/>
          <p:cNvCxnSpPr>
            <a:cxnSpLocks/>
          </p:cNvCxnSpPr>
          <p:nvPr/>
        </p:nvCxnSpPr>
        <p:spPr>
          <a:xfrm>
            <a:off x="457200" y="1052736"/>
            <a:ext cx="82296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7" name="Footer Placeholder 4"/>
          <p:cNvSpPr>
            <a:spLocks noGrp="1"/>
          </p:cNvSpPr>
          <p:nvPr>
            <p:ph type="ftr" sz="quarter" idx="3"/>
          </p:nvPr>
        </p:nvSpPr>
        <p:spPr>
          <a:xfrm>
            <a:off x="5293216" y="18288"/>
            <a:ext cx="3324551" cy="329184"/>
          </a:xfrm>
          <a:prstGeom prst="rect">
            <a:avLst/>
          </a:prstGeom>
        </p:spPr>
        <p:txBody>
          <a:bodyPr vert="horz" lIns="91440" tIns="45720" rIns="91440" bIns="45720" rtlCol="0" anchor="ctr"/>
          <a:lstStyle>
            <a:lvl1pPr algn="ctr">
              <a:defRPr sz="1200">
                <a:solidFill>
                  <a:srgbClr val="FFFFFF"/>
                </a:solidFill>
              </a:defRPr>
            </a:lvl1pPr>
          </a:lstStyle>
          <a:p>
            <a:r>
              <a:rPr lang="en-US" altLang="ja-JP" dirty="0"/>
              <a:t>Networked Embedded Systems Laboratory</a:t>
            </a:r>
            <a:endParaRPr lang="ja-JP" altLang="en-US" dirty="0"/>
          </a:p>
        </p:txBody>
      </p:sp>
      <p:sp>
        <p:nvSpPr>
          <p:cNvPr id="8" name="Slide Number Placeholder 5"/>
          <p:cNvSpPr>
            <a:spLocks noGrp="1"/>
          </p:cNvSpPr>
          <p:nvPr>
            <p:ph type="sldNum" sz="quarter" idx="4"/>
          </p:nvPr>
        </p:nvSpPr>
        <p:spPr>
          <a:xfrm>
            <a:off x="8534400" y="18288"/>
            <a:ext cx="609600" cy="329184"/>
          </a:xfrm>
          <a:prstGeom prst="rect">
            <a:avLst/>
          </a:prstGeom>
        </p:spPr>
        <p:txBody>
          <a:bodyPr vert="horz" lIns="91440" tIns="45720" rIns="91440" bIns="45720" rtlCol="0" anchor="ctr"/>
          <a:lstStyle>
            <a:lvl1pPr algn="ctr">
              <a:defRPr sz="1800" b="1">
                <a:solidFill>
                  <a:srgbClr val="FFFFFF"/>
                </a:solidFill>
              </a:defRPr>
            </a:lvl1pPr>
          </a:lstStyle>
          <a:p>
            <a:fld id="{480D77B0-5A78-4240-88A9-168A5C4AD3F5}" type="slidenum">
              <a:rPr lang="ja-JP" altLang="en-US" smtClean="0"/>
              <a:pPr/>
              <a:t>‹#›</a:t>
            </a:fld>
            <a:endParaRPr lang="ja-JP" altLang="en-US" dirty="0"/>
          </a:p>
        </p:txBody>
      </p:sp>
    </p:spTree>
    <p:extLst>
      <p:ext uri="{BB962C8B-B14F-4D97-AF65-F5344CB8AC3E}">
        <p14:creationId xmlns:p14="http://schemas.microsoft.com/office/powerpoint/2010/main" val="319436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19336"/>
          </a:xfrm>
        </p:spPr>
        <p:txBody>
          <a:bodyPr>
            <a:normAutofit/>
          </a:bodyPr>
          <a:lstStyle>
            <a:lvl1pPr>
              <a:defRPr sz="28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457200" y="1268760"/>
            <a:ext cx="4038600" cy="512289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268760"/>
            <a:ext cx="4038600" cy="5122896"/>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oter Placeholder 4">
            <a:extLst>
              <a:ext uri="{FF2B5EF4-FFF2-40B4-BE49-F238E27FC236}">
                <a16:creationId xmlns:a16="http://schemas.microsoft.com/office/drawing/2014/main" id="{426B27E3-BF75-403A-81BF-DDEC250436FA}"/>
              </a:ext>
            </a:extLst>
          </p:cNvPr>
          <p:cNvSpPr>
            <a:spLocks noGrp="1"/>
          </p:cNvSpPr>
          <p:nvPr>
            <p:ph type="ftr" sz="quarter" idx="3"/>
          </p:nvPr>
        </p:nvSpPr>
        <p:spPr>
          <a:xfrm>
            <a:off x="5293216" y="18288"/>
            <a:ext cx="3324551" cy="329184"/>
          </a:xfrm>
          <a:prstGeom prst="rect">
            <a:avLst/>
          </a:prstGeom>
        </p:spPr>
        <p:txBody>
          <a:bodyPr vert="horz" lIns="91440" tIns="45720" rIns="91440" bIns="45720" rtlCol="0" anchor="ctr"/>
          <a:lstStyle>
            <a:lvl1pPr algn="ctr">
              <a:defRPr sz="1200">
                <a:solidFill>
                  <a:srgbClr val="FFFFFF"/>
                </a:solidFill>
              </a:defRPr>
            </a:lvl1pPr>
          </a:lstStyle>
          <a:p>
            <a:r>
              <a:rPr lang="en-US" altLang="ja-JP" dirty="0"/>
              <a:t>Networked Embedded Systems Laboratory</a:t>
            </a:r>
            <a:endParaRPr lang="ja-JP" altLang="en-US" dirty="0"/>
          </a:p>
        </p:txBody>
      </p:sp>
      <p:sp>
        <p:nvSpPr>
          <p:cNvPr id="9" name="Slide Number Placeholder 5">
            <a:extLst>
              <a:ext uri="{FF2B5EF4-FFF2-40B4-BE49-F238E27FC236}">
                <a16:creationId xmlns:a16="http://schemas.microsoft.com/office/drawing/2014/main" id="{82791B95-48E6-4BA5-A654-467D31594300}"/>
              </a:ext>
            </a:extLst>
          </p:cNvPr>
          <p:cNvSpPr>
            <a:spLocks noGrp="1"/>
          </p:cNvSpPr>
          <p:nvPr>
            <p:ph type="sldNum" sz="quarter" idx="4"/>
          </p:nvPr>
        </p:nvSpPr>
        <p:spPr>
          <a:xfrm>
            <a:off x="8534401" y="18288"/>
            <a:ext cx="609600" cy="329184"/>
          </a:xfrm>
          <a:prstGeom prst="rect">
            <a:avLst/>
          </a:prstGeom>
        </p:spPr>
        <p:txBody>
          <a:bodyPr vert="horz" lIns="91440" tIns="45720" rIns="91440" bIns="45720" rtlCol="0" anchor="ctr"/>
          <a:lstStyle>
            <a:lvl1pPr algn="ctr">
              <a:defRPr sz="1800" b="1">
                <a:solidFill>
                  <a:srgbClr val="FFFFFF"/>
                </a:solidFill>
              </a:defRPr>
            </a:lvl1pPr>
          </a:lstStyle>
          <a:p>
            <a:fld id="{480D77B0-5A78-4240-88A9-168A5C4AD3F5}" type="slidenum">
              <a:rPr lang="ja-JP" altLang="en-US" smtClean="0"/>
              <a:pPr/>
              <a:t>‹#›</a:t>
            </a:fld>
            <a:endParaRPr lang="ja-JP" altLang="en-US" dirty="0"/>
          </a:p>
        </p:txBody>
      </p:sp>
    </p:spTree>
    <p:extLst>
      <p:ext uri="{BB962C8B-B14F-4D97-AF65-F5344CB8AC3E}">
        <p14:creationId xmlns:p14="http://schemas.microsoft.com/office/powerpoint/2010/main" val="255513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19336"/>
          </a:xfrm>
        </p:spPr>
        <p:txBody>
          <a:bodyPr>
            <a:normAutofit/>
          </a:bodyPr>
          <a:lstStyle>
            <a:lvl1pPr>
              <a:defRPr sz="28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26876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1988840"/>
            <a:ext cx="3931920" cy="4400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26876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1988840"/>
            <a:ext cx="3931920" cy="4400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11" name="Straight Connector 10"/>
          <p:cNvCxnSpPr/>
          <p:nvPr/>
        </p:nvCxnSpPr>
        <p:spPr>
          <a:xfrm>
            <a:off x="4572000" y="1268760"/>
            <a:ext cx="0" cy="51320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E7586EAD-C297-4F7E-9408-BA59CAD36C3A}"/>
              </a:ext>
            </a:extLst>
          </p:cNvPr>
          <p:cNvSpPr>
            <a:spLocks noGrp="1"/>
          </p:cNvSpPr>
          <p:nvPr>
            <p:ph type="ftr" sz="quarter" idx="10"/>
          </p:nvPr>
        </p:nvSpPr>
        <p:spPr>
          <a:xfrm>
            <a:off x="5293216" y="18288"/>
            <a:ext cx="3324551" cy="329184"/>
          </a:xfrm>
          <a:prstGeom prst="rect">
            <a:avLst/>
          </a:prstGeom>
        </p:spPr>
        <p:txBody>
          <a:bodyPr vert="horz" lIns="91440" tIns="45720" rIns="91440" bIns="45720" rtlCol="0" anchor="ctr"/>
          <a:lstStyle>
            <a:lvl1pPr algn="ctr">
              <a:defRPr sz="1200">
                <a:solidFill>
                  <a:srgbClr val="FFFFFF"/>
                </a:solidFill>
              </a:defRPr>
            </a:lvl1pPr>
          </a:lstStyle>
          <a:p>
            <a:r>
              <a:rPr lang="en-US" altLang="ja-JP" dirty="0"/>
              <a:t>Networked Embedded Systems Laboratory</a:t>
            </a:r>
            <a:endParaRPr lang="ja-JP" altLang="en-US" dirty="0"/>
          </a:p>
        </p:txBody>
      </p:sp>
      <p:sp>
        <p:nvSpPr>
          <p:cNvPr id="12" name="Slide Number Placeholder 5">
            <a:extLst>
              <a:ext uri="{FF2B5EF4-FFF2-40B4-BE49-F238E27FC236}">
                <a16:creationId xmlns:a16="http://schemas.microsoft.com/office/drawing/2014/main" id="{EAE62F3E-77A8-4FCA-A3B6-01A318EA3946}"/>
              </a:ext>
            </a:extLst>
          </p:cNvPr>
          <p:cNvSpPr>
            <a:spLocks noGrp="1"/>
          </p:cNvSpPr>
          <p:nvPr>
            <p:ph type="sldNum" sz="quarter" idx="11"/>
          </p:nvPr>
        </p:nvSpPr>
        <p:spPr>
          <a:xfrm>
            <a:off x="8534401" y="18288"/>
            <a:ext cx="609600" cy="329184"/>
          </a:xfrm>
          <a:prstGeom prst="rect">
            <a:avLst/>
          </a:prstGeom>
        </p:spPr>
        <p:txBody>
          <a:bodyPr vert="horz" lIns="91440" tIns="45720" rIns="91440" bIns="45720" rtlCol="0" anchor="ctr"/>
          <a:lstStyle>
            <a:lvl1pPr algn="ctr">
              <a:defRPr sz="1800" b="1">
                <a:solidFill>
                  <a:srgbClr val="FFFFFF"/>
                </a:solidFill>
              </a:defRPr>
            </a:lvl1pPr>
          </a:lstStyle>
          <a:p>
            <a:fld id="{480D77B0-5A78-4240-88A9-168A5C4AD3F5}" type="slidenum">
              <a:rPr lang="ja-JP" altLang="en-US" smtClean="0"/>
              <a:pPr/>
              <a:t>‹#›</a:t>
            </a:fld>
            <a:endParaRPr lang="ja-JP" altLang="en-US" dirty="0"/>
          </a:p>
        </p:txBody>
      </p:sp>
    </p:spTree>
    <p:extLst>
      <p:ext uri="{BB962C8B-B14F-4D97-AF65-F5344CB8AC3E}">
        <p14:creationId xmlns:p14="http://schemas.microsoft.com/office/powerpoint/2010/main" val="363212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19336"/>
          </a:xfrm>
        </p:spPr>
        <p:txBody>
          <a:bodyPr>
            <a:normAutofit/>
          </a:bodyPr>
          <a:lstStyle>
            <a:lvl1pPr>
              <a:defRPr sz="2800"/>
            </a:lvl1pPr>
          </a:lstStyle>
          <a:p>
            <a:r>
              <a:rPr lang="ja-JP" altLang="en-US"/>
              <a:t>マスター タイトルの書式設定</a:t>
            </a:r>
            <a:endParaRPr lang="en-US" dirty="0"/>
          </a:p>
        </p:txBody>
      </p:sp>
      <p:sp>
        <p:nvSpPr>
          <p:cNvPr id="6" name="Footer Placeholder 4">
            <a:extLst>
              <a:ext uri="{FF2B5EF4-FFF2-40B4-BE49-F238E27FC236}">
                <a16:creationId xmlns:a16="http://schemas.microsoft.com/office/drawing/2014/main" id="{D6B1AA22-8E44-4518-9AE9-76D54B3ADFDB}"/>
              </a:ext>
            </a:extLst>
          </p:cNvPr>
          <p:cNvSpPr>
            <a:spLocks noGrp="1"/>
          </p:cNvSpPr>
          <p:nvPr>
            <p:ph type="ftr" sz="quarter" idx="3"/>
          </p:nvPr>
        </p:nvSpPr>
        <p:spPr>
          <a:xfrm>
            <a:off x="5293216" y="18288"/>
            <a:ext cx="3324551" cy="329184"/>
          </a:xfrm>
          <a:prstGeom prst="rect">
            <a:avLst/>
          </a:prstGeom>
        </p:spPr>
        <p:txBody>
          <a:bodyPr vert="horz" lIns="91440" tIns="45720" rIns="91440" bIns="45720" rtlCol="0" anchor="ctr"/>
          <a:lstStyle>
            <a:lvl1pPr algn="ctr">
              <a:defRPr sz="1200">
                <a:solidFill>
                  <a:srgbClr val="FFFFFF"/>
                </a:solidFill>
              </a:defRPr>
            </a:lvl1pPr>
          </a:lstStyle>
          <a:p>
            <a:r>
              <a:rPr lang="en-US" altLang="ja-JP" dirty="0"/>
              <a:t>Networked Embedded Systems Laboratory</a:t>
            </a:r>
            <a:endParaRPr lang="ja-JP" altLang="en-US" dirty="0"/>
          </a:p>
        </p:txBody>
      </p:sp>
      <p:sp>
        <p:nvSpPr>
          <p:cNvPr id="7" name="Slide Number Placeholder 5">
            <a:extLst>
              <a:ext uri="{FF2B5EF4-FFF2-40B4-BE49-F238E27FC236}">
                <a16:creationId xmlns:a16="http://schemas.microsoft.com/office/drawing/2014/main" id="{C2C418F3-2A48-449F-9045-482CB93BB571}"/>
              </a:ext>
            </a:extLst>
          </p:cNvPr>
          <p:cNvSpPr>
            <a:spLocks noGrp="1"/>
          </p:cNvSpPr>
          <p:nvPr>
            <p:ph type="sldNum" sz="quarter" idx="4"/>
          </p:nvPr>
        </p:nvSpPr>
        <p:spPr>
          <a:xfrm>
            <a:off x="8534401" y="18288"/>
            <a:ext cx="609600" cy="329184"/>
          </a:xfrm>
          <a:prstGeom prst="rect">
            <a:avLst/>
          </a:prstGeom>
        </p:spPr>
        <p:txBody>
          <a:bodyPr vert="horz" lIns="91440" tIns="45720" rIns="91440" bIns="45720" rtlCol="0" anchor="ctr"/>
          <a:lstStyle>
            <a:lvl1pPr algn="ctr">
              <a:defRPr sz="1800" b="1">
                <a:solidFill>
                  <a:srgbClr val="FFFFFF"/>
                </a:solidFill>
              </a:defRPr>
            </a:lvl1pPr>
          </a:lstStyle>
          <a:p>
            <a:fld id="{480D77B0-5A78-4240-88A9-168A5C4AD3F5}" type="slidenum">
              <a:rPr lang="ja-JP" altLang="en-US" smtClean="0"/>
              <a:pPr/>
              <a:t>‹#›</a:t>
            </a:fld>
            <a:endParaRPr lang="ja-JP" altLang="en-US" dirty="0"/>
          </a:p>
        </p:txBody>
      </p:sp>
    </p:spTree>
    <p:extLst>
      <p:ext uri="{BB962C8B-B14F-4D97-AF65-F5344CB8AC3E}">
        <p14:creationId xmlns:p14="http://schemas.microsoft.com/office/powerpoint/2010/main" val="281144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4C739A5-910D-433E-9F2C-A37FE9B9E5DE}"/>
              </a:ext>
            </a:extLst>
          </p:cNvPr>
          <p:cNvSpPr>
            <a:spLocks noGrp="1"/>
          </p:cNvSpPr>
          <p:nvPr>
            <p:ph type="ftr" sz="quarter" idx="3"/>
          </p:nvPr>
        </p:nvSpPr>
        <p:spPr>
          <a:xfrm>
            <a:off x="5293216" y="18288"/>
            <a:ext cx="3324551" cy="329184"/>
          </a:xfrm>
          <a:prstGeom prst="rect">
            <a:avLst/>
          </a:prstGeom>
        </p:spPr>
        <p:txBody>
          <a:bodyPr vert="horz" lIns="91440" tIns="45720" rIns="91440" bIns="45720" rtlCol="0" anchor="ctr"/>
          <a:lstStyle>
            <a:lvl1pPr algn="ctr">
              <a:defRPr sz="1200">
                <a:solidFill>
                  <a:srgbClr val="FFFFFF"/>
                </a:solidFill>
              </a:defRPr>
            </a:lvl1pPr>
          </a:lstStyle>
          <a:p>
            <a:r>
              <a:rPr lang="en-US" altLang="ja-JP" dirty="0"/>
              <a:t>Networked Embedded Systems Laboratory</a:t>
            </a:r>
            <a:endParaRPr lang="ja-JP" altLang="en-US" dirty="0"/>
          </a:p>
        </p:txBody>
      </p:sp>
      <p:sp>
        <p:nvSpPr>
          <p:cNvPr id="6" name="Slide Number Placeholder 5">
            <a:extLst>
              <a:ext uri="{FF2B5EF4-FFF2-40B4-BE49-F238E27FC236}">
                <a16:creationId xmlns:a16="http://schemas.microsoft.com/office/drawing/2014/main" id="{596D6B80-C3B9-44C3-AB41-B9347B380C6B}"/>
              </a:ext>
            </a:extLst>
          </p:cNvPr>
          <p:cNvSpPr>
            <a:spLocks noGrp="1"/>
          </p:cNvSpPr>
          <p:nvPr>
            <p:ph type="sldNum" sz="quarter" idx="4"/>
          </p:nvPr>
        </p:nvSpPr>
        <p:spPr>
          <a:xfrm>
            <a:off x="8534401" y="18288"/>
            <a:ext cx="609600" cy="329184"/>
          </a:xfrm>
          <a:prstGeom prst="rect">
            <a:avLst/>
          </a:prstGeom>
        </p:spPr>
        <p:txBody>
          <a:bodyPr vert="horz" lIns="91440" tIns="45720" rIns="91440" bIns="45720" rtlCol="0" anchor="ctr"/>
          <a:lstStyle>
            <a:lvl1pPr algn="ctr">
              <a:defRPr sz="1800" b="1">
                <a:solidFill>
                  <a:srgbClr val="FFFFFF"/>
                </a:solidFill>
              </a:defRPr>
            </a:lvl1pPr>
          </a:lstStyle>
          <a:p>
            <a:fld id="{480D77B0-5A78-4240-88A9-168A5C4AD3F5}" type="slidenum">
              <a:rPr lang="ja-JP" altLang="en-US" smtClean="0"/>
              <a:pPr/>
              <a:t>‹#›</a:t>
            </a:fld>
            <a:endParaRPr lang="ja-JP" altLang="en-US" dirty="0"/>
          </a:p>
        </p:txBody>
      </p:sp>
    </p:spTree>
    <p:extLst>
      <p:ext uri="{BB962C8B-B14F-4D97-AF65-F5344CB8AC3E}">
        <p14:creationId xmlns:p14="http://schemas.microsoft.com/office/powerpoint/2010/main" val="425635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E66CF93B-47F5-4251-BD40-0D40EC648457}"/>
              </a:ext>
            </a:extLst>
          </p:cNvPr>
          <p:cNvSpPr>
            <a:spLocks noGrp="1"/>
          </p:cNvSpPr>
          <p:nvPr>
            <p:ph type="ftr" sz="quarter" idx="3"/>
          </p:nvPr>
        </p:nvSpPr>
        <p:spPr>
          <a:xfrm>
            <a:off x="5293216" y="18288"/>
            <a:ext cx="3324551" cy="329184"/>
          </a:xfrm>
          <a:prstGeom prst="rect">
            <a:avLst/>
          </a:prstGeom>
        </p:spPr>
        <p:txBody>
          <a:bodyPr vert="horz" lIns="91440" tIns="45720" rIns="91440" bIns="45720" rtlCol="0" anchor="ctr"/>
          <a:lstStyle>
            <a:lvl1pPr algn="ctr">
              <a:defRPr sz="1200">
                <a:solidFill>
                  <a:srgbClr val="FFFFFF"/>
                </a:solidFill>
              </a:defRPr>
            </a:lvl1pPr>
          </a:lstStyle>
          <a:p>
            <a:r>
              <a:rPr lang="en-US" altLang="ja-JP" dirty="0"/>
              <a:t>Networked Embedded Systems Laboratory</a:t>
            </a:r>
            <a:endParaRPr lang="ja-JP" altLang="en-US" dirty="0"/>
          </a:p>
        </p:txBody>
      </p:sp>
      <p:sp>
        <p:nvSpPr>
          <p:cNvPr id="10" name="Slide Number Placeholder 5">
            <a:extLst>
              <a:ext uri="{FF2B5EF4-FFF2-40B4-BE49-F238E27FC236}">
                <a16:creationId xmlns:a16="http://schemas.microsoft.com/office/drawing/2014/main" id="{55392C1F-B9F1-43A0-91E1-550DCD2BDBF9}"/>
              </a:ext>
            </a:extLst>
          </p:cNvPr>
          <p:cNvSpPr>
            <a:spLocks noGrp="1"/>
          </p:cNvSpPr>
          <p:nvPr>
            <p:ph type="sldNum" sz="quarter" idx="4"/>
          </p:nvPr>
        </p:nvSpPr>
        <p:spPr>
          <a:xfrm>
            <a:off x="8534401" y="18288"/>
            <a:ext cx="609600" cy="329184"/>
          </a:xfrm>
          <a:prstGeom prst="rect">
            <a:avLst/>
          </a:prstGeom>
        </p:spPr>
        <p:txBody>
          <a:bodyPr vert="horz" lIns="91440" tIns="45720" rIns="91440" bIns="45720" rtlCol="0" anchor="ctr"/>
          <a:lstStyle>
            <a:lvl1pPr algn="ctr">
              <a:defRPr sz="1800" b="1">
                <a:solidFill>
                  <a:srgbClr val="FFFFFF"/>
                </a:solidFill>
              </a:defRPr>
            </a:lvl1pPr>
          </a:lstStyle>
          <a:p>
            <a:fld id="{480D77B0-5A78-4240-88A9-168A5C4AD3F5}" type="slidenum">
              <a:rPr lang="ja-JP" altLang="en-US" smtClean="0"/>
              <a:pPr/>
              <a:t>‹#›</a:t>
            </a:fld>
            <a:endParaRPr lang="ja-JP" altLang="en-US" dirty="0"/>
          </a:p>
        </p:txBody>
      </p:sp>
    </p:spTree>
    <p:extLst>
      <p:ext uri="{BB962C8B-B14F-4D97-AF65-F5344CB8AC3E}">
        <p14:creationId xmlns:p14="http://schemas.microsoft.com/office/powerpoint/2010/main" val="41580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Footer Placeholder 4">
            <a:extLst>
              <a:ext uri="{FF2B5EF4-FFF2-40B4-BE49-F238E27FC236}">
                <a16:creationId xmlns:a16="http://schemas.microsoft.com/office/drawing/2014/main" id="{FCA4667E-DF2E-4762-AA3A-D1C348B6B918}"/>
              </a:ext>
            </a:extLst>
          </p:cNvPr>
          <p:cNvSpPr>
            <a:spLocks noGrp="1"/>
          </p:cNvSpPr>
          <p:nvPr>
            <p:ph type="ftr" sz="quarter" idx="3"/>
          </p:nvPr>
        </p:nvSpPr>
        <p:spPr>
          <a:xfrm>
            <a:off x="5293216" y="18288"/>
            <a:ext cx="3324551" cy="329184"/>
          </a:xfrm>
          <a:prstGeom prst="rect">
            <a:avLst/>
          </a:prstGeom>
        </p:spPr>
        <p:txBody>
          <a:bodyPr vert="horz" lIns="91440" tIns="45720" rIns="91440" bIns="45720" rtlCol="0" anchor="ctr"/>
          <a:lstStyle>
            <a:lvl1pPr algn="ctr">
              <a:defRPr sz="1200">
                <a:solidFill>
                  <a:srgbClr val="FFFFFF"/>
                </a:solidFill>
              </a:defRPr>
            </a:lvl1pPr>
          </a:lstStyle>
          <a:p>
            <a:r>
              <a:rPr lang="en-US" altLang="ja-JP" dirty="0"/>
              <a:t>Networked Embedded Systems Laboratory</a:t>
            </a:r>
            <a:endParaRPr lang="ja-JP" altLang="en-US" dirty="0"/>
          </a:p>
        </p:txBody>
      </p:sp>
      <p:sp>
        <p:nvSpPr>
          <p:cNvPr id="9" name="Slide Number Placeholder 5">
            <a:extLst>
              <a:ext uri="{FF2B5EF4-FFF2-40B4-BE49-F238E27FC236}">
                <a16:creationId xmlns:a16="http://schemas.microsoft.com/office/drawing/2014/main" id="{CDF6EA88-6B48-4ED9-AEA3-FCFCE48743EA}"/>
              </a:ext>
            </a:extLst>
          </p:cNvPr>
          <p:cNvSpPr>
            <a:spLocks noGrp="1"/>
          </p:cNvSpPr>
          <p:nvPr>
            <p:ph type="sldNum" sz="quarter" idx="4"/>
          </p:nvPr>
        </p:nvSpPr>
        <p:spPr>
          <a:xfrm>
            <a:off x="8534401" y="18288"/>
            <a:ext cx="609600" cy="329184"/>
          </a:xfrm>
          <a:prstGeom prst="rect">
            <a:avLst/>
          </a:prstGeom>
        </p:spPr>
        <p:txBody>
          <a:bodyPr vert="horz" lIns="91440" tIns="45720" rIns="91440" bIns="45720" rtlCol="0" anchor="ctr"/>
          <a:lstStyle>
            <a:lvl1pPr algn="ctr">
              <a:defRPr sz="1800" b="1">
                <a:solidFill>
                  <a:srgbClr val="FFFFFF"/>
                </a:solidFill>
              </a:defRPr>
            </a:lvl1pPr>
          </a:lstStyle>
          <a:p>
            <a:fld id="{480D77B0-5A78-4240-88A9-168A5C4AD3F5}" type="slidenum">
              <a:rPr lang="ja-JP" altLang="en-US" smtClean="0"/>
              <a:pPr/>
              <a:t>‹#›</a:t>
            </a:fld>
            <a:endParaRPr lang="ja-JP" altLang="en-US" dirty="0"/>
          </a:p>
        </p:txBody>
      </p:sp>
    </p:spTree>
    <p:extLst>
      <p:ext uri="{BB962C8B-B14F-4D97-AF65-F5344CB8AC3E}">
        <p14:creationId xmlns:p14="http://schemas.microsoft.com/office/powerpoint/2010/main" val="412656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19336"/>
          </a:xfrm>
        </p:spPr>
        <p:txBody>
          <a:bodyPr>
            <a:normAutofit/>
          </a:bodyPr>
          <a:lstStyle>
            <a:lvl1pPr>
              <a:defRPr sz="2800"/>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1196752"/>
            <a:ext cx="8229600" cy="528024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Footer Placeholder 4">
            <a:extLst>
              <a:ext uri="{FF2B5EF4-FFF2-40B4-BE49-F238E27FC236}">
                <a16:creationId xmlns:a16="http://schemas.microsoft.com/office/drawing/2014/main" id="{E67E2AD1-9AE9-452C-8F2B-7F5B4B338AC9}"/>
              </a:ext>
            </a:extLst>
          </p:cNvPr>
          <p:cNvSpPr>
            <a:spLocks noGrp="1"/>
          </p:cNvSpPr>
          <p:nvPr>
            <p:ph type="ftr" sz="quarter" idx="3"/>
          </p:nvPr>
        </p:nvSpPr>
        <p:spPr>
          <a:xfrm>
            <a:off x="5293216" y="18288"/>
            <a:ext cx="3324551" cy="329184"/>
          </a:xfrm>
          <a:prstGeom prst="rect">
            <a:avLst/>
          </a:prstGeom>
        </p:spPr>
        <p:txBody>
          <a:bodyPr vert="horz" lIns="91440" tIns="45720" rIns="91440" bIns="45720" rtlCol="0" anchor="ctr"/>
          <a:lstStyle>
            <a:lvl1pPr algn="ctr">
              <a:defRPr sz="1200">
                <a:solidFill>
                  <a:srgbClr val="FFFFFF"/>
                </a:solidFill>
              </a:defRPr>
            </a:lvl1pPr>
          </a:lstStyle>
          <a:p>
            <a:r>
              <a:rPr lang="en-US" altLang="ja-JP" dirty="0"/>
              <a:t>Networked Embedded Systems Laboratory</a:t>
            </a:r>
            <a:endParaRPr lang="ja-JP" altLang="en-US" dirty="0"/>
          </a:p>
        </p:txBody>
      </p:sp>
      <p:sp>
        <p:nvSpPr>
          <p:cNvPr id="8" name="Slide Number Placeholder 5">
            <a:extLst>
              <a:ext uri="{FF2B5EF4-FFF2-40B4-BE49-F238E27FC236}">
                <a16:creationId xmlns:a16="http://schemas.microsoft.com/office/drawing/2014/main" id="{996ACB0E-F255-4B8A-85BD-9E08334C16DC}"/>
              </a:ext>
            </a:extLst>
          </p:cNvPr>
          <p:cNvSpPr>
            <a:spLocks noGrp="1"/>
          </p:cNvSpPr>
          <p:nvPr>
            <p:ph type="sldNum" sz="quarter" idx="4"/>
          </p:nvPr>
        </p:nvSpPr>
        <p:spPr>
          <a:xfrm>
            <a:off x="8534401" y="18288"/>
            <a:ext cx="609600" cy="329184"/>
          </a:xfrm>
          <a:prstGeom prst="rect">
            <a:avLst/>
          </a:prstGeom>
        </p:spPr>
        <p:txBody>
          <a:bodyPr vert="horz" lIns="91440" tIns="45720" rIns="91440" bIns="45720" rtlCol="0" anchor="ctr"/>
          <a:lstStyle>
            <a:lvl1pPr algn="ctr">
              <a:defRPr sz="1800" b="1">
                <a:solidFill>
                  <a:srgbClr val="FFFFFF"/>
                </a:solidFill>
              </a:defRPr>
            </a:lvl1pPr>
          </a:lstStyle>
          <a:p>
            <a:fld id="{480D77B0-5A78-4240-88A9-168A5C4AD3F5}" type="slidenum">
              <a:rPr lang="ja-JP" altLang="en-US" smtClean="0"/>
              <a:pPr/>
              <a:t>‹#›</a:t>
            </a:fld>
            <a:endParaRPr lang="ja-JP" altLang="en-US" dirty="0"/>
          </a:p>
        </p:txBody>
      </p:sp>
    </p:spTree>
    <p:extLst>
      <p:ext uri="{BB962C8B-B14F-4D97-AF65-F5344CB8AC3E}">
        <p14:creationId xmlns:p14="http://schemas.microsoft.com/office/powerpoint/2010/main" val="1685684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533400"/>
            <a:ext cx="8229600" cy="519336"/>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457200" y="1196752"/>
            <a:ext cx="8229600" cy="528024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ooter Placeholder 4">
            <a:extLst>
              <a:ext uri="{FF2B5EF4-FFF2-40B4-BE49-F238E27FC236}">
                <a16:creationId xmlns:a16="http://schemas.microsoft.com/office/drawing/2014/main" id="{38EA29E2-AD7F-4B79-9975-79C915947457}"/>
              </a:ext>
            </a:extLst>
          </p:cNvPr>
          <p:cNvSpPr>
            <a:spLocks noGrp="1"/>
          </p:cNvSpPr>
          <p:nvPr>
            <p:ph type="ftr" sz="quarter" idx="3"/>
          </p:nvPr>
        </p:nvSpPr>
        <p:spPr>
          <a:xfrm>
            <a:off x="5293216" y="18288"/>
            <a:ext cx="3324551" cy="329184"/>
          </a:xfrm>
          <a:prstGeom prst="rect">
            <a:avLst/>
          </a:prstGeom>
        </p:spPr>
        <p:txBody>
          <a:bodyPr vert="horz" lIns="91440" tIns="45720" rIns="91440" bIns="45720" rtlCol="0" anchor="ctr"/>
          <a:lstStyle>
            <a:lvl1pPr algn="ctr">
              <a:defRPr sz="1200">
                <a:solidFill>
                  <a:srgbClr val="FFFFFF"/>
                </a:solidFill>
              </a:defRPr>
            </a:lvl1pPr>
          </a:lstStyle>
          <a:p>
            <a:r>
              <a:rPr lang="en-US" altLang="ja-JP" dirty="0"/>
              <a:t>Networked Embedded Systems Laboratory</a:t>
            </a:r>
            <a:endParaRPr lang="ja-JP" altLang="en-US" dirty="0"/>
          </a:p>
        </p:txBody>
      </p:sp>
      <p:sp>
        <p:nvSpPr>
          <p:cNvPr id="11" name="Slide Number Placeholder 5">
            <a:extLst>
              <a:ext uri="{FF2B5EF4-FFF2-40B4-BE49-F238E27FC236}">
                <a16:creationId xmlns:a16="http://schemas.microsoft.com/office/drawing/2014/main" id="{F26CE4C9-2A1E-45D1-9E71-C3582B6B2A6F}"/>
              </a:ext>
            </a:extLst>
          </p:cNvPr>
          <p:cNvSpPr>
            <a:spLocks noGrp="1"/>
          </p:cNvSpPr>
          <p:nvPr>
            <p:ph type="sldNum" sz="quarter" idx="4"/>
          </p:nvPr>
        </p:nvSpPr>
        <p:spPr>
          <a:xfrm>
            <a:off x="8534401" y="18288"/>
            <a:ext cx="609600" cy="329184"/>
          </a:xfrm>
          <a:prstGeom prst="rect">
            <a:avLst/>
          </a:prstGeom>
        </p:spPr>
        <p:txBody>
          <a:bodyPr vert="horz" lIns="91440" tIns="45720" rIns="91440" bIns="45720" rtlCol="0" anchor="ctr"/>
          <a:lstStyle>
            <a:lvl1pPr algn="ctr">
              <a:defRPr sz="1800" b="1">
                <a:solidFill>
                  <a:srgbClr val="FFFFFF"/>
                </a:solidFill>
              </a:defRPr>
            </a:lvl1pPr>
          </a:lstStyle>
          <a:p>
            <a:fld id="{480D77B0-5A78-4240-88A9-168A5C4AD3F5}" type="slidenum">
              <a:rPr lang="ja-JP" altLang="en-US" smtClean="0"/>
              <a:pPr/>
              <a:t>‹#›</a:t>
            </a:fld>
            <a:endParaRPr lang="ja-JP" altLang="en-US" dirty="0"/>
          </a:p>
        </p:txBody>
      </p:sp>
    </p:spTree>
    <p:extLst>
      <p:ext uri="{BB962C8B-B14F-4D97-AF65-F5344CB8AC3E}">
        <p14:creationId xmlns:p14="http://schemas.microsoft.com/office/powerpoint/2010/main" val="2650607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l" defTabSz="914400" rtl="0" eaLnBrk="1" latinLnBrk="0" hangingPunct="1">
        <a:spcBef>
          <a:spcPct val="0"/>
        </a:spcBef>
        <a:buNone/>
        <a:defRPr kumimoji="1" sz="2800" b="1" i="0" kern="1200" spc="-100" baseline="0">
          <a:solidFill>
            <a:schemeClr val="tx2"/>
          </a:solidFill>
          <a:latin typeface="メイリオ"/>
          <a:ea typeface="メイリオ"/>
          <a:cs typeface="メイリオ"/>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メイリオ"/>
          <a:ea typeface="メイリオ"/>
          <a:cs typeface="メイリオ"/>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メイリオ"/>
          <a:ea typeface="メイリオ"/>
          <a:cs typeface="メイリオ"/>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メイリオ"/>
          <a:ea typeface="メイリオ"/>
          <a:cs typeface="メイリオ"/>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メイリオ"/>
          <a:ea typeface="メイリオ"/>
          <a:cs typeface="メイリオ"/>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メイリオ"/>
          <a:ea typeface="メイリオ"/>
          <a:cs typeface="メイリオ"/>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obsproject.com/j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obsprojec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CatxFish/obs-virtual-cam/releas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johnboiles/obs-mac-virtualcam/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32302-597A-4C25-AB8E-D3535A260A31}"/>
              </a:ext>
            </a:extLst>
          </p:cNvPr>
          <p:cNvSpPr>
            <a:spLocks noGrp="1"/>
          </p:cNvSpPr>
          <p:nvPr>
            <p:ph type="ctrTitle"/>
          </p:nvPr>
        </p:nvSpPr>
        <p:spPr/>
        <p:txBody>
          <a:bodyPr/>
          <a:lstStyle/>
          <a:p>
            <a:r>
              <a:rPr kumimoji="1" lang="en-US" altLang="ja-JP" sz="4000" dirty="0"/>
              <a:t>OBS Studio</a:t>
            </a:r>
            <a:r>
              <a:rPr kumimoji="1" lang="ja-JP" altLang="en-US" sz="4000" dirty="0"/>
              <a:t>のインストール</a:t>
            </a:r>
            <a:br>
              <a:rPr kumimoji="1" lang="en-US" altLang="ja-JP" sz="4000" dirty="0"/>
            </a:br>
            <a:r>
              <a:rPr kumimoji="1" lang="en-US" altLang="ja-JP" sz="4000" dirty="0"/>
              <a:t>OBS-</a:t>
            </a:r>
            <a:r>
              <a:rPr kumimoji="1" lang="en-US" altLang="ja-JP" sz="4000" dirty="0" err="1"/>
              <a:t>VirtualCam</a:t>
            </a:r>
            <a:r>
              <a:rPr lang="ja-JP" altLang="en-US" sz="4000" dirty="0"/>
              <a:t>の</a:t>
            </a:r>
            <a:r>
              <a:rPr kumimoji="1" lang="ja-JP" altLang="en-US" sz="4000" dirty="0"/>
              <a:t>セットアップ</a:t>
            </a:r>
          </a:p>
        </p:txBody>
      </p:sp>
      <p:sp>
        <p:nvSpPr>
          <p:cNvPr id="3" name="字幕 2">
            <a:extLst>
              <a:ext uri="{FF2B5EF4-FFF2-40B4-BE49-F238E27FC236}">
                <a16:creationId xmlns:a16="http://schemas.microsoft.com/office/drawing/2014/main" id="{B9889046-127B-4E0A-9BAD-491D5C3240D2}"/>
              </a:ext>
            </a:extLst>
          </p:cNvPr>
          <p:cNvSpPr>
            <a:spLocks noGrp="1"/>
          </p:cNvSpPr>
          <p:nvPr>
            <p:ph type="subTitle"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12DEAAEC-2C2D-4C27-8FBB-11C92C296ECF}"/>
              </a:ext>
            </a:extLst>
          </p:cNvPr>
          <p:cNvSpPr>
            <a:spLocks noGrp="1"/>
          </p:cNvSpPr>
          <p:nvPr>
            <p:ph type="ftr" sz="quarter" idx="3"/>
          </p:nvPr>
        </p:nvSpPr>
        <p:spPr/>
        <p:txBody>
          <a:bodyPr/>
          <a:lstStyle/>
          <a:p>
            <a:r>
              <a:rPr lang="en-US" altLang="ja-JP"/>
              <a:t>Networked Embedded Systems Laboratory</a:t>
            </a:r>
            <a:endParaRPr lang="ja-JP" altLang="en-US" dirty="0"/>
          </a:p>
        </p:txBody>
      </p:sp>
      <p:sp>
        <p:nvSpPr>
          <p:cNvPr id="5" name="スライド番号プレースホルダー 4">
            <a:extLst>
              <a:ext uri="{FF2B5EF4-FFF2-40B4-BE49-F238E27FC236}">
                <a16:creationId xmlns:a16="http://schemas.microsoft.com/office/drawing/2014/main" id="{419596E9-F90D-4858-B23C-0E95087A35C5}"/>
              </a:ext>
            </a:extLst>
          </p:cNvPr>
          <p:cNvSpPr>
            <a:spLocks noGrp="1"/>
          </p:cNvSpPr>
          <p:nvPr>
            <p:ph type="sldNum" sz="quarter" idx="4"/>
          </p:nvPr>
        </p:nvSpPr>
        <p:spPr/>
        <p:txBody>
          <a:bodyPr/>
          <a:lstStyle/>
          <a:p>
            <a:fld id="{480D77B0-5A78-4240-88A9-168A5C4AD3F5}" type="slidenum">
              <a:rPr lang="ja-JP" altLang="en-US" smtClean="0"/>
              <a:pPr/>
              <a:t>1</a:t>
            </a:fld>
            <a:endParaRPr lang="ja-JP" altLang="en-US" dirty="0"/>
          </a:p>
        </p:txBody>
      </p:sp>
    </p:spTree>
    <p:extLst>
      <p:ext uri="{BB962C8B-B14F-4D97-AF65-F5344CB8AC3E}">
        <p14:creationId xmlns:p14="http://schemas.microsoft.com/office/powerpoint/2010/main" val="116362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10F20-9143-4FCB-95CD-5DAFA84F0122}"/>
              </a:ext>
            </a:extLst>
          </p:cNvPr>
          <p:cNvSpPr>
            <a:spLocks noGrp="1"/>
          </p:cNvSpPr>
          <p:nvPr>
            <p:ph type="title"/>
          </p:nvPr>
        </p:nvSpPr>
        <p:spPr/>
        <p:txBody>
          <a:bodyPr/>
          <a:lstStyle/>
          <a:p>
            <a:r>
              <a:rPr kumimoji="1" lang="en-US" altLang="ja-JP" dirty="0"/>
              <a:t>OBS</a:t>
            </a:r>
            <a:r>
              <a:rPr lang="ja-JP" altLang="en-US" dirty="0"/>
              <a:t> </a:t>
            </a:r>
            <a:r>
              <a:rPr lang="en-US" altLang="ja-JP" dirty="0"/>
              <a:t>Studio </a:t>
            </a:r>
            <a:r>
              <a:rPr lang="ja-JP" altLang="en-US" dirty="0"/>
              <a:t>とは</a:t>
            </a:r>
            <a:endParaRPr kumimoji="1" lang="ja-JP" altLang="en-US" dirty="0"/>
          </a:p>
        </p:txBody>
      </p:sp>
      <p:sp>
        <p:nvSpPr>
          <p:cNvPr id="3" name="コンテンツ プレースホルダー 2">
            <a:extLst>
              <a:ext uri="{FF2B5EF4-FFF2-40B4-BE49-F238E27FC236}">
                <a16:creationId xmlns:a16="http://schemas.microsoft.com/office/drawing/2014/main" id="{EBCCF6EB-430C-4578-9025-C9D0705FDD33}"/>
              </a:ext>
            </a:extLst>
          </p:cNvPr>
          <p:cNvSpPr>
            <a:spLocks noGrp="1"/>
          </p:cNvSpPr>
          <p:nvPr>
            <p:ph idx="1"/>
          </p:nvPr>
        </p:nvSpPr>
        <p:spPr/>
        <p:txBody>
          <a:bodyPr/>
          <a:lstStyle/>
          <a:p>
            <a:pPr algn="l"/>
            <a:r>
              <a:rPr lang="en-US" altLang="ja-JP" b="0" i="0" dirty="0">
                <a:solidFill>
                  <a:srgbClr val="222222"/>
                </a:solidFill>
                <a:effectLst/>
                <a:latin typeface="游ゴシック" panose="020B0400000000000000" pitchFamily="50" charset="-128"/>
                <a:ea typeface="游ゴシック" panose="020B0400000000000000" pitchFamily="50" charset="-128"/>
              </a:rPr>
              <a:t>OBS</a:t>
            </a:r>
            <a:r>
              <a:rPr lang="ja-JP" altLang="en-US" b="0" i="0" dirty="0">
                <a:solidFill>
                  <a:srgbClr val="222222"/>
                </a:solidFill>
                <a:effectLst/>
                <a:latin typeface="游ゴシック" panose="020B0400000000000000" pitchFamily="50" charset="-128"/>
                <a:ea typeface="游ゴシック" panose="020B0400000000000000" pitchFamily="50" charset="-128"/>
              </a:rPr>
              <a:t>とは、ライブ配信するさいに使用する</a:t>
            </a:r>
            <a:r>
              <a:rPr lang="en-US" altLang="ja-JP" b="0" i="0" dirty="0">
                <a:solidFill>
                  <a:srgbClr val="222222"/>
                </a:solidFill>
                <a:effectLst/>
                <a:latin typeface="游ゴシック" panose="020B0400000000000000" pitchFamily="50" charset="-128"/>
                <a:ea typeface="游ゴシック" panose="020B0400000000000000" pitchFamily="50" charset="-128"/>
              </a:rPr>
              <a:t>PC</a:t>
            </a:r>
            <a:r>
              <a:rPr lang="ja-JP" altLang="en-US" b="0" i="0" dirty="0">
                <a:solidFill>
                  <a:srgbClr val="222222"/>
                </a:solidFill>
                <a:effectLst/>
                <a:latin typeface="游ゴシック" panose="020B0400000000000000" pitchFamily="50" charset="-128"/>
                <a:ea typeface="游ゴシック" panose="020B0400000000000000" pitchFamily="50" charset="-128"/>
              </a:rPr>
              <a:t>用のソフトです。</a:t>
            </a:r>
            <a:r>
              <a:rPr lang="ja-JP" altLang="en-US" b="1" i="0" dirty="0">
                <a:solidFill>
                  <a:srgbClr val="444444"/>
                </a:solidFill>
                <a:effectLst/>
                <a:latin typeface="游ゴシック" panose="020B0400000000000000" pitchFamily="50" charset="-128"/>
                <a:ea typeface="游ゴシック" panose="020B0400000000000000" pitchFamily="50" charset="-128"/>
              </a:rPr>
              <a:t>無料で、どのような配信にも対応</a:t>
            </a:r>
            <a:r>
              <a:rPr lang="ja-JP" altLang="en-US" b="0" i="0" dirty="0">
                <a:solidFill>
                  <a:srgbClr val="222222"/>
                </a:solidFill>
                <a:effectLst/>
                <a:latin typeface="游ゴシック" panose="020B0400000000000000" pitchFamily="50" charset="-128"/>
                <a:ea typeface="游ゴシック" panose="020B0400000000000000" pitchFamily="50" charset="-128"/>
              </a:rPr>
              <a:t>できます。</a:t>
            </a:r>
          </a:p>
          <a:p>
            <a:pPr lvl="1"/>
            <a:r>
              <a:rPr lang="ja-JP" altLang="en-US" b="0" i="0" dirty="0">
                <a:solidFill>
                  <a:srgbClr val="222222"/>
                </a:solidFill>
                <a:effectLst/>
                <a:latin typeface="游ゴシック" panose="020B0400000000000000" pitchFamily="50" charset="-128"/>
                <a:ea typeface="游ゴシック" panose="020B0400000000000000" pitchFamily="50" charset="-128"/>
              </a:rPr>
              <a:t>ゲーム配信</a:t>
            </a:r>
          </a:p>
          <a:p>
            <a:pPr lvl="1"/>
            <a:r>
              <a:rPr lang="ja-JP" altLang="en-US" b="0" i="0" dirty="0">
                <a:solidFill>
                  <a:srgbClr val="222222"/>
                </a:solidFill>
                <a:effectLst/>
                <a:latin typeface="游ゴシック" panose="020B0400000000000000" pitchFamily="50" charset="-128"/>
                <a:ea typeface="游ゴシック" panose="020B0400000000000000" pitchFamily="50" charset="-128"/>
              </a:rPr>
              <a:t>雑談配信</a:t>
            </a:r>
          </a:p>
          <a:p>
            <a:pPr lvl="1"/>
            <a:r>
              <a:rPr lang="ja-JP" altLang="en-US" b="0" i="0" dirty="0">
                <a:solidFill>
                  <a:srgbClr val="222222"/>
                </a:solidFill>
                <a:effectLst/>
                <a:latin typeface="游ゴシック" panose="020B0400000000000000" pitchFamily="50" charset="-128"/>
                <a:ea typeface="游ゴシック" panose="020B0400000000000000" pitchFamily="50" charset="-128"/>
              </a:rPr>
              <a:t>歌配信</a:t>
            </a:r>
          </a:p>
          <a:p>
            <a:pPr lvl="1"/>
            <a:r>
              <a:rPr lang="ja-JP" altLang="en-US" b="0" i="0" dirty="0">
                <a:solidFill>
                  <a:srgbClr val="222222"/>
                </a:solidFill>
                <a:effectLst/>
                <a:latin typeface="游ゴシック" panose="020B0400000000000000" pitchFamily="50" charset="-128"/>
                <a:ea typeface="游ゴシック" panose="020B0400000000000000" pitchFamily="50" charset="-128"/>
              </a:rPr>
              <a:t>お絵かき配信</a:t>
            </a:r>
          </a:p>
          <a:p>
            <a:endParaRPr kumimoji="1" lang="ja-JP" altLang="en-US" dirty="0"/>
          </a:p>
        </p:txBody>
      </p:sp>
      <p:sp>
        <p:nvSpPr>
          <p:cNvPr id="4" name="フッター プレースホルダー 3">
            <a:extLst>
              <a:ext uri="{FF2B5EF4-FFF2-40B4-BE49-F238E27FC236}">
                <a16:creationId xmlns:a16="http://schemas.microsoft.com/office/drawing/2014/main" id="{EAE01B12-C7DD-4F5E-BB47-5BACE37D8D21}"/>
              </a:ext>
            </a:extLst>
          </p:cNvPr>
          <p:cNvSpPr>
            <a:spLocks noGrp="1"/>
          </p:cNvSpPr>
          <p:nvPr>
            <p:ph type="ftr" sz="quarter" idx="3"/>
          </p:nvPr>
        </p:nvSpPr>
        <p:spPr/>
        <p:txBody>
          <a:bodyPr/>
          <a:lstStyle/>
          <a:p>
            <a:r>
              <a:rPr lang="en-US" altLang="ja-JP"/>
              <a:t>Networked Embedded Systems Laboratory</a:t>
            </a:r>
            <a:endParaRPr lang="ja-JP" altLang="en-US" dirty="0"/>
          </a:p>
        </p:txBody>
      </p:sp>
      <p:sp>
        <p:nvSpPr>
          <p:cNvPr id="5" name="スライド番号プレースホルダー 4">
            <a:extLst>
              <a:ext uri="{FF2B5EF4-FFF2-40B4-BE49-F238E27FC236}">
                <a16:creationId xmlns:a16="http://schemas.microsoft.com/office/drawing/2014/main" id="{D49A3A68-B718-4135-8278-36B40AEBE63B}"/>
              </a:ext>
            </a:extLst>
          </p:cNvPr>
          <p:cNvSpPr>
            <a:spLocks noGrp="1"/>
          </p:cNvSpPr>
          <p:nvPr>
            <p:ph type="sldNum" sz="quarter" idx="4"/>
          </p:nvPr>
        </p:nvSpPr>
        <p:spPr/>
        <p:txBody>
          <a:bodyPr/>
          <a:lstStyle/>
          <a:p>
            <a:fld id="{480D77B0-5A78-4240-88A9-168A5C4AD3F5}" type="slidenum">
              <a:rPr lang="ja-JP" altLang="en-US" smtClean="0"/>
              <a:pPr/>
              <a:t>2</a:t>
            </a:fld>
            <a:endParaRPr lang="ja-JP" altLang="en-US" dirty="0"/>
          </a:p>
        </p:txBody>
      </p:sp>
      <p:pic>
        <p:nvPicPr>
          <p:cNvPr id="7" name="図 6">
            <a:extLst>
              <a:ext uri="{FF2B5EF4-FFF2-40B4-BE49-F238E27FC236}">
                <a16:creationId xmlns:a16="http://schemas.microsoft.com/office/drawing/2014/main" id="{23C889FC-C572-4298-A867-0C8949937489}"/>
              </a:ext>
            </a:extLst>
          </p:cNvPr>
          <p:cNvPicPr>
            <a:picLocks noChangeAspect="1"/>
          </p:cNvPicPr>
          <p:nvPr/>
        </p:nvPicPr>
        <p:blipFill>
          <a:blip r:embed="rId2"/>
          <a:stretch>
            <a:fillRect/>
          </a:stretch>
        </p:blipFill>
        <p:spPr>
          <a:xfrm>
            <a:off x="390610" y="4940529"/>
            <a:ext cx="2525710" cy="494591"/>
          </a:xfrm>
          <a:prstGeom prst="rect">
            <a:avLst/>
          </a:prstGeom>
        </p:spPr>
      </p:pic>
      <p:pic>
        <p:nvPicPr>
          <p:cNvPr id="1028" name="Picture 4" descr="obs-studio">
            <a:extLst>
              <a:ext uri="{FF2B5EF4-FFF2-40B4-BE49-F238E27FC236}">
                <a16:creationId xmlns:a16="http://schemas.microsoft.com/office/drawing/2014/main" id="{872C34E0-3750-4415-BE45-B699668F92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375" y="2243347"/>
            <a:ext cx="5467015" cy="4094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22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98993-8767-4B01-804E-BB93EA3ADD07}"/>
              </a:ext>
            </a:extLst>
          </p:cNvPr>
          <p:cNvSpPr>
            <a:spLocks noGrp="1"/>
          </p:cNvSpPr>
          <p:nvPr>
            <p:ph type="title"/>
          </p:nvPr>
        </p:nvSpPr>
        <p:spPr/>
        <p:txBody>
          <a:bodyPr/>
          <a:lstStyle/>
          <a:p>
            <a:r>
              <a:rPr kumimoji="1" lang="en-US" altLang="ja-JP" dirty="0"/>
              <a:t>OBS</a:t>
            </a:r>
            <a:r>
              <a:rPr lang="ja-JP" altLang="en-US" dirty="0"/>
              <a:t> </a:t>
            </a:r>
            <a:r>
              <a:rPr lang="en-US" altLang="ja-JP" dirty="0"/>
              <a:t>Studio</a:t>
            </a:r>
            <a:r>
              <a:rPr lang="ja-JP" altLang="en-US" dirty="0"/>
              <a:t> のインストール（</a:t>
            </a:r>
            <a:r>
              <a:rPr lang="en-US" altLang="ja-JP" dirty="0"/>
              <a:t>Windows</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72885A16-EA22-48FA-8D39-D365120DA0F2}"/>
              </a:ext>
            </a:extLst>
          </p:cNvPr>
          <p:cNvSpPr>
            <a:spLocks noGrp="1"/>
          </p:cNvSpPr>
          <p:nvPr>
            <p:ph idx="1"/>
          </p:nvPr>
        </p:nvSpPr>
        <p:spPr/>
        <p:txBody>
          <a:bodyPr/>
          <a:lstStyle/>
          <a:p>
            <a:pPr algn="l">
              <a:buFont typeface="+mj-lt"/>
              <a:buAutoNum type="arabicPeriod"/>
            </a:pPr>
            <a:r>
              <a:rPr lang="ja-JP" altLang="en-US" b="0" i="0" dirty="0">
                <a:solidFill>
                  <a:srgbClr val="0D50AB"/>
                </a:solidFill>
                <a:effectLst/>
                <a:latin typeface="游ゴシック" panose="020B0400000000000000" pitchFamily="50" charset="-128"/>
                <a:ea typeface="游ゴシック" panose="020B0400000000000000" pitchFamily="50" charset="-128"/>
                <a:hlinkClick r:id="rId2"/>
              </a:rPr>
              <a:t>公式サイト</a:t>
            </a:r>
            <a:r>
              <a:rPr lang="ja-JP" altLang="en-US" b="0" i="0" dirty="0">
                <a:solidFill>
                  <a:srgbClr val="222222"/>
                </a:solidFill>
                <a:effectLst/>
                <a:latin typeface="游ゴシック" panose="020B0400000000000000" pitchFamily="50" charset="-128"/>
                <a:ea typeface="游ゴシック" panose="020B0400000000000000" pitchFamily="50" charset="-128"/>
              </a:rPr>
              <a:t>にアクセスし、「</a:t>
            </a:r>
            <a:r>
              <a:rPr lang="en-US" altLang="ja-JP" b="0" i="0" dirty="0">
                <a:solidFill>
                  <a:srgbClr val="222222"/>
                </a:solidFill>
                <a:effectLst/>
                <a:latin typeface="游ゴシック" panose="020B0400000000000000" pitchFamily="50" charset="-128"/>
                <a:ea typeface="游ゴシック" panose="020B0400000000000000" pitchFamily="50" charset="-128"/>
              </a:rPr>
              <a:t>Windows</a:t>
            </a:r>
            <a:r>
              <a:rPr lang="ja-JP" altLang="en-US" b="0" i="0" dirty="0">
                <a:solidFill>
                  <a:srgbClr val="222222"/>
                </a:solidFill>
                <a:effectLst/>
                <a:latin typeface="游ゴシック" panose="020B0400000000000000" pitchFamily="50" charset="-128"/>
                <a:ea typeface="游ゴシック" panose="020B0400000000000000" pitchFamily="50" charset="-128"/>
              </a:rPr>
              <a:t>」をクリックする。</a:t>
            </a:r>
          </a:p>
          <a:p>
            <a:pPr algn="l">
              <a:buFont typeface="+mj-lt"/>
              <a:buAutoNum type="arabicPeriod"/>
            </a:pPr>
            <a:r>
              <a:rPr lang="ja-JP" altLang="en-US" b="0" i="0" dirty="0">
                <a:solidFill>
                  <a:srgbClr val="222222"/>
                </a:solidFill>
                <a:effectLst/>
                <a:latin typeface="游ゴシック" panose="020B0400000000000000" pitchFamily="50" charset="-128"/>
                <a:ea typeface="游ゴシック" panose="020B0400000000000000" pitchFamily="50" charset="-128"/>
              </a:rPr>
              <a:t>ダウンロードしたファイルをダブルクリックして実行する。</a:t>
            </a:r>
          </a:p>
          <a:p>
            <a:pPr algn="l">
              <a:buFont typeface="+mj-lt"/>
              <a:buAutoNum type="arabicPeriod"/>
            </a:pPr>
            <a:r>
              <a:rPr lang="ja-JP" altLang="en-US" b="0" i="0" dirty="0">
                <a:solidFill>
                  <a:srgbClr val="222222"/>
                </a:solidFill>
                <a:effectLst/>
                <a:latin typeface="游ゴシック" panose="020B0400000000000000" pitchFamily="50" charset="-128"/>
                <a:ea typeface="游ゴシック" panose="020B0400000000000000" pitchFamily="50" charset="-128"/>
              </a:rPr>
              <a:t>「</a:t>
            </a:r>
            <a:r>
              <a:rPr lang="ja-JP" altLang="en-US" b="1" i="0" dirty="0">
                <a:solidFill>
                  <a:srgbClr val="444444"/>
                </a:solidFill>
                <a:effectLst/>
                <a:latin typeface="游ゴシック" panose="020B0400000000000000" pitchFamily="50" charset="-128"/>
                <a:ea typeface="游ゴシック" panose="020B0400000000000000" pitchFamily="50" charset="-128"/>
              </a:rPr>
              <a:t>自動構成ウィザード</a:t>
            </a:r>
            <a:r>
              <a:rPr lang="ja-JP" altLang="en-US" b="0" i="0" dirty="0">
                <a:solidFill>
                  <a:srgbClr val="222222"/>
                </a:solidFill>
                <a:effectLst/>
                <a:latin typeface="游ゴシック" panose="020B0400000000000000" pitchFamily="50" charset="-128"/>
                <a:ea typeface="游ゴシック" panose="020B0400000000000000" pitchFamily="50" charset="-128"/>
              </a:rPr>
              <a:t>」は、いったん「いいえ」を選択する。</a:t>
            </a:r>
          </a:p>
          <a:p>
            <a:pPr algn="l">
              <a:buFont typeface="+mj-lt"/>
              <a:buAutoNum type="arabicPeriod"/>
            </a:pPr>
            <a:r>
              <a:rPr lang="ja-JP" altLang="en-US" b="0" i="0" dirty="0">
                <a:solidFill>
                  <a:srgbClr val="222222"/>
                </a:solidFill>
                <a:effectLst/>
                <a:latin typeface="游ゴシック" panose="020B0400000000000000" pitchFamily="50" charset="-128"/>
                <a:ea typeface="游ゴシック" panose="020B0400000000000000" pitchFamily="50" charset="-128"/>
              </a:rPr>
              <a:t>画面を順に進めていく。設定変更は不要。</a:t>
            </a:r>
          </a:p>
          <a:p>
            <a:pPr algn="l">
              <a:buFont typeface="+mj-lt"/>
              <a:buAutoNum type="arabicPeriod"/>
            </a:pPr>
            <a:r>
              <a:rPr lang="en-US" altLang="ja-JP" b="0" i="0" dirty="0">
                <a:solidFill>
                  <a:srgbClr val="222222"/>
                </a:solidFill>
                <a:effectLst/>
                <a:latin typeface="游ゴシック" panose="020B0400000000000000" pitchFamily="50" charset="-128"/>
                <a:ea typeface="游ゴシック" panose="020B0400000000000000" pitchFamily="50" charset="-128"/>
              </a:rPr>
              <a:t>OBS</a:t>
            </a:r>
            <a:r>
              <a:rPr lang="ja-JP" altLang="en-US" b="0" i="0" dirty="0">
                <a:solidFill>
                  <a:srgbClr val="222222"/>
                </a:solidFill>
                <a:effectLst/>
                <a:latin typeface="游ゴシック" panose="020B0400000000000000" pitchFamily="50" charset="-128"/>
                <a:ea typeface="游ゴシック" panose="020B0400000000000000" pitchFamily="50" charset="-128"/>
              </a:rPr>
              <a:t>のインストールが完了する。</a:t>
            </a:r>
          </a:p>
          <a:p>
            <a:endParaRPr kumimoji="1" lang="ja-JP" altLang="en-US" dirty="0"/>
          </a:p>
        </p:txBody>
      </p:sp>
      <p:sp>
        <p:nvSpPr>
          <p:cNvPr id="4" name="フッター プレースホルダー 3">
            <a:extLst>
              <a:ext uri="{FF2B5EF4-FFF2-40B4-BE49-F238E27FC236}">
                <a16:creationId xmlns:a16="http://schemas.microsoft.com/office/drawing/2014/main" id="{89D27933-F744-46F1-8D4A-93142E4827EC}"/>
              </a:ext>
            </a:extLst>
          </p:cNvPr>
          <p:cNvSpPr>
            <a:spLocks noGrp="1"/>
          </p:cNvSpPr>
          <p:nvPr>
            <p:ph type="ftr" sz="quarter" idx="3"/>
          </p:nvPr>
        </p:nvSpPr>
        <p:spPr/>
        <p:txBody>
          <a:bodyPr/>
          <a:lstStyle/>
          <a:p>
            <a:r>
              <a:rPr lang="en-US" altLang="ja-JP"/>
              <a:t>Networked Embedded Systems Laboratory</a:t>
            </a:r>
            <a:endParaRPr lang="ja-JP" altLang="en-US" dirty="0"/>
          </a:p>
        </p:txBody>
      </p:sp>
      <p:sp>
        <p:nvSpPr>
          <p:cNvPr id="5" name="スライド番号プレースホルダー 4">
            <a:extLst>
              <a:ext uri="{FF2B5EF4-FFF2-40B4-BE49-F238E27FC236}">
                <a16:creationId xmlns:a16="http://schemas.microsoft.com/office/drawing/2014/main" id="{A28618C7-487E-4411-B404-2C7723003791}"/>
              </a:ext>
            </a:extLst>
          </p:cNvPr>
          <p:cNvSpPr>
            <a:spLocks noGrp="1"/>
          </p:cNvSpPr>
          <p:nvPr>
            <p:ph type="sldNum" sz="quarter" idx="4"/>
          </p:nvPr>
        </p:nvSpPr>
        <p:spPr/>
        <p:txBody>
          <a:bodyPr/>
          <a:lstStyle/>
          <a:p>
            <a:fld id="{480D77B0-5A78-4240-88A9-168A5C4AD3F5}" type="slidenum">
              <a:rPr lang="ja-JP" altLang="en-US" smtClean="0"/>
              <a:pPr/>
              <a:t>3</a:t>
            </a:fld>
            <a:endParaRPr lang="ja-JP" altLang="en-US" dirty="0"/>
          </a:p>
        </p:txBody>
      </p:sp>
      <p:pic>
        <p:nvPicPr>
          <p:cNvPr id="2050" name="Picture 2" descr="obs-studio">
            <a:extLst>
              <a:ext uri="{FF2B5EF4-FFF2-40B4-BE49-F238E27FC236}">
                <a16:creationId xmlns:a16="http://schemas.microsoft.com/office/drawing/2014/main" id="{D010E4CE-8F69-485E-AB59-2B079F31C5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3002"/>
          <a:stretch/>
        </p:blipFill>
        <p:spPr bwMode="auto">
          <a:xfrm>
            <a:off x="1120441" y="4183884"/>
            <a:ext cx="6903118" cy="267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72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0EDE33-E3FB-B248-BEA9-85E3B17C9285}"/>
              </a:ext>
            </a:extLst>
          </p:cNvPr>
          <p:cNvSpPr>
            <a:spLocks noGrp="1"/>
          </p:cNvSpPr>
          <p:nvPr>
            <p:ph type="title"/>
          </p:nvPr>
        </p:nvSpPr>
        <p:spPr/>
        <p:txBody>
          <a:bodyPr/>
          <a:lstStyle/>
          <a:p>
            <a:r>
              <a:rPr lang="en-US" altLang="ja-JP" dirty="0"/>
              <a:t>OBS Studio</a:t>
            </a:r>
            <a:r>
              <a:rPr lang="ja-JP" altLang="en-US"/>
              <a:t>をインストールする（</a:t>
            </a:r>
            <a:r>
              <a:rPr lang="en-US" altLang="ja-JP" dirty="0"/>
              <a:t>Mac</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8E4E25C7-CFFE-1C47-B161-4B2AF1D6E083}"/>
              </a:ext>
            </a:extLst>
          </p:cNvPr>
          <p:cNvSpPr>
            <a:spLocks noGrp="1"/>
          </p:cNvSpPr>
          <p:nvPr>
            <p:ph idx="1"/>
          </p:nvPr>
        </p:nvSpPr>
        <p:spPr/>
        <p:txBody>
          <a:bodyPr/>
          <a:lstStyle/>
          <a:p>
            <a:r>
              <a:rPr lang="en" altLang="ja-JP" dirty="0">
                <a:hlinkClick r:id="rId2"/>
              </a:rPr>
              <a:t>https://obsproject.com</a:t>
            </a:r>
            <a:r>
              <a:rPr lang="en-US" altLang="ja-JP" dirty="0"/>
              <a:t> </a:t>
            </a:r>
            <a:r>
              <a:rPr lang="ja-JP" altLang="en-US"/>
              <a:t>で</a:t>
            </a:r>
            <a:r>
              <a:rPr lang="en-US" altLang="ja-JP" dirty="0"/>
              <a:t>, macOS </a:t>
            </a:r>
            <a:r>
              <a:rPr lang="ja-JP" altLang="en-US"/>
              <a:t>を選択して，</a:t>
            </a:r>
            <a:endParaRPr lang="en-US" altLang="ja-JP" dirty="0"/>
          </a:p>
          <a:p>
            <a:pPr marL="0" indent="0">
              <a:buNone/>
            </a:pPr>
            <a:r>
              <a:rPr lang="ja-JP" altLang="en-US"/>
              <a:t>　</a:t>
            </a:r>
            <a:r>
              <a:rPr lang="en-US" altLang="ja-JP" dirty="0"/>
              <a:t>.pkg</a:t>
            </a:r>
            <a:r>
              <a:rPr lang="ja-JP" altLang="en-US"/>
              <a:t>ファイルをダウンロード</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lang="ja-JP" altLang="en-US"/>
              <a:t>ダウンロードした</a:t>
            </a:r>
            <a:r>
              <a:rPr lang="en-US" altLang="ja-JP" dirty="0"/>
              <a:t>.pkg</a:t>
            </a:r>
            <a:r>
              <a:rPr lang="ja-JP" altLang="en-US"/>
              <a:t>ファイルをダブルクリックして，</a:t>
            </a:r>
            <a:r>
              <a:rPr lang="en-US" altLang="ja-JP" dirty="0" err="1"/>
              <a:t>OBS.app</a:t>
            </a:r>
            <a:r>
              <a:rPr lang="ja-JP" altLang="en-US"/>
              <a:t>を</a:t>
            </a:r>
            <a:r>
              <a:rPr lang="en-US" altLang="ja-JP" dirty="0"/>
              <a:t>Applications</a:t>
            </a:r>
            <a:r>
              <a:rPr lang="ja-JP" altLang="en-US"/>
              <a:t>にドラッグ</a:t>
            </a:r>
            <a:r>
              <a:rPr lang="en-US" altLang="ja-JP" dirty="0"/>
              <a:t>&amp;</a:t>
            </a:r>
            <a:r>
              <a:rPr lang="ja-JP" altLang="en-US"/>
              <a:t>ドロップする</a:t>
            </a:r>
            <a:endParaRPr lang="en-US" altLang="ja-JP" dirty="0"/>
          </a:p>
          <a:p>
            <a:r>
              <a:rPr kumimoji="1" lang="en-US" altLang="ja-JP" dirty="0"/>
              <a:t>OBS</a:t>
            </a:r>
            <a:r>
              <a:rPr kumimoji="1" lang="ja-JP" altLang="en-US"/>
              <a:t>を起動する．カメラや画面収録等の権限が要求されるので，都度許可する．</a:t>
            </a:r>
          </a:p>
        </p:txBody>
      </p:sp>
      <p:sp>
        <p:nvSpPr>
          <p:cNvPr id="4" name="フッター プレースホルダー 3">
            <a:extLst>
              <a:ext uri="{FF2B5EF4-FFF2-40B4-BE49-F238E27FC236}">
                <a16:creationId xmlns:a16="http://schemas.microsoft.com/office/drawing/2014/main" id="{13D04B13-D329-2B4A-B1E1-FC6CCA466D31}"/>
              </a:ext>
            </a:extLst>
          </p:cNvPr>
          <p:cNvSpPr>
            <a:spLocks noGrp="1"/>
          </p:cNvSpPr>
          <p:nvPr>
            <p:ph type="ftr" sz="quarter" idx="3"/>
          </p:nvPr>
        </p:nvSpPr>
        <p:spPr/>
        <p:txBody>
          <a:bodyPr/>
          <a:lstStyle/>
          <a:p>
            <a:r>
              <a:rPr kumimoji="1" lang="en" altLang="ja-JP"/>
              <a:t>Network Embedded Systems Laboratory</a:t>
            </a:r>
            <a:endParaRPr kumimoji="1" lang="ja-JP" altLang="en-US"/>
          </a:p>
        </p:txBody>
      </p:sp>
      <p:sp>
        <p:nvSpPr>
          <p:cNvPr id="5" name="スライド番号プレースホルダー 4">
            <a:extLst>
              <a:ext uri="{FF2B5EF4-FFF2-40B4-BE49-F238E27FC236}">
                <a16:creationId xmlns:a16="http://schemas.microsoft.com/office/drawing/2014/main" id="{6E296392-7ACD-4947-B6E0-369A4D40F59A}"/>
              </a:ext>
            </a:extLst>
          </p:cNvPr>
          <p:cNvSpPr>
            <a:spLocks noGrp="1"/>
          </p:cNvSpPr>
          <p:nvPr>
            <p:ph type="sldNum" sz="quarter" idx="4"/>
          </p:nvPr>
        </p:nvSpPr>
        <p:spPr/>
        <p:txBody>
          <a:bodyPr/>
          <a:lstStyle/>
          <a:p>
            <a:fld id="{205B3016-C76B-EB4E-B2B0-3792EE9CE003}" type="slidenum">
              <a:rPr kumimoji="1" lang="ja-JP" altLang="en-US" smtClean="0"/>
              <a:t>4</a:t>
            </a:fld>
            <a:endParaRPr kumimoji="1" lang="ja-JP" altLang="en-US"/>
          </a:p>
        </p:txBody>
      </p:sp>
      <p:pic>
        <p:nvPicPr>
          <p:cNvPr id="7" name="図 6" descr="グラフィカル ユーザー インターフェイス, アプリケーション, Web サイト&#10;&#10;自動的に生成された説明">
            <a:extLst>
              <a:ext uri="{FF2B5EF4-FFF2-40B4-BE49-F238E27FC236}">
                <a16:creationId xmlns:a16="http://schemas.microsoft.com/office/drawing/2014/main" id="{97F5815E-EA1B-694D-BB87-BD571BE02DE3}"/>
              </a:ext>
            </a:extLst>
          </p:cNvPr>
          <p:cNvPicPr>
            <a:picLocks noChangeAspect="1"/>
          </p:cNvPicPr>
          <p:nvPr/>
        </p:nvPicPr>
        <p:blipFill>
          <a:blip r:embed="rId3"/>
          <a:stretch>
            <a:fillRect/>
          </a:stretch>
        </p:blipFill>
        <p:spPr>
          <a:xfrm>
            <a:off x="2192356" y="2049136"/>
            <a:ext cx="4163208" cy="2215901"/>
          </a:xfrm>
          <a:prstGeom prst="rect">
            <a:avLst/>
          </a:prstGeom>
        </p:spPr>
      </p:pic>
    </p:spTree>
    <p:extLst>
      <p:ext uri="{BB962C8B-B14F-4D97-AF65-F5344CB8AC3E}">
        <p14:creationId xmlns:p14="http://schemas.microsoft.com/office/powerpoint/2010/main" val="92315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1BE3A-FE68-4818-8C7C-DD1A03099B5E}"/>
              </a:ext>
            </a:extLst>
          </p:cNvPr>
          <p:cNvSpPr>
            <a:spLocks noGrp="1"/>
          </p:cNvSpPr>
          <p:nvPr>
            <p:ph type="title"/>
          </p:nvPr>
        </p:nvSpPr>
        <p:spPr/>
        <p:txBody>
          <a:bodyPr/>
          <a:lstStyle/>
          <a:p>
            <a:r>
              <a:rPr kumimoji="1" lang="en-US" altLang="ja-JP" sz="2800" dirty="0"/>
              <a:t>OBS-</a:t>
            </a:r>
            <a:r>
              <a:rPr kumimoji="1" lang="en-US" altLang="ja-JP" sz="2800" dirty="0" err="1"/>
              <a:t>VirtualCam</a:t>
            </a:r>
            <a:r>
              <a:rPr kumimoji="1" lang="ja-JP" altLang="en-US" sz="2800" dirty="0"/>
              <a:t>　とは</a:t>
            </a:r>
            <a:endParaRPr kumimoji="1" lang="ja-JP" altLang="en-US" dirty="0"/>
          </a:p>
        </p:txBody>
      </p:sp>
      <p:sp>
        <p:nvSpPr>
          <p:cNvPr id="3" name="コンテンツ プレースホルダー 2">
            <a:extLst>
              <a:ext uri="{FF2B5EF4-FFF2-40B4-BE49-F238E27FC236}">
                <a16:creationId xmlns:a16="http://schemas.microsoft.com/office/drawing/2014/main" id="{E7ED2EAC-FE59-458F-A869-305C5B34F92F}"/>
              </a:ext>
            </a:extLst>
          </p:cNvPr>
          <p:cNvSpPr>
            <a:spLocks noGrp="1"/>
          </p:cNvSpPr>
          <p:nvPr>
            <p:ph idx="1"/>
          </p:nvPr>
        </p:nvSpPr>
        <p:spPr/>
        <p:txBody>
          <a:bodyPr/>
          <a:lstStyle/>
          <a:p>
            <a:r>
              <a:rPr lang="ja-JP" altLang="en-US" b="1" i="0" dirty="0">
                <a:solidFill>
                  <a:srgbClr val="222222"/>
                </a:solidFill>
                <a:effectLst/>
                <a:latin typeface="-apple-system"/>
              </a:rPr>
              <a:t>「仮想カメラ」を使うと、</a:t>
            </a:r>
            <a:r>
              <a:rPr lang="en-US" altLang="ja-JP" b="1" i="0" dirty="0">
                <a:solidFill>
                  <a:srgbClr val="222222"/>
                </a:solidFill>
                <a:effectLst/>
                <a:latin typeface="-apple-system"/>
              </a:rPr>
              <a:t>Web</a:t>
            </a:r>
            <a:r>
              <a:rPr lang="ja-JP" altLang="en-US" b="1" i="0" dirty="0">
                <a:solidFill>
                  <a:srgbClr val="222222"/>
                </a:solidFill>
                <a:effectLst/>
                <a:latin typeface="-apple-system"/>
              </a:rPr>
              <a:t>カメラの代わりに任意のアプリの映像を用いてテレビ会議をすることができる</a:t>
            </a:r>
          </a:p>
          <a:p>
            <a:endParaRPr kumimoji="1" lang="ja-JP" altLang="en-US" dirty="0"/>
          </a:p>
        </p:txBody>
      </p:sp>
      <p:sp>
        <p:nvSpPr>
          <p:cNvPr id="4" name="フッター プレースホルダー 3">
            <a:extLst>
              <a:ext uri="{FF2B5EF4-FFF2-40B4-BE49-F238E27FC236}">
                <a16:creationId xmlns:a16="http://schemas.microsoft.com/office/drawing/2014/main" id="{4130A6C0-ECEA-4405-BC87-B1917F15152D}"/>
              </a:ext>
            </a:extLst>
          </p:cNvPr>
          <p:cNvSpPr>
            <a:spLocks noGrp="1"/>
          </p:cNvSpPr>
          <p:nvPr>
            <p:ph type="ftr" sz="quarter" idx="3"/>
          </p:nvPr>
        </p:nvSpPr>
        <p:spPr/>
        <p:txBody>
          <a:bodyPr/>
          <a:lstStyle/>
          <a:p>
            <a:r>
              <a:rPr lang="en-US" altLang="ja-JP"/>
              <a:t>Networked Embedded Systems Laboratory</a:t>
            </a:r>
            <a:endParaRPr lang="ja-JP" altLang="en-US" dirty="0"/>
          </a:p>
        </p:txBody>
      </p:sp>
      <p:sp>
        <p:nvSpPr>
          <p:cNvPr id="5" name="スライド番号プレースホルダー 4">
            <a:extLst>
              <a:ext uri="{FF2B5EF4-FFF2-40B4-BE49-F238E27FC236}">
                <a16:creationId xmlns:a16="http://schemas.microsoft.com/office/drawing/2014/main" id="{85089389-A067-4156-8507-C03C13EC70FD}"/>
              </a:ext>
            </a:extLst>
          </p:cNvPr>
          <p:cNvSpPr>
            <a:spLocks noGrp="1"/>
          </p:cNvSpPr>
          <p:nvPr>
            <p:ph type="sldNum" sz="quarter" idx="4"/>
          </p:nvPr>
        </p:nvSpPr>
        <p:spPr/>
        <p:txBody>
          <a:bodyPr/>
          <a:lstStyle/>
          <a:p>
            <a:fld id="{480D77B0-5A78-4240-88A9-168A5C4AD3F5}" type="slidenum">
              <a:rPr lang="ja-JP" altLang="en-US" smtClean="0"/>
              <a:pPr/>
              <a:t>5</a:t>
            </a:fld>
            <a:endParaRPr lang="ja-JP" altLang="en-US" dirty="0"/>
          </a:p>
        </p:txBody>
      </p:sp>
      <p:pic>
        <p:nvPicPr>
          <p:cNvPr id="3076" name="Picture 4" descr="画像2">
            <a:extLst>
              <a:ext uri="{FF2B5EF4-FFF2-40B4-BE49-F238E27FC236}">
                <a16:creationId xmlns:a16="http://schemas.microsoft.com/office/drawing/2014/main" id="{588E2542-025D-4F6D-A946-F3A196EEB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241885"/>
            <a:ext cx="8191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93F901E9-40C9-4E91-AF4C-E362D9907214}"/>
              </a:ext>
            </a:extLst>
          </p:cNvPr>
          <p:cNvSpPr txBox="1"/>
          <p:nvPr/>
        </p:nvSpPr>
        <p:spPr>
          <a:xfrm>
            <a:off x="876300" y="5212080"/>
            <a:ext cx="982980" cy="415498"/>
          </a:xfrm>
          <a:prstGeom prst="rect">
            <a:avLst/>
          </a:prstGeom>
          <a:solidFill>
            <a:srgbClr val="D9D9D9"/>
          </a:solidFill>
        </p:spPr>
        <p:txBody>
          <a:bodyPr wrap="square" rtlCol="0">
            <a:spAutoFit/>
          </a:bodyPr>
          <a:lstStyle/>
          <a:p>
            <a:r>
              <a:rPr lang="ja-JP" altLang="en-US" sz="1050" b="1" dirty="0">
                <a:latin typeface="Meiryo" charset="-128"/>
                <a:ea typeface="Meiryo" charset="-128"/>
                <a:cs typeface="Meiryo" charset="-128"/>
              </a:rPr>
              <a:t>様々なソフトウェアの表示</a:t>
            </a:r>
            <a:endParaRPr kumimoji="1" lang="ja-JP" altLang="en-US" sz="1050" b="1" dirty="0">
              <a:latin typeface="Meiryo" charset="-128"/>
              <a:ea typeface="Meiryo" charset="-128"/>
              <a:cs typeface="Meiryo" charset="-128"/>
            </a:endParaRPr>
          </a:p>
        </p:txBody>
      </p:sp>
    </p:spTree>
    <p:extLst>
      <p:ext uri="{BB962C8B-B14F-4D97-AF65-F5344CB8AC3E}">
        <p14:creationId xmlns:p14="http://schemas.microsoft.com/office/powerpoint/2010/main" val="377717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FA289-850B-4DD0-A9EE-1F6BFE912179}"/>
              </a:ext>
            </a:extLst>
          </p:cNvPr>
          <p:cNvSpPr>
            <a:spLocks noGrp="1"/>
          </p:cNvSpPr>
          <p:nvPr>
            <p:ph type="title"/>
          </p:nvPr>
        </p:nvSpPr>
        <p:spPr/>
        <p:txBody>
          <a:bodyPr/>
          <a:lstStyle/>
          <a:p>
            <a:r>
              <a:rPr kumimoji="1" lang="en-US" altLang="ja-JP" sz="2800" dirty="0"/>
              <a:t>OBS-</a:t>
            </a:r>
            <a:r>
              <a:rPr kumimoji="1" lang="en-US" altLang="ja-JP" sz="2800" dirty="0" err="1"/>
              <a:t>VirtualCam</a:t>
            </a:r>
            <a:r>
              <a:rPr kumimoji="1" lang="ja-JP" altLang="en-US" sz="2800" dirty="0"/>
              <a:t>　のインストール（</a:t>
            </a:r>
            <a:r>
              <a:rPr kumimoji="1" lang="en-US" altLang="ja-JP" sz="2800" dirty="0"/>
              <a:t>Windows</a:t>
            </a:r>
            <a:r>
              <a:rPr kumimoji="1" lang="ja-JP" altLang="en-US" sz="2800" dirty="0"/>
              <a:t>）</a:t>
            </a:r>
            <a:endParaRPr kumimoji="1" lang="ja-JP" altLang="en-US" dirty="0"/>
          </a:p>
        </p:txBody>
      </p:sp>
      <p:sp>
        <p:nvSpPr>
          <p:cNvPr id="3" name="コンテンツ プレースホルダー 2">
            <a:extLst>
              <a:ext uri="{FF2B5EF4-FFF2-40B4-BE49-F238E27FC236}">
                <a16:creationId xmlns:a16="http://schemas.microsoft.com/office/drawing/2014/main" id="{37D80544-D2C3-4489-B5EB-D29EB593841B}"/>
              </a:ext>
            </a:extLst>
          </p:cNvPr>
          <p:cNvSpPr>
            <a:spLocks noGrp="1"/>
          </p:cNvSpPr>
          <p:nvPr>
            <p:ph idx="1"/>
          </p:nvPr>
        </p:nvSpPr>
        <p:spPr/>
        <p:txBody>
          <a:bodyPr/>
          <a:lstStyle/>
          <a:p>
            <a:pPr algn="l"/>
            <a:r>
              <a:rPr lang="en-US" altLang="ja-JP" b="0" i="0" u="sng" dirty="0">
                <a:solidFill>
                  <a:srgbClr val="222222"/>
                </a:solidFill>
                <a:effectLst/>
                <a:latin typeface="-apple-system"/>
                <a:hlinkClick r:id="rId2"/>
              </a:rPr>
              <a:t>https://github.com/CatxFish/obs-virtual-cam/releases</a:t>
            </a:r>
            <a:br>
              <a:rPr lang="ja-JP" altLang="en-US" b="0" i="0" dirty="0">
                <a:solidFill>
                  <a:srgbClr val="222222"/>
                </a:solidFill>
                <a:effectLst/>
                <a:latin typeface="-apple-system"/>
              </a:rPr>
            </a:br>
            <a:endParaRPr lang="ja-JP" altLang="en-US" b="0" i="0" dirty="0">
              <a:solidFill>
                <a:srgbClr val="222222"/>
              </a:solidFill>
              <a:effectLst/>
              <a:latin typeface="-apple-system"/>
            </a:endParaRPr>
          </a:p>
          <a:p>
            <a:pPr algn="l"/>
            <a:r>
              <a:rPr lang="en-US" altLang="ja-JP" sz="2000" b="0" i="0" dirty="0">
                <a:solidFill>
                  <a:srgbClr val="222222"/>
                </a:solidFill>
                <a:effectLst/>
                <a:latin typeface="-apple-system"/>
              </a:rPr>
              <a:t>【</a:t>
            </a:r>
            <a:r>
              <a:rPr lang="ja-JP" altLang="en-US" sz="2000" b="0" i="0" dirty="0">
                <a:solidFill>
                  <a:srgbClr val="222222"/>
                </a:solidFill>
                <a:effectLst/>
                <a:latin typeface="-apple-system"/>
              </a:rPr>
              <a:t>インストーラにまかせる</a:t>
            </a:r>
            <a:r>
              <a:rPr lang="en-US" altLang="ja-JP" sz="2000" b="0" i="0" dirty="0">
                <a:solidFill>
                  <a:srgbClr val="222222"/>
                </a:solidFill>
                <a:effectLst/>
                <a:latin typeface="-apple-system"/>
              </a:rPr>
              <a:t>】OBS-VirtualCam2.0.4-Installer.exe</a:t>
            </a:r>
            <a:r>
              <a:rPr lang="ja-JP" altLang="en-US" sz="2000" b="0" i="0" dirty="0">
                <a:solidFill>
                  <a:srgbClr val="222222"/>
                </a:solidFill>
                <a:effectLst/>
                <a:latin typeface="-apple-system"/>
              </a:rPr>
              <a:t>をダウンロードし、</a:t>
            </a:r>
            <a:r>
              <a:rPr lang="ja-JP" altLang="en-US" sz="2000" b="1" i="0" dirty="0">
                <a:solidFill>
                  <a:srgbClr val="222222"/>
                </a:solidFill>
                <a:effectLst/>
                <a:latin typeface="-apple-system"/>
              </a:rPr>
              <a:t>管理者権限で実行</a:t>
            </a:r>
            <a:r>
              <a:rPr lang="ja-JP" altLang="en-US" sz="2000" b="0" i="0" dirty="0">
                <a:solidFill>
                  <a:srgbClr val="222222"/>
                </a:solidFill>
                <a:effectLst/>
                <a:latin typeface="-apple-system"/>
              </a:rPr>
              <a:t>することで自動的に</a:t>
            </a:r>
            <a:r>
              <a:rPr lang="en-US" altLang="ja-JP" sz="2000" b="0" i="0" dirty="0">
                <a:solidFill>
                  <a:srgbClr val="222222"/>
                </a:solidFill>
                <a:effectLst/>
                <a:latin typeface="-apple-system"/>
              </a:rPr>
              <a:t>OBS</a:t>
            </a:r>
            <a:r>
              <a:rPr lang="ja-JP" altLang="en-US" sz="2000" b="0" i="0" dirty="0">
                <a:solidFill>
                  <a:srgbClr val="222222"/>
                </a:solidFill>
                <a:effectLst/>
                <a:latin typeface="-apple-system"/>
              </a:rPr>
              <a:t>のインストール先フォルダに上書き展開をしてくれます。</a:t>
            </a:r>
            <a:endParaRPr kumimoji="1" lang="ja-JP" altLang="en-US" sz="2000" dirty="0"/>
          </a:p>
        </p:txBody>
      </p:sp>
      <p:sp>
        <p:nvSpPr>
          <p:cNvPr id="4" name="フッター プレースホルダー 3">
            <a:extLst>
              <a:ext uri="{FF2B5EF4-FFF2-40B4-BE49-F238E27FC236}">
                <a16:creationId xmlns:a16="http://schemas.microsoft.com/office/drawing/2014/main" id="{AD9E46AB-D6A3-4D4F-B82D-66EF0E5E0CA5}"/>
              </a:ext>
            </a:extLst>
          </p:cNvPr>
          <p:cNvSpPr>
            <a:spLocks noGrp="1"/>
          </p:cNvSpPr>
          <p:nvPr>
            <p:ph type="ftr" sz="quarter" idx="3"/>
          </p:nvPr>
        </p:nvSpPr>
        <p:spPr/>
        <p:txBody>
          <a:bodyPr/>
          <a:lstStyle/>
          <a:p>
            <a:r>
              <a:rPr lang="en-US" altLang="ja-JP"/>
              <a:t>Networked Embedded Systems Laboratory</a:t>
            </a:r>
            <a:endParaRPr lang="ja-JP" altLang="en-US" dirty="0"/>
          </a:p>
        </p:txBody>
      </p:sp>
      <p:sp>
        <p:nvSpPr>
          <p:cNvPr id="5" name="スライド番号プレースホルダー 4">
            <a:extLst>
              <a:ext uri="{FF2B5EF4-FFF2-40B4-BE49-F238E27FC236}">
                <a16:creationId xmlns:a16="http://schemas.microsoft.com/office/drawing/2014/main" id="{CB078709-08D0-48D1-AA8D-AAE79374491A}"/>
              </a:ext>
            </a:extLst>
          </p:cNvPr>
          <p:cNvSpPr>
            <a:spLocks noGrp="1"/>
          </p:cNvSpPr>
          <p:nvPr>
            <p:ph type="sldNum" sz="quarter" idx="4"/>
          </p:nvPr>
        </p:nvSpPr>
        <p:spPr/>
        <p:txBody>
          <a:bodyPr/>
          <a:lstStyle/>
          <a:p>
            <a:fld id="{480D77B0-5A78-4240-88A9-168A5C4AD3F5}" type="slidenum">
              <a:rPr lang="ja-JP" altLang="en-US" smtClean="0"/>
              <a:pPr/>
              <a:t>6</a:t>
            </a:fld>
            <a:endParaRPr lang="ja-JP" altLang="en-US" dirty="0"/>
          </a:p>
        </p:txBody>
      </p:sp>
      <p:pic>
        <p:nvPicPr>
          <p:cNvPr id="7" name="図 6">
            <a:extLst>
              <a:ext uri="{FF2B5EF4-FFF2-40B4-BE49-F238E27FC236}">
                <a16:creationId xmlns:a16="http://schemas.microsoft.com/office/drawing/2014/main" id="{7E3E40E3-9E71-47BE-9536-DE4781E3F1E1}"/>
              </a:ext>
            </a:extLst>
          </p:cNvPr>
          <p:cNvPicPr>
            <a:picLocks noChangeAspect="1"/>
          </p:cNvPicPr>
          <p:nvPr/>
        </p:nvPicPr>
        <p:blipFill rotWithShape="1">
          <a:blip r:embed="rId3"/>
          <a:srcRect l="6665" t="39142" r="16931" b="13610"/>
          <a:stretch/>
        </p:blipFill>
        <p:spPr>
          <a:xfrm>
            <a:off x="1541615" y="3000828"/>
            <a:ext cx="7503201" cy="3476172"/>
          </a:xfrm>
          <a:prstGeom prst="rect">
            <a:avLst/>
          </a:prstGeom>
        </p:spPr>
      </p:pic>
      <p:sp>
        <p:nvSpPr>
          <p:cNvPr id="8" name="四角形: 角を丸くする 7">
            <a:extLst>
              <a:ext uri="{FF2B5EF4-FFF2-40B4-BE49-F238E27FC236}">
                <a16:creationId xmlns:a16="http://schemas.microsoft.com/office/drawing/2014/main" id="{D890193C-5607-4538-BD7B-7CFC07BC011D}"/>
              </a:ext>
            </a:extLst>
          </p:cNvPr>
          <p:cNvSpPr/>
          <p:nvPr/>
        </p:nvSpPr>
        <p:spPr>
          <a:xfrm>
            <a:off x="2819400" y="5213350"/>
            <a:ext cx="2095500" cy="2667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334CB29-595B-4D88-A28F-B6112FDB9C2C}"/>
              </a:ext>
            </a:extLst>
          </p:cNvPr>
          <p:cNvSpPr/>
          <p:nvPr/>
        </p:nvSpPr>
        <p:spPr>
          <a:xfrm>
            <a:off x="1981200" y="5137150"/>
            <a:ext cx="749300" cy="42545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509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76264A-7AFA-7C49-AC2F-E6FD31A5B1FD}"/>
              </a:ext>
            </a:extLst>
          </p:cNvPr>
          <p:cNvSpPr>
            <a:spLocks noGrp="1"/>
          </p:cNvSpPr>
          <p:nvPr>
            <p:ph type="title"/>
          </p:nvPr>
        </p:nvSpPr>
        <p:spPr/>
        <p:txBody>
          <a:bodyPr/>
          <a:lstStyle/>
          <a:p>
            <a:r>
              <a:rPr kumimoji="1" lang="en-US" altLang="ja-JP" dirty="0" err="1"/>
              <a:t>Virtualcam</a:t>
            </a:r>
            <a:r>
              <a:rPr lang="ja-JP" altLang="en-US"/>
              <a:t>を</a:t>
            </a:r>
            <a:r>
              <a:rPr kumimoji="1" lang="ja-JP" altLang="en-US"/>
              <a:t>インストールする</a:t>
            </a:r>
            <a:r>
              <a:rPr lang="ja-JP" altLang="en-US"/>
              <a:t>（</a:t>
            </a:r>
            <a:r>
              <a:rPr lang="en-US" altLang="ja-JP" dirty="0"/>
              <a:t>Mac</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6F7BD5C7-ED4A-A942-95C7-FFE74F631ED6}"/>
              </a:ext>
            </a:extLst>
          </p:cNvPr>
          <p:cNvSpPr>
            <a:spLocks noGrp="1"/>
          </p:cNvSpPr>
          <p:nvPr>
            <p:ph idx="1"/>
          </p:nvPr>
        </p:nvSpPr>
        <p:spPr>
          <a:xfrm>
            <a:off x="457200" y="1124744"/>
            <a:ext cx="8229600" cy="5714968"/>
          </a:xfrm>
        </p:spPr>
        <p:txBody>
          <a:bodyPr>
            <a:normAutofit/>
          </a:bodyPr>
          <a:lstStyle/>
          <a:p>
            <a:r>
              <a:rPr kumimoji="1" lang="en" altLang="ja-JP" dirty="0">
                <a:hlinkClick r:id="rId2"/>
              </a:rPr>
              <a:t>https://github.com/johnboiles/obs-mac-virtualcam/releases</a:t>
            </a:r>
            <a:r>
              <a:rPr kumimoji="1" lang="ja-JP" altLang="en-US" dirty="0"/>
              <a:t>を開き、</a:t>
            </a:r>
            <a:r>
              <a:rPr lang="en" altLang="ja-JP" b="1" u="sng" dirty="0"/>
              <a:t>obs-mac-virtualcam-3ca8f62-v1.2.0.pkg</a:t>
            </a:r>
            <a:r>
              <a:rPr lang="en-US" altLang="ja-JP" dirty="0"/>
              <a:t> </a:t>
            </a:r>
            <a:r>
              <a:rPr lang="ja-JP" altLang="en-US" dirty="0"/>
              <a:t>をダウンロードする．</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ダウンロードした</a:t>
            </a:r>
            <a:r>
              <a:rPr lang="en-US" altLang="ja-JP" dirty="0"/>
              <a:t>.pkg</a:t>
            </a:r>
            <a:r>
              <a:rPr lang="ja-JP" altLang="en-US" dirty="0"/>
              <a:t>ファイルを開き，画面の指示に従って，インストールを行う．</a:t>
            </a:r>
            <a:endParaRPr kumimoji="1" lang="ja-JP" altLang="en-US" dirty="0"/>
          </a:p>
        </p:txBody>
      </p:sp>
      <p:sp>
        <p:nvSpPr>
          <p:cNvPr id="4" name="フッター プレースホルダー 3">
            <a:extLst>
              <a:ext uri="{FF2B5EF4-FFF2-40B4-BE49-F238E27FC236}">
                <a16:creationId xmlns:a16="http://schemas.microsoft.com/office/drawing/2014/main" id="{2437990E-3220-E248-BC39-46C55B16041E}"/>
              </a:ext>
            </a:extLst>
          </p:cNvPr>
          <p:cNvSpPr>
            <a:spLocks noGrp="1"/>
          </p:cNvSpPr>
          <p:nvPr>
            <p:ph type="ftr" sz="quarter" idx="3"/>
          </p:nvPr>
        </p:nvSpPr>
        <p:spPr/>
        <p:txBody>
          <a:bodyPr/>
          <a:lstStyle/>
          <a:p>
            <a:r>
              <a:rPr kumimoji="1" lang="en" altLang="ja-JP"/>
              <a:t>Network Embedded Systems Laboratory</a:t>
            </a:r>
            <a:endParaRPr kumimoji="1" lang="ja-JP" altLang="en-US"/>
          </a:p>
        </p:txBody>
      </p:sp>
      <p:sp>
        <p:nvSpPr>
          <p:cNvPr id="5" name="スライド番号プレースホルダー 4">
            <a:extLst>
              <a:ext uri="{FF2B5EF4-FFF2-40B4-BE49-F238E27FC236}">
                <a16:creationId xmlns:a16="http://schemas.microsoft.com/office/drawing/2014/main" id="{F03190F7-0745-5741-9491-53438C6B678A}"/>
              </a:ext>
            </a:extLst>
          </p:cNvPr>
          <p:cNvSpPr>
            <a:spLocks noGrp="1"/>
          </p:cNvSpPr>
          <p:nvPr>
            <p:ph type="sldNum" sz="quarter" idx="4"/>
          </p:nvPr>
        </p:nvSpPr>
        <p:spPr/>
        <p:txBody>
          <a:bodyPr/>
          <a:lstStyle/>
          <a:p>
            <a:fld id="{205B3016-C76B-EB4E-B2B0-3792EE9CE003}" type="slidenum">
              <a:rPr kumimoji="1" lang="ja-JP" altLang="en-US" smtClean="0"/>
              <a:t>7</a:t>
            </a:fld>
            <a:endParaRPr kumimoji="1" lang="ja-JP" altLang="en-US"/>
          </a:p>
        </p:txBody>
      </p:sp>
      <p:pic>
        <p:nvPicPr>
          <p:cNvPr id="8" name="図 7" descr="グラフィカル ユーザー インターフェイス, テキスト, アプリケーション, メール&#10;&#10;自動的に生成された説明">
            <a:extLst>
              <a:ext uri="{FF2B5EF4-FFF2-40B4-BE49-F238E27FC236}">
                <a16:creationId xmlns:a16="http://schemas.microsoft.com/office/drawing/2014/main" id="{2320B91E-610F-EA49-A329-233AABDAE8DD}"/>
              </a:ext>
            </a:extLst>
          </p:cNvPr>
          <p:cNvPicPr>
            <a:picLocks noChangeAspect="1"/>
          </p:cNvPicPr>
          <p:nvPr/>
        </p:nvPicPr>
        <p:blipFill rotWithShape="1">
          <a:blip r:embed="rId3"/>
          <a:srcRect t="36275" b="-1"/>
          <a:stretch/>
        </p:blipFill>
        <p:spPr>
          <a:xfrm>
            <a:off x="457200" y="2570547"/>
            <a:ext cx="7771912" cy="2823361"/>
          </a:xfrm>
          <a:prstGeom prst="rect">
            <a:avLst/>
          </a:prstGeom>
        </p:spPr>
      </p:pic>
    </p:spTree>
    <p:extLst>
      <p:ext uri="{BB962C8B-B14F-4D97-AF65-F5344CB8AC3E}">
        <p14:creationId xmlns:p14="http://schemas.microsoft.com/office/powerpoint/2010/main" val="2441806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4-3]PPTTheme_Inouelab_2018">
  <a:themeElements>
    <a:clrScheme name="スリップストリーム">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none" rtlCol="0">
        <a:spAutoFit/>
      </a:bodyPr>
      <a:lstStyle>
        <a:defPPr>
          <a:defRPr kumimoji="1" sz="2000">
            <a:latin typeface="Meiryo" charset="-128"/>
            <a:ea typeface="Meiryo" charset="-128"/>
            <a:cs typeface="Meiryo" charset="-128"/>
          </a:defRPr>
        </a:defPPr>
      </a:lstStyle>
    </a:txDef>
  </a:objectDefaults>
  <a:extraClrSchemeLst/>
  <a:extLst>
    <a:ext uri="{05A4C25C-085E-4340-85A3-A5531E510DB2}">
      <thm15:themeFamily xmlns:thm15="http://schemas.microsoft.com/office/thememl/2012/main" name="[4-3]PPTTheme_Inouelab_2018" id="{F1E522D6-D6E0-4B7F-8988-298B9E8473FF}" vid="{4B655D87-AAA9-40F3-98A7-F4C90FE9389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4667785296F1241951B1FA40BF6FDA7" ma:contentTypeVersion="6" ma:contentTypeDescription="新しいドキュメントを作成します。" ma:contentTypeScope="" ma:versionID="12cd6ca6b5593f0185f9fb9d913947e3">
  <xsd:schema xmlns:xsd="http://www.w3.org/2001/XMLSchema" xmlns:xs="http://www.w3.org/2001/XMLSchema" xmlns:p="http://schemas.microsoft.com/office/2006/metadata/properties" xmlns:ns3="22008ef4-c2b0-4bd8-a5f0-0496b4e01e0f" xmlns:ns4="a1ffa9e7-4320-4dc6-bbce-47378949a1df" targetNamespace="http://schemas.microsoft.com/office/2006/metadata/properties" ma:root="true" ma:fieldsID="2def71844a11d0808bc47e449609bd05" ns3:_="" ns4:_="">
    <xsd:import namespace="22008ef4-c2b0-4bd8-a5f0-0496b4e01e0f"/>
    <xsd:import namespace="a1ffa9e7-4320-4dc6-bbce-47378949a1d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008ef4-c2b0-4bd8-a5f0-0496b4e01e0f"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SharingHintHash" ma:index="10" nillable="true" ma:displayName="共有のヒントのハッシュ"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ffa9e7-4320-4dc6-bbce-47378949a1d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AF9813-5BC4-49D8-91D6-D451C4F6F4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008ef4-c2b0-4bd8-a5f0-0496b4e01e0f"/>
    <ds:schemaRef ds:uri="a1ffa9e7-4320-4dc6-bbce-47378949a1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D855C7-5BDA-43EF-82A1-1E4CBAE7DC14}">
  <ds:schemaRefs>
    <ds:schemaRef ds:uri="http://schemas.microsoft.com/sharepoint/v3/contenttype/forms"/>
  </ds:schemaRefs>
</ds:datastoreItem>
</file>

<file path=customXml/itemProps3.xml><?xml version="1.0" encoding="utf-8"?>
<ds:datastoreItem xmlns:ds="http://schemas.openxmlformats.org/officeDocument/2006/customXml" ds:itemID="{B76D0233-1745-49BC-A478-4F7573BEE980}">
  <ds:schemaRefs>
    <ds:schemaRef ds:uri="http://purl.org/dc/term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a1ffa9e7-4320-4dc6-bbce-47378949a1df"/>
    <ds:schemaRef ds:uri="22008ef4-c2b0-4bd8-a5f0-0496b4e01e0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Presentation_Template_</Template>
  <TotalTime>29</TotalTime>
  <Words>345</Words>
  <Application>Microsoft Office PowerPoint</Application>
  <PresentationFormat>画面に合わせる (4:3)</PresentationFormat>
  <Paragraphs>55</Paragraphs>
  <Slides>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-apple-system</vt:lpstr>
      <vt:lpstr>Meiryo</vt:lpstr>
      <vt:lpstr>Meiryo</vt:lpstr>
      <vt:lpstr>游ゴシック</vt:lpstr>
      <vt:lpstr>Arial</vt:lpstr>
      <vt:lpstr>Calibri</vt:lpstr>
      <vt:lpstr>[4-3]PPTTheme_Inouelab_2018</vt:lpstr>
      <vt:lpstr>OBS Studioのインストール OBS-VirtualCamのセットアップ</vt:lpstr>
      <vt:lpstr>OBS Studio とは</vt:lpstr>
      <vt:lpstr>OBS Studio のインストール（Windows）</vt:lpstr>
      <vt:lpstr>OBS Studioをインストールする（Mac）</vt:lpstr>
      <vt:lpstr>OBS-VirtualCam　とは</vt:lpstr>
      <vt:lpstr>OBS-VirtualCam　のインストール（Windows）</vt:lpstr>
      <vt:lpstr>Virtualcamをインストールする（Mac）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 Studioのインストール OBS-VirtualCamのセットアップ</dc:title>
  <dc:creator>Kazuki Makita</dc:creator>
  <cp:lastModifiedBy>Kazuki Makita</cp:lastModifiedBy>
  <cp:revision>1</cp:revision>
  <dcterms:created xsi:type="dcterms:W3CDTF">2020-09-28T04:58:23Z</dcterms:created>
  <dcterms:modified xsi:type="dcterms:W3CDTF">2020-09-28T05:27:28Z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0x01010014667785296F1241951B1FA40BF6FDA7</vt:lpwstr>
  </property>
</Properties>
</file>