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B756-2CD1-4B20-8ABC-8144B176200F}" type="datetimeFigureOut">
              <a:rPr kumimoji="1" lang="ja-JP" altLang="en-US" smtClean="0"/>
              <a:t>2011/9/5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5B9B-BE02-448D-87CC-36AD2C45F61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ono\Desktop\pointcar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844824"/>
            <a:ext cx="2990850" cy="790575"/>
          </a:xfrm>
          <a:prstGeom prst="rect">
            <a:avLst/>
          </a:prstGeom>
          <a:noFill/>
        </p:spPr>
      </p:pic>
      <p:sp>
        <p:nvSpPr>
          <p:cNvPr id="5" name="角丸四角形 4"/>
          <p:cNvSpPr/>
          <p:nvPr/>
        </p:nvSpPr>
        <p:spPr>
          <a:xfrm>
            <a:off x="2195736" y="1556792"/>
            <a:ext cx="1872208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この文に含まれる指摘数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195736" y="2708920"/>
            <a:ext cx="1872208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エディタ上の位置選択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24128" y="1556792"/>
            <a:ext cx="1872208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一時的にこのカードを非表示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724128" y="2708920"/>
            <a:ext cx="1872208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読み上げ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右中かっこ 8"/>
          <p:cNvSpPr/>
          <p:nvPr/>
        </p:nvSpPr>
        <p:spPr>
          <a:xfrm>
            <a:off x="5940152" y="2132856"/>
            <a:ext cx="144016" cy="4320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rot="5400000">
            <a:off x="6012160" y="1772816"/>
            <a:ext cx="1440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rot="16200000" flipH="1">
            <a:off x="2987824" y="1772817"/>
            <a:ext cx="1440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rot="5400000" flipH="1" flipV="1">
            <a:off x="2915816" y="2564904"/>
            <a:ext cx="1440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6200000" flipV="1">
            <a:off x="6012160" y="2564904"/>
            <a:ext cx="1440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140968"/>
            <a:ext cx="2567393" cy="118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線矢印コネクタ 15"/>
          <p:cNvCxnSpPr/>
          <p:nvPr/>
        </p:nvCxnSpPr>
        <p:spPr>
          <a:xfrm rot="10800000">
            <a:off x="3347864" y="2276872"/>
            <a:ext cx="180020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139952" y="3429000"/>
            <a:ext cx="1872208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可視化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ono\Desktop\pointcar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16832"/>
            <a:ext cx="3219450" cy="1504950"/>
          </a:xfrm>
          <a:prstGeom prst="rect">
            <a:avLst/>
          </a:prstGeom>
          <a:noFill/>
        </p:spPr>
      </p:pic>
      <p:sp>
        <p:nvSpPr>
          <p:cNvPr id="3" name="角丸四角形 2"/>
          <p:cNvSpPr/>
          <p:nvPr/>
        </p:nvSpPr>
        <p:spPr>
          <a:xfrm>
            <a:off x="4644008" y="1556792"/>
            <a:ext cx="864000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読み上げ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724128" y="1556792"/>
            <a:ext cx="1188000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指摘を非表示へ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rot="5400000">
            <a:off x="6012160" y="1772816"/>
            <a:ext cx="1440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rot="16200000" flipH="1">
            <a:off x="2987824" y="1772817"/>
            <a:ext cx="1440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右中かっこ 6"/>
          <p:cNvSpPr/>
          <p:nvPr/>
        </p:nvSpPr>
        <p:spPr>
          <a:xfrm rot="16200000">
            <a:off x="5004048" y="1628800"/>
            <a:ext cx="144016" cy="4320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483768" y="1556792"/>
            <a:ext cx="864000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指摘レベル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27984" y="1268760"/>
            <a:ext cx="864000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可視化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rot="5400000">
            <a:off x="4283174" y="1844824"/>
            <a:ext cx="144810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rot="5400000">
            <a:off x="3419078" y="1700808"/>
            <a:ext cx="432842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rot="16200000" flipH="1">
            <a:off x="4391980" y="1664804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3707904" y="1556792"/>
            <a:ext cx="864000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修正候補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915816" y="1268760"/>
            <a:ext cx="1080000" cy="216024"/>
          </a:xfrm>
          <a:prstGeom prst="roundRect">
            <a:avLst/>
          </a:prstGeom>
          <a:noFill/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指摘の参考図</a:t>
            </a:r>
            <a:endParaRPr kumimoji="1" lang="ja-JP" altLang="en-US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oono</dc:creator>
  <cp:lastModifiedBy>oono</cp:lastModifiedBy>
  <cp:revision>2</cp:revision>
  <dcterms:created xsi:type="dcterms:W3CDTF">2011-09-05T13:30:12Z</dcterms:created>
  <dcterms:modified xsi:type="dcterms:W3CDTF">2011-09-05T13:42:25Z</dcterms:modified>
</cp:coreProperties>
</file>