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48" autoAdjust="0"/>
    <p:restoredTop sz="94660"/>
  </p:normalViewPr>
  <p:slideViewPr>
    <p:cSldViewPr snapToGrid="0">
      <p:cViewPr>
        <p:scale>
          <a:sx n="95" d="100"/>
          <a:sy n="95" d="100"/>
        </p:scale>
        <p:origin x="50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3F751F-7C1A-4C5B-B17F-3966666C8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259947C-1B85-4AA0-9651-60E70DB0D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0CEC5F-ECCD-4219-9118-6A617C43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98CF-4DB8-4ADF-9AA3-09FD5A1600F5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5813D3-076E-4E49-B05B-63F5C99B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E480FF-03B0-4A1E-A11E-E22F60D0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6383-5F8A-4FD6-828B-FC3D66630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16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5A3936-5251-42A7-B8AB-8B34FFBD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82CDD4-98CB-4BB7-BDB2-2CAD96B2A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10238A-CEA7-4CF2-A775-7F155FB7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98CF-4DB8-4ADF-9AA3-09FD5A1600F5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21A5AC-1298-4AFC-A7DA-1C2F9FFA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B8E9B0-16D6-4BAF-809A-CF276AE6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6383-5F8A-4FD6-828B-FC3D66630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16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2E25BE-B91E-4081-BEF2-340E9D7B6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504908-1947-4B48-9A13-2F08D9E5F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F40954-D2DF-41AF-A97A-21629A65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98CF-4DB8-4ADF-9AA3-09FD5A1600F5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B20641-790B-416E-9D65-11192D1D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3DE0EE-4A45-42B9-94B2-F81656EE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6383-5F8A-4FD6-828B-FC3D66630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59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9E960-DDAF-4483-BAA1-5CA5ED7F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5CF45C-001C-4CC4-BECF-246218048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666E80-29E9-4380-9EFB-2F3AB6D94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98CF-4DB8-4ADF-9AA3-09FD5A1600F5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029EEC-6C51-41AA-A4F4-29CCCA62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3A59F8-38B6-43A1-AB07-3D5D7978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6383-5F8A-4FD6-828B-FC3D66630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28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67236D-F9E0-4263-AFEB-9D1433EA0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19EEA1-605E-4E20-8883-F8AA69E22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5C38C9-04BA-4666-BB7B-C1E37414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98CF-4DB8-4ADF-9AA3-09FD5A1600F5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854A36-9C6C-4E4D-84F7-BC132413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7615D5-3A3E-4C57-949D-963C0057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6383-5F8A-4FD6-828B-FC3D66630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3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F6566E-EC19-423A-B002-9CF539F4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E76875-3E2B-4FBF-8695-8E91985BA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65744E-8D82-4C75-8712-638FE03BE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EB8459-EE72-40D3-B9B1-E9E6896B6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98CF-4DB8-4ADF-9AA3-09FD5A1600F5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9AF4FA-11F9-480D-87A8-F11D4647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8D981D-12C1-4D91-A6F1-E91C9A8F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6383-5F8A-4FD6-828B-FC3D66630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84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164017-23B7-4D47-9A8C-BD79C5A8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E78AAD-3D9E-45F9-A1FC-1A60E5D04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2C0FF1-CAD8-4F36-9129-B79A5CF96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06453F1-B537-44BE-84F8-2147F2DED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661E290-C499-4CBC-A25A-6E5AEE026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F81655-781B-4504-9F4F-B5231DAAE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98CF-4DB8-4ADF-9AA3-09FD5A1600F5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EC35326-C5B0-4220-94BF-65D896CE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1F4C128-DDF7-44BA-ADB4-D47EDC10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6383-5F8A-4FD6-828B-FC3D66630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89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64EFC9-8549-42D3-AAA5-0023F014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C05714-0B1C-441A-8777-3D21BE8A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98CF-4DB8-4ADF-9AA3-09FD5A1600F5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789ADCE-BB14-419C-9A44-9417F2A8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D8D3BC-12B1-43FD-A656-0B55F74A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6383-5F8A-4FD6-828B-FC3D66630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19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00829E-EA8F-4096-9684-30F20501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98CF-4DB8-4ADF-9AA3-09FD5A1600F5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3575F1B-1748-4C54-9104-2186B7A1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D6797A-5116-4254-B844-B8F0D11F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6383-5F8A-4FD6-828B-FC3D66630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1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FA47B7-59BA-4A70-BEDE-C6E4572E6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382CF-BD98-4C8C-BB3E-CC6DDD737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14CB73-A23A-45CB-87EC-CB9659DC5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21B105-397D-4038-9293-E55411C5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98CF-4DB8-4ADF-9AA3-09FD5A1600F5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D5E362-A6B4-4212-A31B-60BCA74A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70391F-AB6E-444E-B727-CCFCE800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6383-5F8A-4FD6-828B-FC3D66630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67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388D54-7ADD-469D-BF7A-8F81D345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6779D22-7FE2-4F6D-834E-5C0DD8521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9D0E2A-DFEC-4EE1-9622-C297F4163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7D9135-8BA7-454E-A1E3-EFA62F63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98CF-4DB8-4ADF-9AA3-09FD5A1600F5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9814CA-6104-4CC3-915A-3C860C88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FF486A-1CFC-4E40-9610-6B3C4912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6383-5F8A-4FD6-828B-FC3D66630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67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14F711D-84D4-4A1D-B42C-03FD4E1C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BEBF67-F0C8-4FD5-A9E3-BF7E697C6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8422FB-B40B-40D0-A2C3-0F1B2BD97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B98CF-4DB8-4ADF-9AA3-09FD5A1600F5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15A1AE-C877-4C21-997F-98965E9AA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9ED5D5-0566-499D-83E3-326413EF4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26383-5F8A-4FD6-828B-FC3D66630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14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5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乗算記号 3">
            <a:extLst>
              <a:ext uri="{FF2B5EF4-FFF2-40B4-BE49-F238E27FC236}">
                <a16:creationId xmlns:a16="http://schemas.microsoft.com/office/drawing/2014/main" id="{F9ECDA75-25B2-42E5-A845-8099C6F022AC}"/>
              </a:ext>
            </a:extLst>
          </p:cNvPr>
          <p:cNvSpPr/>
          <p:nvPr/>
        </p:nvSpPr>
        <p:spPr>
          <a:xfrm>
            <a:off x="3660860" y="2131969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乗算記号 4">
            <a:extLst>
              <a:ext uri="{FF2B5EF4-FFF2-40B4-BE49-F238E27FC236}">
                <a16:creationId xmlns:a16="http://schemas.microsoft.com/office/drawing/2014/main" id="{0F037A95-A158-4CE5-9592-6639A4CF43D1}"/>
              </a:ext>
            </a:extLst>
          </p:cNvPr>
          <p:cNvSpPr/>
          <p:nvPr/>
        </p:nvSpPr>
        <p:spPr>
          <a:xfrm>
            <a:off x="3081414" y="3124607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乗算記号 5">
            <a:extLst>
              <a:ext uri="{FF2B5EF4-FFF2-40B4-BE49-F238E27FC236}">
                <a16:creationId xmlns:a16="http://schemas.microsoft.com/office/drawing/2014/main" id="{BD2BE3BE-7803-4FEF-A254-AA64624D3542}"/>
              </a:ext>
            </a:extLst>
          </p:cNvPr>
          <p:cNvSpPr/>
          <p:nvPr/>
        </p:nvSpPr>
        <p:spPr>
          <a:xfrm>
            <a:off x="5239463" y="2898860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乗算記号 6">
            <a:extLst>
              <a:ext uri="{FF2B5EF4-FFF2-40B4-BE49-F238E27FC236}">
                <a16:creationId xmlns:a16="http://schemas.microsoft.com/office/drawing/2014/main" id="{597D532D-0489-46F3-A467-34ACD8507490}"/>
              </a:ext>
            </a:extLst>
          </p:cNvPr>
          <p:cNvSpPr/>
          <p:nvPr/>
        </p:nvSpPr>
        <p:spPr>
          <a:xfrm>
            <a:off x="4530436" y="5791199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乗算記号 7">
            <a:extLst>
              <a:ext uri="{FF2B5EF4-FFF2-40B4-BE49-F238E27FC236}">
                <a16:creationId xmlns:a16="http://schemas.microsoft.com/office/drawing/2014/main" id="{EEAE363E-779C-4A0D-9EA4-3D31B759B93E}"/>
              </a:ext>
            </a:extLst>
          </p:cNvPr>
          <p:cNvSpPr/>
          <p:nvPr/>
        </p:nvSpPr>
        <p:spPr>
          <a:xfrm>
            <a:off x="3660860" y="5008825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乗算記号 8">
            <a:extLst>
              <a:ext uri="{FF2B5EF4-FFF2-40B4-BE49-F238E27FC236}">
                <a16:creationId xmlns:a16="http://schemas.microsoft.com/office/drawing/2014/main" id="{2B31E9EC-E7E8-4E31-A165-AFA39954D1EB}"/>
              </a:ext>
            </a:extLst>
          </p:cNvPr>
          <p:cNvSpPr/>
          <p:nvPr/>
        </p:nvSpPr>
        <p:spPr>
          <a:xfrm>
            <a:off x="4263125" y="3573657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乗算記号 9">
            <a:extLst>
              <a:ext uri="{FF2B5EF4-FFF2-40B4-BE49-F238E27FC236}">
                <a16:creationId xmlns:a16="http://schemas.microsoft.com/office/drawing/2014/main" id="{A7ED251C-C986-444A-9FEF-7E97305D3E6E}"/>
              </a:ext>
            </a:extLst>
          </p:cNvPr>
          <p:cNvSpPr/>
          <p:nvPr/>
        </p:nvSpPr>
        <p:spPr>
          <a:xfrm>
            <a:off x="3494606" y="3871122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乗算記号 10">
            <a:extLst>
              <a:ext uri="{FF2B5EF4-FFF2-40B4-BE49-F238E27FC236}">
                <a16:creationId xmlns:a16="http://schemas.microsoft.com/office/drawing/2014/main" id="{DBB9B7F3-3A28-4A9F-9723-FA87D4C9EE4F}"/>
              </a:ext>
            </a:extLst>
          </p:cNvPr>
          <p:cNvSpPr/>
          <p:nvPr/>
        </p:nvSpPr>
        <p:spPr>
          <a:xfrm>
            <a:off x="5237833" y="3761101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乗算記号 11">
            <a:extLst>
              <a:ext uri="{FF2B5EF4-FFF2-40B4-BE49-F238E27FC236}">
                <a16:creationId xmlns:a16="http://schemas.microsoft.com/office/drawing/2014/main" id="{B6306D87-4582-4636-A168-679AABC9909B}"/>
              </a:ext>
            </a:extLst>
          </p:cNvPr>
          <p:cNvSpPr/>
          <p:nvPr/>
        </p:nvSpPr>
        <p:spPr>
          <a:xfrm>
            <a:off x="5845804" y="4474609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529AD6E6-5E82-488F-A371-7C0DD2A9F971}"/>
              </a:ext>
            </a:extLst>
          </p:cNvPr>
          <p:cNvSpPr/>
          <p:nvPr/>
        </p:nvSpPr>
        <p:spPr>
          <a:xfrm>
            <a:off x="5166116" y="4562627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乗算記号 13">
            <a:extLst>
              <a:ext uri="{FF2B5EF4-FFF2-40B4-BE49-F238E27FC236}">
                <a16:creationId xmlns:a16="http://schemas.microsoft.com/office/drawing/2014/main" id="{D122F759-F9A2-4E90-A582-E402C3186607}"/>
              </a:ext>
            </a:extLst>
          </p:cNvPr>
          <p:cNvSpPr/>
          <p:nvPr/>
        </p:nvSpPr>
        <p:spPr>
          <a:xfrm>
            <a:off x="4471758" y="4184072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乗算記号 14">
            <a:extLst>
              <a:ext uri="{FF2B5EF4-FFF2-40B4-BE49-F238E27FC236}">
                <a16:creationId xmlns:a16="http://schemas.microsoft.com/office/drawing/2014/main" id="{2462C815-0532-46B2-8B19-2CCFE4D48976}"/>
              </a:ext>
            </a:extLst>
          </p:cNvPr>
          <p:cNvSpPr/>
          <p:nvPr/>
        </p:nvSpPr>
        <p:spPr>
          <a:xfrm>
            <a:off x="5550783" y="5172634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乗算記号 15">
            <a:extLst>
              <a:ext uri="{FF2B5EF4-FFF2-40B4-BE49-F238E27FC236}">
                <a16:creationId xmlns:a16="http://schemas.microsoft.com/office/drawing/2014/main" id="{4EA08A81-6F0A-4ABA-8AC2-A55C4732F931}"/>
              </a:ext>
            </a:extLst>
          </p:cNvPr>
          <p:cNvSpPr/>
          <p:nvPr/>
        </p:nvSpPr>
        <p:spPr>
          <a:xfrm>
            <a:off x="4788783" y="4919178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1448D40A-59FF-44FD-8320-13EB7853DDEB}"/>
              </a:ext>
            </a:extLst>
          </p:cNvPr>
          <p:cNvSpPr/>
          <p:nvPr/>
        </p:nvSpPr>
        <p:spPr>
          <a:xfrm>
            <a:off x="5958270" y="1173559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A34942E0-3E05-4002-9297-54BE9D811D4B}"/>
              </a:ext>
            </a:extLst>
          </p:cNvPr>
          <p:cNvSpPr/>
          <p:nvPr/>
        </p:nvSpPr>
        <p:spPr>
          <a:xfrm>
            <a:off x="5338076" y="696800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3F23FA8-152C-4813-963D-99FCE7FB27A0}"/>
              </a:ext>
            </a:extLst>
          </p:cNvPr>
          <p:cNvSpPr/>
          <p:nvPr/>
        </p:nvSpPr>
        <p:spPr>
          <a:xfrm>
            <a:off x="6307079" y="2074921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DAE564C9-F4A9-4EA7-812D-B527FAC47BE6}"/>
              </a:ext>
            </a:extLst>
          </p:cNvPr>
          <p:cNvSpPr/>
          <p:nvPr/>
        </p:nvSpPr>
        <p:spPr>
          <a:xfrm>
            <a:off x="6611064" y="1376489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32C41D2-DEAF-42D9-894A-B03C3584CD2D}"/>
              </a:ext>
            </a:extLst>
          </p:cNvPr>
          <p:cNvSpPr/>
          <p:nvPr/>
        </p:nvSpPr>
        <p:spPr>
          <a:xfrm>
            <a:off x="7244300" y="1931485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0EB4F0C-D579-4D08-AFAE-E9C08A4356E7}"/>
              </a:ext>
            </a:extLst>
          </p:cNvPr>
          <p:cNvSpPr/>
          <p:nvPr/>
        </p:nvSpPr>
        <p:spPr>
          <a:xfrm>
            <a:off x="6823773" y="3124607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8D4DCA81-BAF4-4DF4-B05B-AE4FCD1BC28B}"/>
              </a:ext>
            </a:extLst>
          </p:cNvPr>
          <p:cNvSpPr/>
          <p:nvPr/>
        </p:nvSpPr>
        <p:spPr>
          <a:xfrm>
            <a:off x="6916679" y="2684521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C2EC2A1-62D8-4B96-B7C8-61975EEA04C8}"/>
              </a:ext>
            </a:extLst>
          </p:cNvPr>
          <p:cNvSpPr/>
          <p:nvPr/>
        </p:nvSpPr>
        <p:spPr>
          <a:xfrm>
            <a:off x="7998150" y="1731001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42587B1-DFBA-4869-935A-1BEC1325E150}"/>
              </a:ext>
            </a:extLst>
          </p:cNvPr>
          <p:cNvSpPr/>
          <p:nvPr/>
        </p:nvSpPr>
        <p:spPr>
          <a:xfrm>
            <a:off x="7699870" y="2444919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924EB92B-5466-4C8B-B4ED-D1E71CACF211}"/>
              </a:ext>
            </a:extLst>
          </p:cNvPr>
          <p:cNvSpPr/>
          <p:nvPr/>
        </p:nvSpPr>
        <p:spPr>
          <a:xfrm>
            <a:off x="7325795" y="897284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AB7570A-CD8C-483E-8BFE-2915B26594EB}"/>
              </a:ext>
            </a:extLst>
          </p:cNvPr>
          <p:cNvSpPr/>
          <p:nvPr/>
        </p:nvSpPr>
        <p:spPr>
          <a:xfrm>
            <a:off x="7539321" y="2945313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38D09B94-79AE-49B0-9FFE-6092D2455586}"/>
              </a:ext>
            </a:extLst>
          </p:cNvPr>
          <p:cNvSpPr/>
          <p:nvPr/>
        </p:nvSpPr>
        <p:spPr>
          <a:xfrm>
            <a:off x="8524621" y="2924123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19522767-3BCC-4F98-A2CF-0E8A6386A961}"/>
              </a:ext>
            </a:extLst>
          </p:cNvPr>
          <p:cNvSpPr/>
          <p:nvPr/>
        </p:nvSpPr>
        <p:spPr>
          <a:xfrm>
            <a:off x="7831079" y="3598921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557C8505-2D48-4E79-968C-C7F95AD0CC78}"/>
              </a:ext>
            </a:extLst>
          </p:cNvPr>
          <p:cNvCxnSpPr/>
          <p:nvPr/>
        </p:nvCxnSpPr>
        <p:spPr>
          <a:xfrm>
            <a:off x="3909427" y="1075764"/>
            <a:ext cx="4298169" cy="42981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99E0960A-C850-44D9-99BB-99524299F155}"/>
              </a:ext>
            </a:extLst>
          </p:cNvPr>
          <p:cNvCxnSpPr>
            <a:cxnSpLocks/>
          </p:cNvCxnSpPr>
          <p:nvPr/>
        </p:nvCxnSpPr>
        <p:spPr>
          <a:xfrm>
            <a:off x="4628233" y="696800"/>
            <a:ext cx="3171879" cy="525087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F57599-BF4E-46BA-89EF-0B95EE37CD59}"/>
              </a:ext>
            </a:extLst>
          </p:cNvPr>
          <p:cNvCxnSpPr>
            <a:cxnSpLocks/>
          </p:cNvCxnSpPr>
          <p:nvPr/>
        </p:nvCxnSpPr>
        <p:spPr>
          <a:xfrm>
            <a:off x="3535354" y="1354483"/>
            <a:ext cx="5189751" cy="367634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67EE6D6F-5FDF-4D72-A0B1-2AA76C4AEAD5}"/>
                  </a:ext>
                </a:extLst>
              </p:cNvPr>
              <p:cNvSpPr txBox="1"/>
              <p:nvPr/>
            </p:nvSpPr>
            <p:spPr>
              <a:xfrm>
                <a:off x="2671265" y="109390"/>
                <a:ext cx="1800493" cy="669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分割できる直線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  <m:sSup>
                        <m:sSup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67EE6D6F-5FDF-4D72-A0B1-2AA76C4AE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265" y="109390"/>
                <a:ext cx="1800493" cy="669992"/>
              </a:xfrm>
              <a:prstGeom prst="rect">
                <a:avLst/>
              </a:prstGeom>
              <a:blipFill>
                <a:blip r:embed="rId2"/>
                <a:stretch>
                  <a:fillRect l="-2703" t="-5455" r="-27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8CDD0B9-684A-4DE2-9EEC-86E39B176DAE}"/>
              </a:ext>
            </a:extLst>
          </p:cNvPr>
          <p:cNvSpPr txBox="1"/>
          <p:nvPr/>
        </p:nvSpPr>
        <p:spPr>
          <a:xfrm>
            <a:off x="2095437" y="176263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ラベル</a:t>
            </a:r>
            <a:r>
              <a:rPr kumimoji="1" lang="en-US" altLang="ja-JP" dirty="0">
                <a:solidFill>
                  <a:srgbClr val="FF0000"/>
                </a:solidFill>
              </a:rPr>
              <a:t>=-1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86BBB3E-F292-44BB-BD1E-8BB6814DCA7A}"/>
              </a:ext>
            </a:extLst>
          </p:cNvPr>
          <p:cNvSpPr txBox="1"/>
          <p:nvPr/>
        </p:nvSpPr>
        <p:spPr>
          <a:xfrm>
            <a:off x="8578899" y="176263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B0F0"/>
                </a:solidFill>
              </a:rPr>
              <a:t>ラベル</a:t>
            </a:r>
            <a:r>
              <a:rPr kumimoji="1" lang="en-US" altLang="ja-JP" dirty="0">
                <a:solidFill>
                  <a:srgbClr val="00B0F0"/>
                </a:solidFill>
              </a:rPr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82309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乗算記号 3">
            <a:extLst>
              <a:ext uri="{FF2B5EF4-FFF2-40B4-BE49-F238E27FC236}">
                <a16:creationId xmlns:a16="http://schemas.microsoft.com/office/drawing/2014/main" id="{F9ECDA75-25B2-42E5-A845-8099C6F022AC}"/>
              </a:ext>
            </a:extLst>
          </p:cNvPr>
          <p:cNvSpPr/>
          <p:nvPr/>
        </p:nvSpPr>
        <p:spPr>
          <a:xfrm>
            <a:off x="3660860" y="2131969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乗算記号 4">
            <a:extLst>
              <a:ext uri="{FF2B5EF4-FFF2-40B4-BE49-F238E27FC236}">
                <a16:creationId xmlns:a16="http://schemas.microsoft.com/office/drawing/2014/main" id="{0F037A95-A158-4CE5-9592-6639A4CF43D1}"/>
              </a:ext>
            </a:extLst>
          </p:cNvPr>
          <p:cNvSpPr/>
          <p:nvPr/>
        </p:nvSpPr>
        <p:spPr>
          <a:xfrm>
            <a:off x="3081414" y="3124607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乗算記号 5">
            <a:extLst>
              <a:ext uri="{FF2B5EF4-FFF2-40B4-BE49-F238E27FC236}">
                <a16:creationId xmlns:a16="http://schemas.microsoft.com/office/drawing/2014/main" id="{BD2BE3BE-7803-4FEF-A254-AA64624D3542}"/>
              </a:ext>
            </a:extLst>
          </p:cNvPr>
          <p:cNvSpPr/>
          <p:nvPr/>
        </p:nvSpPr>
        <p:spPr>
          <a:xfrm>
            <a:off x="5239463" y="2898860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乗算記号 6">
            <a:extLst>
              <a:ext uri="{FF2B5EF4-FFF2-40B4-BE49-F238E27FC236}">
                <a16:creationId xmlns:a16="http://schemas.microsoft.com/office/drawing/2014/main" id="{597D532D-0489-46F3-A467-34ACD8507490}"/>
              </a:ext>
            </a:extLst>
          </p:cNvPr>
          <p:cNvSpPr/>
          <p:nvPr/>
        </p:nvSpPr>
        <p:spPr>
          <a:xfrm>
            <a:off x="4530436" y="5791199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乗算記号 7">
            <a:extLst>
              <a:ext uri="{FF2B5EF4-FFF2-40B4-BE49-F238E27FC236}">
                <a16:creationId xmlns:a16="http://schemas.microsoft.com/office/drawing/2014/main" id="{EEAE363E-779C-4A0D-9EA4-3D31B759B93E}"/>
              </a:ext>
            </a:extLst>
          </p:cNvPr>
          <p:cNvSpPr/>
          <p:nvPr/>
        </p:nvSpPr>
        <p:spPr>
          <a:xfrm>
            <a:off x="3660860" y="5008825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乗算記号 8">
            <a:extLst>
              <a:ext uri="{FF2B5EF4-FFF2-40B4-BE49-F238E27FC236}">
                <a16:creationId xmlns:a16="http://schemas.microsoft.com/office/drawing/2014/main" id="{2B31E9EC-E7E8-4E31-A165-AFA39954D1EB}"/>
              </a:ext>
            </a:extLst>
          </p:cNvPr>
          <p:cNvSpPr/>
          <p:nvPr/>
        </p:nvSpPr>
        <p:spPr>
          <a:xfrm>
            <a:off x="4263125" y="3573657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乗算記号 9">
            <a:extLst>
              <a:ext uri="{FF2B5EF4-FFF2-40B4-BE49-F238E27FC236}">
                <a16:creationId xmlns:a16="http://schemas.microsoft.com/office/drawing/2014/main" id="{A7ED251C-C986-444A-9FEF-7E97305D3E6E}"/>
              </a:ext>
            </a:extLst>
          </p:cNvPr>
          <p:cNvSpPr/>
          <p:nvPr/>
        </p:nvSpPr>
        <p:spPr>
          <a:xfrm>
            <a:off x="3494606" y="3871122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乗算記号 10">
            <a:extLst>
              <a:ext uri="{FF2B5EF4-FFF2-40B4-BE49-F238E27FC236}">
                <a16:creationId xmlns:a16="http://schemas.microsoft.com/office/drawing/2014/main" id="{DBB9B7F3-3A28-4A9F-9723-FA87D4C9EE4F}"/>
              </a:ext>
            </a:extLst>
          </p:cNvPr>
          <p:cNvSpPr/>
          <p:nvPr/>
        </p:nvSpPr>
        <p:spPr>
          <a:xfrm>
            <a:off x="5237833" y="3761101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乗算記号 11">
            <a:extLst>
              <a:ext uri="{FF2B5EF4-FFF2-40B4-BE49-F238E27FC236}">
                <a16:creationId xmlns:a16="http://schemas.microsoft.com/office/drawing/2014/main" id="{B6306D87-4582-4636-A168-679AABC9909B}"/>
              </a:ext>
            </a:extLst>
          </p:cNvPr>
          <p:cNvSpPr/>
          <p:nvPr/>
        </p:nvSpPr>
        <p:spPr>
          <a:xfrm>
            <a:off x="5845804" y="4474609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529AD6E6-5E82-488F-A371-7C0DD2A9F971}"/>
              </a:ext>
            </a:extLst>
          </p:cNvPr>
          <p:cNvSpPr/>
          <p:nvPr/>
        </p:nvSpPr>
        <p:spPr>
          <a:xfrm>
            <a:off x="5166116" y="4562627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乗算記号 13">
            <a:extLst>
              <a:ext uri="{FF2B5EF4-FFF2-40B4-BE49-F238E27FC236}">
                <a16:creationId xmlns:a16="http://schemas.microsoft.com/office/drawing/2014/main" id="{D122F759-F9A2-4E90-A582-E402C3186607}"/>
              </a:ext>
            </a:extLst>
          </p:cNvPr>
          <p:cNvSpPr/>
          <p:nvPr/>
        </p:nvSpPr>
        <p:spPr>
          <a:xfrm>
            <a:off x="4471758" y="4184072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乗算記号 14">
            <a:extLst>
              <a:ext uri="{FF2B5EF4-FFF2-40B4-BE49-F238E27FC236}">
                <a16:creationId xmlns:a16="http://schemas.microsoft.com/office/drawing/2014/main" id="{2462C815-0532-46B2-8B19-2CCFE4D48976}"/>
              </a:ext>
            </a:extLst>
          </p:cNvPr>
          <p:cNvSpPr/>
          <p:nvPr/>
        </p:nvSpPr>
        <p:spPr>
          <a:xfrm>
            <a:off x="5550783" y="5172634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乗算記号 15">
            <a:extLst>
              <a:ext uri="{FF2B5EF4-FFF2-40B4-BE49-F238E27FC236}">
                <a16:creationId xmlns:a16="http://schemas.microsoft.com/office/drawing/2014/main" id="{4EA08A81-6F0A-4ABA-8AC2-A55C4732F931}"/>
              </a:ext>
            </a:extLst>
          </p:cNvPr>
          <p:cNvSpPr/>
          <p:nvPr/>
        </p:nvSpPr>
        <p:spPr>
          <a:xfrm>
            <a:off x="4788783" y="4919178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1448D40A-59FF-44FD-8320-13EB7853DDEB}"/>
              </a:ext>
            </a:extLst>
          </p:cNvPr>
          <p:cNvSpPr/>
          <p:nvPr/>
        </p:nvSpPr>
        <p:spPr>
          <a:xfrm>
            <a:off x="5958270" y="1173559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A34942E0-3E05-4002-9297-54BE9D811D4B}"/>
              </a:ext>
            </a:extLst>
          </p:cNvPr>
          <p:cNvSpPr/>
          <p:nvPr/>
        </p:nvSpPr>
        <p:spPr>
          <a:xfrm>
            <a:off x="5338076" y="696800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3F23FA8-152C-4813-963D-99FCE7FB27A0}"/>
              </a:ext>
            </a:extLst>
          </p:cNvPr>
          <p:cNvSpPr/>
          <p:nvPr/>
        </p:nvSpPr>
        <p:spPr>
          <a:xfrm>
            <a:off x="6307079" y="2074921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DAE564C9-F4A9-4EA7-812D-B527FAC47BE6}"/>
              </a:ext>
            </a:extLst>
          </p:cNvPr>
          <p:cNvSpPr/>
          <p:nvPr/>
        </p:nvSpPr>
        <p:spPr>
          <a:xfrm>
            <a:off x="6611064" y="1376489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32C41D2-DEAF-42D9-894A-B03C3584CD2D}"/>
              </a:ext>
            </a:extLst>
          </p:cNvPr>
          <p:cNvSpPr/>
          <p:nvPr/>
        </p:nvSpPr>
        <p:spPr>
          <a:xfrm>
            <a:off x="7244300" y="1931485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0EB4F0C-D579-4D08-AFAE-E9C08A4356E7}"/>
              </a:ext>
            </a:extLst>
          </p:cNvPr>
          <p:cNvSpPr/>
          <p:nvPr/>
        </p:nvSpPr>
        <p:spPr>
          <a:xfrm>
            <a:off x="6823773" y="3124607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8D4DCA81-BAF4-4DF4-B05B-AE4FCD1BC28B}"/>
              </a:ext>
            </a:extLst>
          </p:cNvPr>
          <p:cNvSpPr/>
          <p:nvPr/>
        </p:nvSpPr>
        <p:spPr>
          <a:xfrm>
            <a:off x="6916679" y="2684521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C2EC2A1-62D8-4B96-B7C8-61975EEA04C8}"/>
              </a:ext>
            </a:extLst>
          </p:cNvPr>
          <p:cNvSpPr/>
          <p:nvPr/>
        </p:nvSpPr>
        <p:spPr>
          <a:xfrm>
            <a:off x="7998150" y="1731001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42587B1-DFBA-4869-935A-1BEC1325E150}"/>
              </a:ext>
            </a:extLst>
          </p:cNvPr>
          <p:cNvSpPr/>
          <p:nvPr/>
        </p:nvSpPr>
        <p:spPr>
          <a:xfrm>
            <a:off x="7699870" y="2444919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924EB92B-5466-4C8B-B4ED-D1E71CACF211}"/>
              </a:ext>
            </a:extLst>
          </p:cNvPr>
          <p:cNvSpPr/>
          <p:nvPr/>
        </p:nvSpPr>
        <p:spPr>
          <a:xfrm>
            <a:off x="7325795" y="897284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AB7570A-CD8C-483E-8BFE-2915B26594EB}"/>
              </a:ext>
            </a:extLst>
          </p:cNvPr>
          <p:cNvSpPr/>
          <p:nvPr/>
        </p:nvSpPr>
        <p:spPr>
          <a:xfrm>
            <a:off x="7539321" y="2945313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38D09B94-79AE-49B0-9FFE-6092D2455586}"/>
              </a:ext>
            </a:extLst>
          </p:cNvPr>
          <p:cNvSpPr/>
          <p:nvPr/>
        </p:nvSpPr>
        <p:spPr>
          <a:xfrm>
            <a:off x="8524621" y="2924123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19522767-3BCC-4F98-A2CF-0E8A6386A961}"/>
              </a:ext>
            </a:extLst>
          </p:cNvPr>
          <p:cNvSpPr/>
          <p:nvPr/>
        </p:nvSpPr>
        <p:spPr>
          <a:xfrm>
            <a:off x="7831079" y="3598921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557C8505-2D48-4E79-968C-C7F95AD0CC78}"/>
              </a:ext>
            </a:extLst>
          </p:cNvPr>
          <p:cNvCxnSpPr/>
          <p:nvPr/>
        </p:nvCxnSpPr>
        <p:spPr>
          <a:xfrm>
            <a:off x="3909427" y="1075764"/>
            <a:ext cx="4298169" cy="4298169"/>
          </a:xfrm>
          <a:prstGeom prst="line">
            <a:avLst/>
          </a:prstGeom>
          <a:ln w="2857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99E0960A-C850-44D9-99BB-99524299F155}"/>
              </a:ext>
            </a:extLst>
          </p:cNvPr>
          <p:cNvCxnSpPr>
            <a:cxnSpLocks/>
          </p:cNvCxnSpPr>
          <p:nvPr/>
        </p:nvCxnSpPr>
        <p:spPr>
          <a:xfrm>
            <a:off x="4628233" y="696800"/>
            <a:ext cx="3171879" cy="5250874"/>
          </a:xfrm>
          <a:prstGeom prst="line">
            <a:avLst/>
          </a:prstGeom>
          <a:ln w="28575">
            <a:solidFill>
              <a:schemeClr val="accent6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F57599-BF4E-46BA-89EF-0B95EE37CD59}"/>
              </a:ext>
            </a:extLst>
          </p:cNvPr>
          <p:cNvCxnSpPr>
            <a:cxnSpLocks/>
          </p:cNvCxnSpPr>
          <p:nvPr/>
        </p:nvCxnSpPr>
        <p:spPr>
          <a:xfrm>
            <a:off x="3535354" y="1354483"/>
            <a:ext cx="5189751" cy="3676346"/>
          </a:xfrm>
          <a:prstGeom prst="line">
            <a:avLst/>
          </a:prstGeom>
          <a:ln w="28575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F43363A-7189-480F-B5AA-452219B46FB4}"/>
              </a:ext>
            </a:extLst>
          </p:cNvPr>
          <p:cNvSpPr/>
          <p:nvPr/>
        </p:nvSpPr>
        <p:spPr>
          <a:xfrm>
            <a:off x="5760395" y="2058619"/>
            <a:ext cx="200484" cy="2004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415273A-CDA6-4A49-A7F5-CA0A00928270}"/>
              </a:ext>
            </a:extLst>
          </p:cNvPr>
          <p:cNvCxnSpPr>
            <a:cxnSpLocks/>
            <a:stCxn id="37" idx="1"/>
            <a:endCxn id="3" idx="3"/>
          </p:cNvCxnSpPr>
          <p:nvPr/>
        </p:nvCxnSpPr>
        <p:spPr>
          <a:xfrm flipH="1">
            <a:off x="5960879" y="1282434"/>
            <a:ext cx="2669853" cy="8764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27801B1-4035-4087-85F6-8184752CF43A}"/>
              </a:ext>
            </a:extLst>
          </p:cNvPr>
          <p:cNvSpPr txBox="1"/>
          <p:nvPr/>
        </p:nvSpPr>
        <p:spPr>
          <a:xfrm>
            <a:off x="8630732" y="10977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</a:rPr>
              <a:t>未知データ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8CAEEB4-A7ED-4299-B721-638B5B87A82A}"/>
              </a:ext>
            </a:extLst>
          </p:cNvPr>
          <p:cNvSpPr txBox="1"/>
          <p:nvPr/>
        </p:nvSpPr>
        <p:spPr>
          <a:xfrm>
            <a:off x="8725105" y="3573657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未知データがきたとき，</a:t>
            </a:r>
            <a:endParaRPr lang="en-US" altLang="ja-JP" dirty="0"/>
          </a:p>
          <a:p>
            <a:r>
              <a:rPr lang="ja-JP" altLang="en-US" dirty="0"/>
              <a:t>正しく分類できる妥当な</a:t>
            </a:r>
            <a:endParaRPr lang="en-US" altLang="ja-JP" dirty="0"/>
          </a:p>
          <a:p>
            <a:r>
              <a:rPr lang="ja-JP" altLang="en-US" dirty="0"/>
              <a:t>直線</a:t>
            </a:r>
            <a:r>
              <a:rPr lang="en-US" altLang="ja-JP" dirty="0"/>
              <a:t>(</a:t>
            </a:r>
            <a:r>
              <a:rPr lang="ja-JP" altLang="en-US" dirty="0"/>
              <a:t>超平面</a:t>
            </a:r>
            <a:r>
              <a:rPr lang="en-US" altLang="ja-JP" dirty="0"/>
              <a:t>)</a:t>
            </a:r>
            <a:r>
              <a:rPr lang="ja-JP" altLang="en-US" dirty="0"/>
              <a:t>を考える。</a:t>
            </a:r>
            <a:endParaRPr lang="en-US" altLang="ja-JP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C1E3109-6146-4451-96A8-755C554EF959}"/>
              </a:ext>
            </a:extLst>
          </p:cNvPr>
          <p:cNvSpPr txBox="1"/>
          <p:nvPr/>
        </p:nvSpPr>
        <p:spPr>
          <a:xfrm>
            <a:off x="2095437" y="176263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ラベル</a:t>
            </a:r>
            <a:r>
              <a:rPr kumimoji="1" lang="en-US" altLang="ja-JP" dirty="0">
                <a:solidFill>
                  <a:srgbClr val="FF0000"/>
                </a:solidFill>
              </a:rPr>
              <a:t>=-1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2DF24DB-4FB5-4511-94CC-44D0F8D0D86C}"/>
              </a:ext>
            </a:extLst>
          </p:cNvPr>
          <p:cNvSpPr txBox="1"/>
          <p:nvPr/>
        </p:nvSpPr>
        <p:spPr>
          <a:xfrm>
            <a:off x="8578899" y="176263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B0F0"/>
                </a:solidFill>
              </a:rPr>
              <a:t>ラベル</a:t>
            </a:r>
            <a:r>
              <a:rPr kumimoji="1" lang="en-US" altLang="ja-JP" dirty="0">
                <a:solidFill>
                  <a:srgbClr val="00B0F0"/>
                </a:solidFill>
              </a:rPr>
              <a:t>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C5AFB39-F0E4-446D-86DD-2120257C10BF}"/>
                  </a:ext>
                </a:extLst>
              </p:cNvPr>
              <p:cNvSpPr txBox="1"/>
              <p:nvPr/>
            </p:nvSpPr>
            <p:spPr>
              <a:xfrm>
                <a:off x="2671265" y="109390"/>
                <a:ext cx="1800493" cy="669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分割できる直線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  <m:sSup>
                        <m:sSup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C5AFB39-F0E4-446D-86DD-2120257C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265" y="109390"/>
                <a:ext cx="1800493" cy="669992"/>
              </a:xfrm>
              <a:prstGeom prst="rect">
                <a:avLst/>
              </a:prstGeom>
              <a:blipFill>
                <a:blip r:embed="rId2"/>
                <a:stretch>
                  <a:fillRect l="-2703" t="-5455" r="-27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55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楕円 48">
            <a:extLst>
              <a:ext uri="{FF2B5EF4-FFF2-40B4-BE49-F238E27FC236}">
                <a16:creationId xmlns:a16="http://schemas.microsoft.com/office/drawing/2014/main" id="{502AA4F7-61CD-4771-9838-DF80C01482C0}"/>
              </a:ext>
            </a:extLst>
          </p:cNvPr>
          <p:cNvSpPr/>
          <p:nvPr/>
        </p:nvSpPr>
        <p:spPr>
          <a:xfrm>
            <a:off x="6053622" y="2475424"/>
            <a:ext cx="200484" cy="200484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01EEDA97-E29D-421E-B782-3F21335FB112}"/>
              </a:ext>
            </a:extLst>
          </p:cNvPr>
          <p:cNvSpPr/>
          <p:nvPr/>
        </p:nvSpPr>
        <p:spPr>
          <a:xfrm>
            <a:off x="6777814" y="3174847"/>
            <a:ext cx="200484" cy="200484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乗算記号 3">
            <a:extLst>
              <a:ext uri="{FF2B5EF4-FFF2-40B4-BE49-F238E27FC236}">
                <a16:creationId xmlns:a16="http://schemas.microsoft.com/office/drawing/2014/main" id="{F9ECDA75-25B2-42E5-A845-8099C6F022AC}"/>
              </a:ext>
            </a:extLst>
          </p:cNvPr>
          <p:cNvSpPr/>
          <p:nvPr/>
        </p:nvSpPr>
        <p:spPr>
          <a:xfrm>
            <a:off x="3660860" y="2131969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乗算記号 4">
            <a:extLst>
              <a:ext uri="{FF2B5EF4-FFF2-40B4-BE49-F238E27FC236}">
                <a16:creationId xmlns:a16="http://schemas.microsoft.com/office/drawing/2014/main" id="{0F037A95-A158-4CE5-9592-6639A4CF43D1}"/>
              </a:ext>
            </a:extLst>
          </p:cNvPr>
          <p:cNvSpPr/>
          <p:nvPr/>
        </p:nvSpPr>
        <p:spPr>
          <a:xfrm>
            <a:off x="3081414" y="3124607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乗算記号 5">
            <a:extLst>
              <a:ext uri="{FF2B5EF4-FFF2-40B4-BE49-F238E27FC236}">
                <a16:creationId xmlns:a16="http://schemas.microsoft.com/office/drawing/2014/main" id="{BD2BE3BE-7803-4FEF-A254-AA64624D3542}"/>
              </a:ext>
            </a:extLst>
          </p:cNvPr>
          <p:cNvSpPr/>
          <p:nvPr/>
        </p:nvSpPr>
        <p:spPr>
          <a:xfrm>
            <a:off x="5239463" y="2898860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乗算記号 6">
            <a:extLst>
              <a:ext uri="{FF2B5EF4-FFF2-40B4-BE49-F238E27FC236}">
                <a16:creationId xmlns:a16="http://schemas.microsoft.com/office/drawing/2014/main" id="{597D532D-0489-46F3-A467-34ACD8507490}"/>
              </a:ext>
            </a:extLst>
          </p:cNvPr>
          <p:cNvSpPr/>
          <p:nvPr/>
        </p:nvSpPr>
        <p:spPr>
          <a:xfrm>
            <a:off x="4530436" y="5791199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乗算記号 7">
            <a:extLst>
              <a:ext uri="{FF2B5EF4-FFF2-40B4-BE49-F238E27FC236}">
                <a16:creationId xmlns:a16="http://schemas.microsoft.com/office/drawing/2014/main" id="{EEAE363E-779C-4A0D-9EA4-3D31B759B93E}"/>
              </a:ext>
            </a:extLst>
          </p:cNvPr>
          <p:cNvSpPr/>
          <p:nvPr/>
        </p:nvSpPr>
        <p:spPr>
          <a:xfrm>
            <a:off x="3660860" y="5008825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乗算記号 8">
            <a:extLst>
              <a:ext uri="{FF2B5EF4-FFF2-40B4-BE49-F238E27FC236}">
                <a16:creationId xmlns:a16="http://schemas.microsoft.com/office/drawing/2014/main" id="{2B31E9EC-E7E8-4E31-A165-AFA39954D1EB}"/>
              </a:ext>
            </a:extLst>
          </p:cNvPr>
          <p:cNvSpPr/>
          <p:nvPr/>
        </p:nvSpPr>
        <p:spPr>
          <a:xfrm>
            <a:off x="4263125" y="3573657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乗算記号 9">
            <a:extLst>
              <a:ext uri="{FF2B5EF4-FFF2-40B4-BE49-F238E27FC236}">
                <a16:creationId xmlns:a16="http://schemas.microsoft.com/office/drawing/2014/main" id="{A7ED251C-C986-444A-9FEF-7E97305D3E6E}"/>
              </a:ext>
            </a:extLst>
          </p:cNvPr>
          <p:cNvSpPr/>
          <p:nvPr/>
        </p:nvSpPr>
        <p:spPr>
          <a:xfrm>
            <a:off x="3494606" y="3871122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乗算記号 10">
            <a:extLst>
              <a:ext uri="{FF2B5EF4-FFF2-40B4-BE49-F238E27FC236}">
                <a16:creationId xmlns:a16="http://schemas.microsoft.com/office/drawing/2014/main" id="{DBB9B7F3-3A28-4A9F-9723-FA87D4C9EE4F}"/>
              </a:ext>
            </a:extLst>
          </p:cNvPr>
          <p:cNvSpPr/>
          <p:nvPr/>
        </p:nvSpPr>
        <p:spPr>
          <a:xfrm>
            <a:off x="5237833" y="3761101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乗算記号 11">
            <a:extLst>
              <a:ext uri="{FF2B5EF4-FFF2-40B4-BE49-F238E27FC236}">
                <a16:creationId xmlns:a16="http://schemas.microsoft.com/office/drawing/2014/main" id="{B6306D87-4582-4636-A168-679AABC9909B}"/>
              </a:ext>
            </a:extLst>
          </p:cNvPr>
          <p:cNvSpPr/>
          <p:nvPr/>
        </p:nvSpPr>
        <p:spPr>
          <a:xfrm>
            <a:off x="5845804" y="4474609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529AD6E6-5E82-488F-A371-7C0DD2A9F971}"/>
              </a:ext>
            </a:extLst>
          </p:cNvPr>
          <p:cNvSpPr/>
          <p:nvPr/>
        </p:nvSpPr>
        <p:spPr>
          <a:xfrm>
            <a:off x="5166116" y="4562627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乗算記号 13">
            <a:extLst>
              <a:ext uri="{FF2B5EF4-FFF2-40B4-BE49-F238E27FC236}">
                <a16:creationId xmlns:a16="http://schemas.microsoft.com/office/drawing/2014/main" id="{D122F759-F9A2-4E90-A582-E402C3186607}"/>
              </a:ext>
            </a:extLst>
          </p:cNvPr>
          <p:cNvSpPr/>
          <p:nvPr/>
        </p:nvSpPr>
        <p:spPr>
          <a:xfrm>
            <a:off x="4471758" y="4184072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乗算記号 14">
            <a:extLst>
              <a:ext uri="{FF2B5EF4-FFF2-40B4-BE49-F238E27FC236}">
                <a16:creationId xmlns:a16="http://schemas.microsoft.com/office/drawing/2014/main" id="{2462C815-0532-46B2-8B19-2CCFE4D48976}"/>
              </a:ext>
            </a:extLst>
          </p:cNvPr>
          <p:cNvSpPr/>
          <p:nvPr/>
        </p:nvSpPr>
        <p:spPr>
          <a:xfrm>
            <a:off x="5550783" y="5172634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乗算記号 15">
            <a:extLst>
              <a:ext uri="{FF2B5EF4-FFF2-40B4-BE49-F238E27FC236}">
                <a16:creationId xmlns:a16="http://schemas.microsoft.com/office/drawing/2014/main" id="{4EA08A81-6F0A-4ABA-8AC2-A55C4732F931}"/>
              </a:ext>
            </a:extLst>
          </p:cNvPr>
          <p:cNvSpPr/>
          <p:nvPr/>
        </p:nvSpPr>
        <p:spPr>
          <a:xfrm>
            <a:off x="4788783" y="4919178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1448D40A-59FF-44FD-8320-13EB7853DDEB}"/>
              </a:ext>
            </a:extLst>
          </p:cNvPr>
          <p:cNvSpPr/>
          <p:nvPr/>
        </p:nvSpPr>
        <p:spPr>
          <a:xfrm>
            <a:off x="5958270" y="1173559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A34942E0-3E05-4002-9297-54BE9D811D4B}"/>
              </a:ext>
            </a:extLst>
          </p:cNvPr>
          <p:cNvSpPr/>
          <p:nvPr/>
        </p:nvSpPr>
        <p:spPr>
          <a:xfrm>
            <a:off x="5338076" y="696800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3F23FA8-152C-4813-963D-99FCE7FB27A0}"/>
              </a:ext>
            </a:extLst>
          </p:cNvPr>
          <p:cNvSpPr/>
          <p:nvPr/>
        </p:nvSpPr>
        <p:spPr>
          <a:xfrm>
            <a:off x="6307079" y="2074921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DAE564C9-F4A9-4EA7-812D-B527FAC47BE6}"/>
              </a:ext>
            </a:extLst>
          </p:cNvPr>
          <p:cNvSpPr/>
          <p:nvPr/>
        </p:nvSpPr>
        <p:spPr>
          <a:xfrm>
            <a:off x="6611064" y="1376489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32C41D2-DEAF-42D9-894A-B03C3584CD2D}"/>
              </a:ext>
            </a:extLst>
          </p:cNvPr>
          <p:cNvSpPr/>
          <p:nvPr/>
        </p:nvSpPr>
        <p:spPr>
          <a:xfrm>
            <a:off x="7244300" y="1931485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8D4DCA81-BAF4-4DF4-B05B-AE4FCD1BC28B}"/>
              </a:ext>
            </a:extLst>
          </p:cNvPr>
          <p:cNvSpPr/>
          <p:nvPr/>
        </p:nvSpPr>
        <p:spPr>
          <a:xfrm>
            <a:off x="6916679" y="2684521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C2EC2A1-62D8-4B96-B7C8-61975EEA04C8}"/>
              </a:ext>
            </a:extLst>
          </p:cNvPr>
          <p:cNvSpPr/>
          <p:nvPr/>
        </p:nvSpPr>
        <p:spPr>
          <a:xfrm>
            <a:off x="7998150" y="1731001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42587B1-DFBA-4869-935A-1BEC1325E150}"/>
              </a:ext>
            </a:extLst>
          </p:cNvPr>
          <p:cNvSpPr/>
          <p:nvPr/>
        </p:nvSpPr>
        <p:spPr>
          <a:xfrm>
            <a:off x="7699870" y="2444919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924EB92B-5466-4C8B-B4ED-D1E71CACF211}"/>
              </a:ext>
            </a:extLst>
          </p:cNvPr>
          <p:cNvSpPr/>
          <p:nvPr/>
        </p:nvSpPr>
        <p:spPr>
          <a:xfrm>
            <a:off x="7325795" y="897284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AB7570A-CD8C-483E-8BFE-2915B26594EB}"/>
              </a:ext>
            </a:extLst>
          </p:cNvPr>
          <p:cNvSpPr/>
          <p:nvPr/>
        </p:nvSpPr>
        <p:spPr>
          <a:xfrm>
            <a:off x="7539321" y="2945313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38D09B94-79AE-49B0-9FFE-6092D2455586}"/>
              </a:ext>
            </a:extLst>
          </p:cNvPr>
          <p:cNvSpPr/>
          <p:nvPr/>
        </p:nvSpPr>
        <p:spPr>
          <a:xfrm>
            <a:off x="8524621" y="2924123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19522767-3BCC-4F98-A2CF-0E8A6386A961}"/>
              </a:ext>
            </a:extLst>
          </p:cNvPr>
          <p:cNvSpPr/>
          <p:nvPr/>
        </p:nvSpPr>
        <p:spPr>
          <a:xfrm>
            <a:off x="7831079" y="3598921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557C8505-2D48-4E79-968C-C7F95AD0CC78}"/>
              </a:ext>
            </a:extLst>
          </p:cNvPr>
          <p:cNvCxnSpPr/>
          <p:nvPr/>
        </p:nvCxnSpPr>
        <p:spPr>
          <a:xfrm>
            <a:off x="4013744" y="1075764"/>
            <a:ext cx="4298169" cy="4298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8CAEEB4-A7ED-4299-B721-638B5B87A82A}"/>
              </a:ext>
            </a:extLst>
          </p:cNvPr>
          <p:cNvSpPr txBox="1"/>
          <p:nvPr/>
        </p:nvSpPr>
        <p:spPr>
          <a:xfrm>
            <a:off x="8725105" y="3573657"/>
            <a:ext cx="3185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各サポートベクトルから</a:t>
            </a:r>
            <a:endParaRPr lang="en-US" altLang="ja-JP" dirty="0"/>
          </a:p>
          <a:p>
            <a:r>
              <a:rPr lang="ja-JP" altLang="en-US" dirty="0"/>
              <a:t>等距離にある直線</a:t>
            </a:r>
            <a:r>
              <a:rPr lang="en-US" altLang="ja-JP" dirty="0"/>
              <a:t>(</a:t>
            </a:r>
            <a:r>
              <a:rPr lang="ja-JP" altLang="en-US" dirty="0"/>
              <a:t>超平面</a:t>
            </a:r>
            <a:r>
              <a:rPr lang="en-US" altLang="ja-JP" dirty="0"/>
              <a:t>)</a:t>
            </a:r>
            <a:r>
              <a:rPr lang="ja-JP" altLang="en-US" dirty="0"/>
              <a:t>が</a:t>
            </a:r>
            <a:endParaRPr lang="en-US" altLang="ja-JP" dirty="0"/>
          </a:p>
          <a:p>
            <a:r>
              <a:rPr lang="ja-JP" altLang="en-US" dirty="0"/>
              <a:t>未知データを正しく分類する</a:t>
            </a:r>
            <a:endParaRPr lang="en-US" altLang="ja-JP" dirty="0"/>
          </a:p>
          <a:p>
            <a:r>
              <a:rPr lang="ja-JP" altLang="en-US" dirty="0"/>
              <a:t>際に最も妥当。</a:t>
            </a:r>
            <a:endParaRPr lang="en-US" altLang="ja-JP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C1E3109-6146-4451-96A8-755C554EF959}"/>
              </a:ext>
            </a:extLst>
          </p:cNvPr>
          <p:cNvSpPr txBox="1"/>
          <p:nvPr/>
        </p:nvSpPr>
        <p:spPr>
          <a:xfrm>
            <a:off x="2095437" y="176263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ラベル</a:t>
            </a:r>
            <a:r>
              <a:rPr kumimoji="1" lang="en-US" altLang="ja-JP" dirty="0">
                <a:solidFill>
                  <a:srgbClr val="FF0000"/>
                </a:solidFill>
              </a:rPr>
              <a:t>=-1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2DF24DB-4FB5-4511-94CC-44D0F8D0D86C}"/>
              </a:ext>
            </a:extLst>
          </p:cNvPr>
          <p:cNvSpPr txBox="1"/>
          <p:nvPr/>
        </p:nvSpPr>
        <p:spPr>
          <a:xfrm>
            <a:off x="8578899" y="176263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B0F0"/>
                </a:solidFill>
              </a:rPr>
              <a:t>ラベル</a:t>
            </a:r>
            <a:r>
              <a:rPr kumimoji="1" lang="en-US" altLang="ja-JP" dirty="0">
                <a:solidFill>
                  <a:srgbClr val="00B0F0"/>
                </a:solidFill>
              </a:rPr>
              <a:t>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369A1BDE-17E1-4AD6-A4CC-7E70BE40CA63}"/>
                  </a:ext>
                </a:extLst>
              </p:cNvPr>
              <p:cNvSpPr txBox="1"/>
              <p:nvPr/>
            </p:nvSpPr>
            <p:spPr>
              <a:xfrm>
                <a:off x="2671265" y="109390"/>
                <a:ext cx="1800493" cy="669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分割できる直線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  <m:sSup>
                        <m:sSup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369A1BDE-17E1-4AD6-A4CC-7E70BE40C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265" y="109390"/>
                <a:ext cx="1800493" cy="669992"/>
              </a:xfrm>
              <a:prstGeom prst="rect">
                <a:avLst/>
              </a:prstGeom>
              <a:blipFill>
                <a:blip r:embed="rId2"/>
                <a:stretch>
                  <a:fillRect l="-2703" t="-5455" r="-27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BB7BFB30-B0D8-49DD-A86F-4A5177906E50}"/>
              </a:ext>
            </a:extLst>
          </p:cNvPr>
          <p:cNvCxnSpPr>
            <a:cxnSpLocks/>
          </p:cNvCxnSpPr>
          <p:nvPr/>
        </p:nvCxnSpPr>
        <p:spPr>
          <a:xfrm flipH="1">
            <a:off x="6555539" y="3277044"/>
            <a:ext cx="315758" cy="31851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7641F5C-D351-4F0A-B86F-41AD2CE362E6}"/>
              </a:ext>
            </a:extLst>
          </p:cNvPr>
          <p:cNvCxnSpPr>
            <a:cxnSpLocks/>
          </p:cNvCxnSpPr>
          <p:nvPr/>
        </p:nvCxnSpPr>
        <p:spPr>
          <a:xfrm flipH="1">
            <a:off x="5394308" y="2760663"/>
            <a:ext cx="292123" cy="29467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D082FD32-A343-44AB-BB9B-9EE18B4272C0}"/>
              </a:ext>
            </a:extLst>
          </p:cNvPr>
          <p:cNvSpPr/>
          <p:nvPr/>
        </p:nvSpPr>
        <p:spPr>
          <a:xfrm>
            <a:off x="6688446" y="3414697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7F67DAEB-6CB3-4B06-8236-7408CE76C2BB}"/>
              </a:ext>
            </a:extLst>
          </p:cNvPr>
          <p:cNvSpPr/>
          <p:nvPr/>
        </p:nvSpPr>
        <p:spPr>
          <a:xfrm>
            <a:off x="5527923" y="2878404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E397B1FD-279D-4441-83A9-733DE94A38C9}"/>
              </a:ext>
            </a:extLst>
          </p:cNvPr>
          <p:cNvCxnSpPr/>
          <p:nvPr/>
        </p:nvCxnSpPr>
        <p:spPr>
          <a:xfrm>
            <a:off x="4373620" y="794052"/>
            <a:ext cx="4298169" cy="429816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F4FA8E19-B881-4C39-AFF3-414063BDC59F}"/>
              </a:ext>
            </a:extLst>
          </p:cNvPr>
          <p:cNvCxnSpPr/>
          <p:nvPr/>
        </p:nvCxnSpPr>
        <p:spPr>
          <a:xfrm>
            <a:off x="3714648" y="1372146"/>
            <a:ext cx="4298169" cy="429816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CC2F9631-25CB-49BA-B7BE-386AE8CE7DB0}"/>
              </a:ext>
            </a:extLst>
          </p:cNvPr>
          <p:cNvCxnSpPr>
            <a:cxnSpLocks/>
            <a:stCxn id="54" idx="0"/>
            <a:endCxn id="51" idx="4"/>
          </p:cNvCxnSpPr>
          <p:nvPr/>
        </p:nvCxnSpPr>
        <p:spPr>
          <a:xfrm flipH="1" flipV="1">
            <a:off x="6878056" y="3375331"/>
            <a:ext cx="10913" cy="2551739"/>
          </a:xfrm>
          <a:prstGeom prst="straightConnector1">
            <a:avLst/>
          </a:prstGeom>
          <a:ln w="158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3E33AE8-643A-47E3-9B07-C28F09FA94A7}"/>
              </a:ext>
            </a:extLst>
          </p:cNvPr>
          <p:cNvSpPr txBox="1"/>
          <p:nvPr/>
        </p:nvSpPr>
        <p:spPr>
          <a:xfrm>
            <a:off x="5873306" y="592707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サポートベクトル</a:t>
            </a:r>
            <a:endParaRPr kumimoji="1" lang="ja-JP" altLang="en-US" dirty="0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3E58478B-84F0-4114-BD61-1ED5537BB0C9}"/>
              </a:ext>
            </a:extLst>
          </p:cNvPr>
          <p:cNvCxnSpPr>
            <a:cxnSpLocks/>
            <a:stCxn id="54" idx="0"/>
            <a:endCxn id="6" idx="2"/>
          </p:cNvCxnSpPr>
          <p:nvPr/>
        </p:nvCxnSpPr>
        <p:spPr>
          <a:xfrm flipH="1" flipV="1">
            <a:off x="5477250" y="3136647"/>
            <a:ext cx="1411719" cy="2790423"/>
          </a:xfrm>
          <a:prstGeom prst="straightConnector1">
            <a:avLst/>
          </a:prstGeom>
          <a:ln w="158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DE7E7479-2434-447D-9CE5-7A46E61EC361}"/>
              </a:ext>
            </a:extLst>
          </p:cNvPr>
          <p:cNvCxnSpPr>
            <a:cxnSpLocks/>
          </p:cNvCxnSpPr>
          <p:nvPr/>
        </p:nvCxnSpPr>
        <p:spPr>
          <a:xfrm flipV="1">
            <a:off x="7715250" y="5071933"/>
            <a:ext cx="291198" cy="301429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9A2FA0CA-1470-4D25-A3B7-0C905DB94214}"/>
              </a:ext>
            </a:extLst>
          </p:cNvPr>
          <p:cNvCxnSpPr>
            <a:cxnSpLocks/>
          </p:cNvCxnSpPr>
          <p:nvPr/>
        </p:nvCxnSpPr>
        <p:spPr>
          <a:xfrm flipV="1">
            <a:off x="8011880" y="4752923"/>
            <a:ext cx="306792" cy="30997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59DB0E21-53D6-4C52-A3DE-B3F0895889A2}"/>
              </a:ext>
            </a:extLst>
          </p:cNvPr>
          <p:cNvCxnSpPr>
            <a:cxnSpLocks/>
          </p:cNvCxnSpPr>
          <p:nvPr/>
        </p:nvCxnSpPr>
        <p:spPr>
          <a:xfrm flipH="1" flipV="1">
            <a:off x="7860850" y="5222647"/>
            <a:ext cx="927006" cy="64625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956EA09-94BC-44BC-A672-87EB0C8B8870}"/>
              </a:ext>
            </a:extLst>
          </p:cNvPr>
          <p:cNvSpPr txBox="1"/>
          <p:nvPr/>
        </p:nvSpPr>
        <p:spPr>
          <a:xfrm>
            <a:off x="8735352" y="584634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この長さを最大化</a:t>
            </a: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2B63030-B0CB-4455-81E4-5FBFDFABB54F}"/>
              </a:ext>
            </a:extLst>
          </p:cNvPr>
          <p:cNvCxnSpPr>
            <a:cxnSpLocks/>
          </p:cNvCxnSpPr>
          <p:nvPr/>
        </p:nvCxnSpPr>
        <p:spPr>
          <a:xfrm flipH="1" flipV="1">
            <a:off x="8173586" y="4913153"/>
            <a:ext cx="622029" cy="95572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28674F76-9566-4D93-A0FC-7F3EB03BDF6B}"/>
              </a:ext>
            </a:extLst>
          </p:cNvPr>
          <p:cNvSpPr/>
          <p:nvPr/>
        </p:nvSpPr>
        <p:spPr>
          <a:xfrm>
            <a:off x="8113058" y="4877614"/>
            <a:ext cx="83127" cy="83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570EC379-EBA3-4432-8BD2-32114CBACC10}"/>
              </a:ext>
            </a:extLst>
          </p:cNvPr>
          <p:cNvSpPr/>
          <p:nvPr/>
        </p:nvSpPr>
        <p:spPr>
          <a:xfrm>
            <a:off x="7831079" y="5181083"/>
            <a:ext cx="83127" cy="83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307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楕円 51">
            <a:extLst>
              <a:ext uri="{FF2B5EF4-FFF2-40B4-BE49-F238E27FC236}">
                <a16:creationId xmlns:a16="http://schemas.microsoft.com/office/drawing/2014/main" id="{CC9F4655-92B5-4505-A64A-B067E8C5A53D}"/>
              </a:ext>
            </a:extLst>
          </p:cNvPr>
          <p:cNvSpPr/>
          <p:nvPr/>
        </p:nvSpPr>
        <p:spPr>
          <a:xfrm>
            <a:off x="6053622" y="2475424"/>
            <a:ext cx="200484" cy="200484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01EEDA97-E29D-421E-B782-3F21335FB112}"/>
              </a:ext>
            </a:extLst>
          </p:cNvPr>
          <p:cNvSpPr/>
          <p:nvPr/>
        </p:nvSpPr>
        <p:spPr>
          <a:xfrm>
            <a:off x="6777814" y="3174847"/>
            <a:ext cx="200484" cy="200484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乗算記号 5">
            <a:extLst>
              <a:ext uri="{FF2B5EF4-FFF2-40B4-BE49-F238E27FC236}">
                <a16:creationId xmlns:a16="http://schemas.microsoft.com/office/drawing/2014/main" id="{BD2BE3BE-7803-4FEF-A254-AA64624D3542}"/>
              </a:ext>
            </a:extLst>
          </p:cNvPr>
          <p:cNvSpPr/>
          <p:nvPr/>
        </p:nvSpPr>
        <p:spPr>
          <a:xfrm>
            <a:off x="5239463" y="2898860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557C8505-2D48-4E79-968C-C7F95AD0CC78}"/>
              </a:ext>
            </a:extLst>
          </p:cNvPr>
          <p:cNvCxnSpPr/>
          <p:nvPr/>
        </p:nvCxnSpPr>
        <p:spPr>
          <a:xfrm>
            <a:off x="4013744" y="1075764"/>
            <a:ext cx="4298169" cy="4298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8CAEEB4-A7ED-4299-B721-638B5B87A82A}"/>
              </a:ext>
            </a:extLst>
          </p:cNvPr>
          <p:cNvSpPr txBox="1"/>
          <p:nvPr/>
        </p:nvSpPr>
        <p:spPr>
          <a:xfrm>
            <a:off x="7628295" y="2695826"/>
            <a:ext cx="381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SVM</a:t>
            </a:r>
            <a:r>
              <a:rPr lang="ja-JP" altLang="en-US" dirty="0"/>
              <a:t>はデータ点数が最低</a:t>
            </a:r>
            <a:r>
              <a:rPr lang="en-US" altLang="ja-JP" dirty="0"/>
              <a:t>3</a:t>
            </a:r>
            <a:r>
              <a:rPr lang="ja-JP" altLang="en-US" dirty="0"/>
              <a:t>個必要。</a:t>
            </a:r>
            <a:endParaRPr lang="en-US" altLang="ja-JP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C1E3109-6146-4451-96A8-755C554EF959}"/>
              </a:ext>
            </a:extLst>
          </p:cNvPr>
          <p:cNvSpPr txBox="1"/>
          <p:nvPr/>
        </p:nvSpPr>
        <p:spPr>
          <a:xfrm>
            <a:off x="2095437" y="176263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ラベル</a:t>
            </a:r>
            <a:r>
              <a:rPr kumimoji="1" lang="en-US" altLang="ja-JP" dirty="0">
                <a:solidFill>
                  <a:srgbClr val="FF0000"/>
                </a:solidFill>
              </a:rPr>
              <a:t>=-1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2DF24DB-4FB5-4511-94CC-44D0F8D0D86C}"/>
              </a:ext>
            </a:extLst>
          </p:cNvPr>
          <p:cNvSpPr txBox="1"/>
          <p:nvPr/>
        </p:nvSpPr>
        <p:spPr>
          <a:xfrm>
            <a:off x="8578899" y="176263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B0F0"/>
                </a:solidFill>
              </a:rPr>
              <a:t>ラベル</a:t>
            </a:r>
            <a:r>
              <a:rPr kumimoji="1" lang="en-US" altLang="ja-JP" dirty="0">
                <a:solidFill>
                  <a:srgbClr val="00B0F0"/>
                </a:solidFill>
              </a:rPr>
              <a:t>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369A1BDE-17E1-4AD6-A4CC-7E70BE40CA63}"/>
                  </a:ext>
                </a:extLst>
              </p:cNvPr>
              <p:cNvSpPr txBox="1"/>
              <p:nvPr/>
            </p:nvSpPr>
            <p:spPr>
              <a:xfrm>
                <a:off x="2671265" y="109390"/>
                <a:ext cx="1800493" cy="669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分割できる直線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  <m:sSup>
                        <m:sSup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369A1BDE-17E1-4AD6-A4CC-7E70BE40C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265" y="109390"/>
                <a:ext cx="1800493" cy="669992"/>
              </a:xfrm>
              <a:prstGeom prst="rect">
                <a:avLst/>
              </a:prstGeom>
              <a:blipFill>
                <a:blip r:embed="rId2"/>
                <a:stretch>
                  <a:fillRect l="-2703" t="-5455" r="-27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BB7BFB30-B0D8-49DD-A86F-4A5177906E50}"/>
              </a:ext>
            </a:extLst>
          </p:cNvPr>
          <p:cNvCxnSpPr>
            <a:cxnSpLocks/>
          </p:cNvCxnSpPr>
          <p:nvPr/>
        </p:nvCxnSpPr>
        <p:spPr>
          <a:xfrm flipH="1">
            <a:off x="6555539" y="3277044"/>
            <a:ext cx="315758" cy="31851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7641F5C-D351-4F0A-B86F-41AD2CE362E6}"/>
              </a:ext>
            </a:extLst>
          </p:cNvPr>
          <p:cNvCxnSpPr>
            <a:cxnSpLocks/>
          </p:cNvCxnSpPr>
          <p:nvPr/>
        </p:nvCxnSpPr>
        <p:spPr>
          <a:xfrm flipH="1">
            <a:off x="5394308" y="2760663"/>
            <a:ext cx="292123" cy="29467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D082FD32-A343-44AB-BB9B-9EE18B4272C0}"/>
              </a:ext>
            </a:extLst>
          </p:cNvPr>
          <p:cNvSpPr/>
          <p:nvPr/>
        </p:nvSpPr>
        <p:spPr>
          <a:xfrm>
            <a:off x="6688446" y="3414697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7F67DAEB-6CB3-4B06-8236-7408CE76C2BB}"/>
              </a:ext>
            </a:extLst>
          </p:cNvPr>
          <p:cNvSpPr/>
          <p:nvPr/>
        </p:nvSpPr>
        <p:spPr>
          <a:xfrm>
            <a:off x="5527923" y="2878404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E397B1FD-279D-4441-83A9-733DE94A38C9}"/>
              </a:ext>
            </a:extLst>
          </p:cNvPr>
          <p:cNvCxnSpPr/>
          <p:nvPr/>
        </p:nvCxnSpPr>
        <p:spPr>
          <a:xfrm>
            <a:off x="4373620" y="794052"/>
            <a:ext cx="4298169" cy="429816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F4FA8E19-B881-4C39-AFF3-414063BDC59F}"/>
              </a:ext>
            </a:extLst>
          </p:cNvPr>
          <p:cNvCxnSpPr/>
          <p:nvPr/>
        </p:nvCxnSpPr>
        <p:spPr>
          <a:xfrm>
            <a:off x="3714648" y="1372146"/>
            <a:ext cx="4298169" cy="429816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CC2F9631-25CB-49BA-B7BE-386AE8CE7DB0}"/>
              </a:ext>
            </a:extLst>
          </p:cNvPr>
          <p:cNvCxnSpPr>
            <a:cxnSpLocks/>
            <a:stCxn id="54" idx="0"/>
            <a:endCxn id="51" idx="4"/>
          </p:cNvCxnSpPr>
          <p:nvPr/>
        </p:nvCxnSpPr>
        <p:spPr>
          <a:xfrm flipH="1" flipV="1">
            <a:off x="6878056" y="3375331"/>
            <a:ext cx="10913" cy="2551739"/>
          </a:xfrm>
          <a:prstGeom prst="straightConnector1">
            <a:avLst/>
          </a:prstGeom>
          <a:ln w="158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3E33AE8-643A-47E3-9B07-C28F09FA94A7}"/>
              </a:ext>
            </a:extLst>
          </p:cNvPr>
          <p:cNvSpPr txBox="1"/>
          <p:nvPr/>
        </p:nvSpPr>
        <p:spPr>
          <a:xfrm>
            <a:off x="5873306" y="592707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サポートベクトル</a:t>
            </a:r>
            <a:endParaRPr kumimoji="1" lang="ja-JP" altLang="en-US" dirty="0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3E58478B-84F0-4114-BD61-1ED5537BB0C9}"/>
              </a:ext>
            </a:extLst>
          </p:cNvPr>
          <p:cNvCxnSpPr>
            <a:cxnSpLocks/>
            <a:stCxn id="54" idx="0"/>
            <a:endCxn id="6" idx="2"/>
          </p:cNvCxnSpPr>
          <p:nvPr/>
        </p:nvCxnSpPr>
        <p:spPr>
          <a:xfrm flipH="1" flipV="1">
            <a:off x="5477250" y="3136647"/>
            <a:ext cx="1411719" cy="2790423"/>
          </a:xfrm>
          <a:prstGeom prst="straightConnector1">
            <a:avLst/>
          </a:prstGeom>
          <a:ln w="158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DE7E7479-2434-447D-9CE5-7A46E61EC361}"/>
              </a:ext>
            </a:extLst>
          </p:cNvPr>
          <p:cNvCxnSpPr>
            <a:cxnSpLocks/>
          </p:cNvCxnSpPr>
          <p:nvPr/>
        </p:nvCxnSpPr>
        <p:spPr>
          <a:xfrm flipV="1">
            <a:off x="7715250" y="5071933"/>
            <a:ext cx="291198" cy="301429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9A2FA0CA-1470-4D25-A3B7-0C905DB94214}"/>
              </a:ext>
            </a:extLst>
          </p:cNvPr>
          <p:cNvCxnSpPr>
            <a:cxnSpLocks/>
          </p:cNvCxnSpPr>
          <p:nvPr/>
        </p:nvCxnSpPr>
        <p:spPr>
          <a:xfrm flipV="1">
            <a:off x="8011880" y="4752923"/>
            <a:ext cx="306792" cy="30997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59DB0E21-53D6-4C52-A3DE-B3F0895889A2}"/>
              </a:ext>
            </a:extLst>
          </p:cNvPr>
          <p:cNvCxnSpPr>
            <a:cxnSpLocks/>
          </p:cNvCxnSpPr>
          <p:nvPr/>
        </p:nvCxnSpPr>
        <p:spPr>
          <a:xfrm flipH="1" flipV="1">
            <a:off x="7860850" y="5222647"/>
            <a:ext cx="927006" cy="64625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956EA09-94BC-44BC-A672-87EB0C8B8870}"/>
              </a:ext>
            </a:extLst>
          </p:cNvPr>
          <p:cNvSpPr txBox="1"/>
          <p:nvPr/>
        </p:nvSpPr>
        <p:spPr>
          <a:xfrm>
            <a:off x="8735352" y="584634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この長さを最大化</a:t>
            </a: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2B63030-B0CB-4455-81E4-5FBFDFABB54F}"/>
              </a:ext>
            </a:extLst>
          </p:cNvPr>
          <p:cNvCxnSpPr>
            <a:cxnSpLocks/>
          </p:cNvCxnSpPr>
          <p:nvPr/>
        </p:nvCxnSpPr>
        <p:spPr>
          <a:xfrm flipH="1" flipV="1">
            <a:off x="8173586" y="4913153"/>
            <a:ext cx="622029" cy="95572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EC98AD6D-EDD9-4E67-B9CE-2FE019EA8A6E}"/>
              </a:ext>
            </a:extLst>
          </p:cNvPr>
          <p:cNvSpPr/>
          <p:nvPr/>
        </p:nvSpPr>
        <p:spPr>
          <a:xfrm>
            <a:off x="7831079" y="5181083"/>
            <a:ext cx="83127" cy="83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FE268128-0D1D-4799-BB0C-F844445C87E7}"/>
              </a:ext>
            </a:extLst>
          </p:cNvPr>
          <p:cNvSpPr/>
          <p:nvPr/>
        </p:nvSpPr>
        <p:spPr>
          <a:xfrm>
            <a:off x="8123712" y="4883805"/>
            <a:ext cx="83127" cy="83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63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楕円 50">
            <a:extLst>
              <a:ext uri="{FF2B5EF4-FFF2-40B4-BE49-F238E27FC236}">
                <a16:creationId xmlns:a16="http://schemas.microsoft.com/office/drawing/2014/main" id="{01EEDA97-E29D-421E-B782-3F21335FB112}"/>
              </a:ext>
            </a:extLst>
          </p:cNvPr>
          <p:cNvSpPr/>
          <p:nvPr/>
        </p:nvSpPr>
        <p:spPr>
          <a:xfrm>
            <a:off x="6777814" y="3174847"/>
            <a:ext cx="200484" cy="200484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乗算記号 5">
            <a:extLst>
              <a:ext uri="{FF2B5EF4-FFF2-40B4-BE49-F238E27FC236}">
                <a16:creationId xmlns:a16="http://schemas.microsoft.com/office/drawing/2014/main" id="{BD2BE3BE-7803-4FEF-A254-AA64624D3542}"/>
              </a:ext>
            </a:extLst>
          </p:cNvPr>
          <p:cNvSpPr/>
          <p:nvPr/>
        </p:nvSpPr>
        <p:spPr>
          <a:xfrm>
            <a:off x="5239463" y="2898860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557C8505-2D48-4E79-968C-C7F95AD0CC78}"/>
              </a:ext>
            </a:extLst>
          </p:cNvPr>
          <p:cNvCxnSpPr/>
          <p:nvPr/>
        </p:nvCxnSpPr>
        <p:spPr>
          <a:xfrm>
            <a:off x="4013744" y="1075764"/>
            <a:ext cx="4298169" cy="429816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8CAEEB4-A7ED-4299-B721-638B5B87A82A}"/>
              </a:ext>
            </a:extLst>
          </p:cNvPr>
          <p:cNvSpPr txBox="1"/>
          <p:nvPr/>
        </p:nvSpPr>
        <p:spPr>
          <a:xfrm>
            <a:off x="7628295" y="2695826"/>
            <a:ext cx="4237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SVM</a:t>
            </a:r>
            <a:r>
              <a:rPr lang="ja-JP" altLang="en-US" dirty="0"/>
              <a:t>はデータ点数が最低</a:t>
            </a:r>
            <a:r>
              <a:rPr lang="en-US" altLang="ja-JP" dirty="0"/>
              <a:t>3</a:t>
            </a:r>
            <a:r>
              <a:rPr lang="ja-JP" altLang="en-US" dirty="0"/>
              <a:t>個必要。</a:t>
            </a:r>
            <a:endParaRPr lang="en-US" altLang="ja-JP" dirty="0"/>
          </a:p>
          <a:p>
            <a:r>
              <a:rPr lang="ja-JP" altLang="en-US" dirty="0"/>
              <a:t>データ点</a:t>
            </a:r>
            <a:r>
              <a:rPr lang="en-US" altLang="ja-JP" dirty="0"/>
              <a:t>2</a:t>
            </a:r>
            <a:r>
              <a:rPr lang="ja-JP" altLang="en-US" dirty="0"/>
              <a:t>個のみだと分類直線が一意に</a:t>
            </a:r>
            <a:endParaRPr lang="en-US" altLang="ja-JP" dirty="0"/>
          </a:p>
          <a:p>
            <a:r>
              <a:rPr lang="ja-JP" altLang="en-US" dirty="0"/>
              <a:t>決まらない。</a:t>
            </a:r>
            <a:endParaRPr lang="en-US" altLang="ja-JP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C1E3109-6146-4451-96A8-755C554EF959}"/>
              </a:ext>
            </a:extLst>
          </p:cNvPr>
          <p:cNvSpPr txBox="1"/>
          <p:nvPr/>
        </p:nvSpPr>
        <p:spPr>
          <a:xfrm>
            <a:off x="2095437" y="176263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ラベル</a:t>
            </a:r>
            <a:r>
              <a:rPr kumimoji="1" lang="en-US" altLang="ja-JP" dirty="0">
                <a:solidFill>
                  <a:srgbClr val="FF0000"/>
                </a:solidFill>
              </a:rPr>
              <a:t>=-1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2DF24DB-4FB5-4511-94CC-44D0F8D0D86C}"/>
              </a:ext>
            </a:extLst>
          </p:cNvPr>
          <p:cNvSpPr txBox="1"/>
          <p:nvPr/>
        </p:nvSpPr>
        <p:spPr>
          <a:xfrm>
            <a:off x="8578899" y="176263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B0F0"/>
                </a:solidFill>
              </a:rPr>
              <a:t>ラベル</a:t>
            </a:r>
            <a:r>
              <a:rPr kumimoji="1" lang="en-US" altLang="ja-JP" dirty="0">
                <a:solidFill>
                  <a:srgbClr val="00B0F0"/>
                </a:solidFill>
              </a:rPr>
              <a:t>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369A1BDE-17E1-4AD6-A4CC-7E70BE40CA63}"/>
                  </a:ext>
                </a:extLst>
              </p:cNvPr>
              <p:cNvSpPr txBox="1"/>
              <p:nvPr/>
            </p:nvSpPr>
            <p:spPr>
              <a:xfrm>
                <a:off x="2671265" y="109390"/>
                <a:ext cx="1800493" cy="669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分割できる直線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  <m:sSup>
                        <m:sSup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369A1BDE-17E1-4AD6-A4CC-7E70BE40C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265" y="109390"/>
                <a:ext cx="1800493" cy="669992"/>
              </a:xfrm>
              <a:prstGeom prst="rect">
                <a:avLst/>
              </a:prstGeom>
              <a:blipFill>
                <a:blip r:embed="rId2"/>
                <a:stretch>
                  <a:fillRect l="-2703" t="-5455" r="-27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BB7BFB30-B0D8-49DD-A86F-4A5177906E50}"/>
              </a:ext>
            </a:extLst>
          </p:cNvPr>
          <p:cNvCxnSpPr>
            <a:cxnSpLocks/>
          </p:cNvCxnSpPr>
          <p:nvPr/>
        </p:nvCxnSpPr>
        <p:spPr>
          <a:xfrm flipH="1">
            <a:off x="6555539" y="3277044"/>
            <a:ext cx="315758" cy="31851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7641F5C-D351-4F0A-B86F-41AD2CE362E6}"/>
              </a:ext>
            </a:extLst>
          </p:cNvPr>
          <p:cNvCxnSpPr>
            <a:cxnSpLocks/>
          </p:cNvCxnSpPr>
          <p:nvPr/>
        </p:nvCxnSpPr>
        <p:spPr>
          <a:xfrm flipH="1">
            <a:off x="5394308" y="2760663"/>
            <a:ext cx="292123" cy="29467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D082FD32-A343-44AB-BB9B-9EE18B4272C0}"/>
              </a:ext>
            </a:extLst>
          </p:cNvPr>
          <p:cNvSpPr/>
          <p:nvPr/>
        </p:nvSpPr>
        <p:spPr>
          <a:xfrm>
            <a:off x="6688446" y="3414697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7F67DAEB-6CB3-4B06-8236-7408CE76C2BB}"/>
              </a:ext>
            </a:extLst>
          </p:cNvPr>
          <p:cNvSpPr/>
          <p:nvPr/>
        </p:nvSpPr>
        <p:spPr>
          <a:xfrm>
            <a:off x="5527923" y="2878404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E397B1FD-279D-4441-83A9-733DE94A38C9}"/>
              </a:ext>
            </a:extLst>
          </p:cNvPr>
          <p:cNvCxnSpPr/>
          <p:nvPr/>
        </p:nvCxnSpPr>
        <p:spPr>
          <a:xfrm>
            <a:off x="4373620" y="794052"/>
            <a:ext cx="4298169" cy="429816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F4FA8E19-B881-4C39-AFF3-414063BDC59F}"/>
              </a:ext>
            </a:extLst>
          </p:cNvPr>
          <p:cNvCxnSpPr/>
          <p:nvPr/>
        </p:nvCxnSpPr>
        <p:spPr>
          <a:xfrm>
            <a:off x="3714648" y="1372146"/>
            <a:ext cx="4298169" cy="429816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DE7E7479-2434-447D-9CE5-7A46E61EC361}"/>
              </a:ext>
            </a:extLst>
          </p:cNvPr>
          <p:cNvCxnSpPr>
            <a:cxnSpLocks/>
          </p:cNvCxnSpPr>
          <p:nvPr/>
        </p:nvCxnSpPr>
        <p:spPr>
          <a:xfrm flipV="1">
            <a:off x="7715250" y="5071933"/>
            <a:ext cx="291198" cy="301429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9A2FA0CA-1470-4D25-A3B7-0C905DB94214}"/>
              </a:ext>
            </a:extLst>
          </p:cNvPr>
          <p:cNvCxnSpPr>
            <a:cxnSpLocks/>
          </p:cNvCxnSpPr>
          <p:nvPr/>
        </p:nvCxnSpPr>
        <p:spPr>
          <a:xfrm flipV="1">
            <a:off x="8011880" y="4752923"/>
            <a:ext cx="306792" cy="30997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08B8D6A-395D-490A-8B98-6EBC85F408EE}"/>
              </a:ext>
            </a:extLst>
          </p:cNvPr>
          <p:cNvCxnSpPr>
            <a:cxnSpLocks/>
          </p:cNvCxnSpPr>
          <p:nvPr/>
        </p:nvCxnSpPr>
        <p:spPr>
          <a:xfrm rot="3600000">
            <a:off x="3911059" y="1311332"/>
            <a:ext cx="4298169" cy="42981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40B5ABC-5161-4509-BF9B-568B12DBAAB1}"/>
              </a:ext>
            </a:extLst>
          </p:cNvPr>
          <p:cNvCxnSpPr>
            <a:cxnSpLocks/>
          </p:cNvCxnSpPr>
          <p:nvPr/>
        </p:nvCxnSpPr>
        <p:spPr>
          <a:xfrm rot="3600000">
            <a:off x="4666226" y="1333962"/>
            <a:ext cx="4298169" cy="42981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24631C0-5AFC-40A8-8FF5-DBE2740B68DB}"/>
              </a:ext>
            </a:extLst>
          </p:cNvPr>
          <p:cNvCxnSpPr>
            <a:cxnSpLocks/>
          </p:cNvCxnSpPr>
          <p:nvPr/>
        </p:nvCxnSpPr>
        <p:spPr>
          <a:xfrm rot="3600000">
            <a:off x="3155890" y="1232657"/>
            <a:ext cx="4298169" cy="42981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FEACFAEC-33A3-4D45-ABB1-C95F52E57C18}"/>
              </a:ext>
            </a:extLst>
          </p:cNvPr>
          <p:cNvCxnSpPr>
            <a:cxnSpLocks/>
          </p:cNvCxnSpPr>
          <p:nvPr/>
        </p:nvCxnSpPr>
        <p:spPr>
          <a:xfrm>
            <a:off x="4786495" y="5326897"/>
            <a:ext cx="739975" cy="18464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E9FC4CEB-9D48-4AFE-8AB1-F45A18B5E0BE}"/>
              </a:ext>
            </a:extLst>
          </p:cNvPr>
          <p:cNvCxnSpPr>
            <a:cxnSpLocks/>
          </p:cNvCxnSpPr>
          <p:nvPr/>
        </p:nvCxnSpPr>
        <p:spPr>
          <a:xfrm>
            <a:off x="5526470" y="5509059"/>
            <a:ext cx="691662" cy="18151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3439C71F-13E1-414F-9998-CFD33C784FFD}"/>
              </a:ext>
            </a:extLst>
          </p:cNvPr>
          <p:cNvSpPr/>
          <p:nvPr/>
        </p:nvSpPr>
        <p:spPr>
          <a:xfrm>
            <a:off x="7831079" y="5181083"/>
            <a:ext cx="83127" cy="83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2B3E32B9-B317-48E3-8E83-732DEB390D8E}"/>
              </a:ext>
            </a:extLst>
          </p:cNvPr>
          <p:cNvSpPr/>
          <p:nvPr/>
        </p:nvSpPr>
        <p:spPr>
          <a:xfrm>
            <a:off x="8119700" y="4890120"/>
            <a:ext cx="83127" cy="83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C88DAC23-43D7-4AC3-B793-4763925E0F0F}"/>
              </a:ext>
            </a:extLst>
          </p:cNvPr>
          <p:cNvSpPr/>
          <p:nvPr/>
        </p:nvSpPr>
        <p:spPr>
          <a:xfrm>
            <a:off x="5114918" y="5388603"/>
            <a:ext cx="83127" cy="83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80C2BCFB-D49C-436F-8227-BFEA8466F4E0}"/>
              </a:ext>
            </a:extLst>
          </p:cNvPr>
          <p:cNvSpPr/>
          <p:nvPr/>
        </p:nvSpPr>
        <p:spPr>
          <a:xfrm>
            <a:off x="5830737" y="5562678"/>
            <a:ext cx="83127" cy="83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636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乗算記号 3">
            <a:extLst>
              <a:ext uri="{FF2B5EF4-FFF2-40B4-BE49-F238E27FC236}">
                <a16:creationId xmlns:a16="http://schemas.microsoft.com/office/drawing/2014/main" id="{F9ECDA75-25B2-42E5-A845-8099C6F022AC}"/>
              </a:ext>
            </a:extLst>
          </p:cNvPr>
          <p:cNvSpPr/>
          <p:nvPr/>
        </p:nvSpPr>
        <p:spPr>
          <a:xfrm>
            <a:off x="3660860" y="2131969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乗算記号 4">
            <a:extLst>
              <a:ext uri="{FF2B5EF4-FFF2-40B4-BE49-F238E27FC236}">
                <a16:creationId xmlns:a16="http://schemas.microsoft.com/office/drawing/2014/main" id="{0F037A95-A158-4CE5-9592-6639A4CF43D1}"/>
              </a:ext>
            </a:extLst>
          </p:cNvPr>
          <p:cNvSpPr/>
          <p:nvPr/>
        </p:nvSpPr>
        <p:spPr>
          <a:xfrm>
            <a:off x="3081414" y="3124607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乗算記号 5">
            <a:extLst>
              <a:ext uri="{FF2B5EF4-FFF2-40B4-BE49-F238E27FC236}">
                <a16:creationId xmlns:a16="http://schemas.microsoft.com/office/drawing/2014/main" id="{BD2BE3BE-7803-4FEF-A254-AA64624D3542}"/>
              </a:ext>
            </a:extLst>
          </p:cNvPr>
          <p:cNvSpPr/>
          <p:nvPr/>
        </p:nvSpPr>
        <p:spPr>
          <a:xfrm>
            <a:off x="5239463" y="2898860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乗算記号 6">
            <a:extLst>
              <a:ext uri="{FF2B5EF4-FFF2-40B4-BE49-F238E27FC236}">
                <a16:creationId xmlns:a16="http://schemas.microsoft.com/office/drawing/2014/main" id="{597D532D-0489-46F3-A467-34ACD8507490}"/>
              </a:ext>
            </a:extLst>
          </p:cNvPr>
          <p:cNvSpPr/>
          <p:nvPr/>
        </p:nvSpPr>
        <p:spPr>
          <a:xfrm>
            <a:off x="4530436" y="5791199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乗算記号 7">
            <a:extLst>
              <a:ext uri="{FF2B5EF4-FFF2-40B4-BE49-F238E27FC236}">
                <a16:creationId xmlns:a16="http://schemas.microsoft.com/office/drawing/2014/main" id="{EEAE363E-779C-4A0D-9EA4-3D31B759B93E}"/>
              </a:ext>
            </a:extLst>
          </p:cNvPr>
          <p:cNvSpPr/>
          <p:nvPr/>
        </p:nvSpPr>
        <p:spPr>
          <a:xfrm>
            <a:off x="3660860" y="5008825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乗算記号 8">
            <a:extLst>
              <a:ext uri="{FF2B5EF4-FFF2-40B4-BE49-F238E27FC236}">
                <a16:creationId xmlns:a16="http://schemas.microsoft.com/office/drawing/2014/main" id="{2B31E9EC-E7E8-4E31-A165-AFA39954D1EB}"/>
              </a:ext>
            </a:extLst>
          </p:cNvPr>
          <p:cNvSpPr/>
          <p:nvPr/>
        </p:nvSpPr>
        <p:spPr>
          <a:xfrm>
            <a:off x="4263125" y="3573657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乗算記号 9">
            <a:extLst>
              <a:ext uri="{FF2B5EF4-FFF2-40B4-BE49-F238E27FC236}">
                <a16:creationId xmlns:a16="http://schemas.microsoft.com/office/drawing/2014/main" id="{A7ED251C-C986-444A-9FEF-7E97305D3E6E}"/>
              </a:ext>
            </a:extLst>
          </p:cNvPr>
          <p:cNvSpPr/>
          <p:nvPr/>
        </p:nvSpPr>
        <p:spPr>
          <a:xfrm>
            <a:off x="3494606" y="3871122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乗算記号 10">
            <a:extLst>
              <a:ext uri="{FF2B5EF4-FFF2-40B4-BE49-F238E27FC236}">
                <a16:creationId xmlns:a16="http://schemas.microsoft.com/office/drawing/2014/main" id="{DBB9B7F3-3A28-4A9F-9723-FA87D4C9EE4F}"/>
              </a:ext>
            </a:extLst>
          </p:cNvPr>
          <p:cNvSpPr/>
          <p:nvPr/>
        </p:nvSpPr>
        <p:spPr>
          <a:xfrm>
            <a:off x="5237833" y="3761101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乗算記号 11">
            <a:extLst>
              <a:ext uri="{FF2B5EF4-FFF2-40B4-BE49-F238E27FC236}">
                <a16:creationId xmlns:a16="http://schemas.microsoft.com/office/drawing/2014/main" id="{B6306D87-4582-4636-A168-679AABC9909B}"/>
              </a:ext>
            </a:extLst>
          </p:cNvPr>
          <p:cNvSpPr/>
          <p:nvPr/>
        </p:nvSpPr>
        <p:spPr>
          <a:xfrm>
            <a:off x="5845804" y="4474609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529AD6E6-5E82-488F-A371-7C0DD2A9F971}"/>
              </a:ext>
            </a:extLst>
          </p:cNvPr>
          <p:cNvSpPr/>
          <p:nvPr/>
        </p:nvSpPr>
        <p:spPr>
          <a:xfrm>
            <a:off x="5166116" y="4562627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乗算記号 13">
            <a:extLst>
              <a:ext uri="{FF2B5EF4-FFF2-40B4-BE49-F238E27FC236}">
                <a16:creationId xmlns:a16="http://schemas.microsoft.com/office/drawing/2014/main" id="{D122F759-F9A2-4E90-A582-E402C3186607}"/>
              </a:ext>
            </a:extLst>
          </p:cNvPr>
          <p:cNvSpPr/>
          <p:nvPr/>
        </p:nvSpPr>
        <p:spPr>
          <a:xfrm>
            <a:off x="4471758" y="4184072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乗算記号 14">
            <a:extLst>
              <a:ext uri="{FF2B5EF4-FFF2-40B4-BE49-F238E27FC236}">
                <a16:creationId xmlns:a16="http://schemas.microsoft.com/office/drawing/2014/main" id="{2462C815-0532-46B2-8B19-2CCFE4D48976}"/>
              </a:ext>
            </a:extLst>
          </p:cNvPr>
          <p:cNvSpPr/>
          <p:nvPr/>
        </p:nvSpPr>
        <p:spPr>
          <a:xfrm>
            <a:off x="5550783" y="5172634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乗算記号 15">
            <a:extLst>
              <a:ext uri="{FF2B5EF4-FFF2-40B4-BE49-F238E27FC236}">
                <a16:creationId xmlns:a16="http://schemas.microsoft.com/office/drawing/2014/main" id="{4EA08A81-6F0A-4ABA-8AC2-A55C4732F931}"/>
              </a:ext>
            </a:extLst>
          </p:cNvPr>
          <p:cNvSpPr/>
          <p:nvPr/>
        </p:nvSpPr>
        <p:spPr>
          <a:xfrm>
            <a:off x="4788783" y="4919178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1448D40A-59FF-44FD-8320-13EB7853DDEB}"/>
              </a:ext>
            </a:extLst>
          </p:cNvPr>
          <p:cNvSpPr/>
          <p:nvPr/>
        </p:nvSpPr>
        <p:spPr>
          <a:xfrm>
            <a:off x="5958270" y="1173559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A34942E0-3E05-4002-9297-54BE9D811D4B}"/>
              </a:ext>
            </a:extLst>
          </p:cNvPr>
          <p:cNvSpPr/>
          <p:nvPr/>
        </p:nvSpPr>
        <p:spPr>
          <a:xfrm>
            <a:off x="5338076" y="696800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3F23FA8-152C-4813-963D-99FCE7FB27A0}"/>
              </a:ext>
            </a:extLst>
          </p:cNvPr>
          <p:cNvSpPr/>
          <p:nvPr/>
        </p:nvSpPr>
        <p:spPr>
          <a:xfrm>
            <a:off x="6307079" y="2074921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DAE564C9-F4A9-4EA7-812D-B527FAC47BE6}"/>
              </a:ext>
            </a:extLst>
          </p:cNvPr>
          <p:cNvSpPr/>
          <p:nvPr/>
        </p:nvSpPr>
        <p:spPr>
          <a:xfrm>
            <a:off x="6611064" y="1376489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32C41D2-DEAF-42D9-894A-B03C3584CD2D}"/>
              </a:ext>
            </a:extLst>
          </p:cNvPr>
          <p:cNvSpPr/>
          <p:nvPr/>
        </p:nvSpPr>
        <p:spPr>
          <a:xfrm>
            <a:off x="7244300" y="1931485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0EB4F0C-D579-4D08-AFAE-E9C08A4356E7}"/>
              </a:ext>
            </a:extLst>
          </p:cNvPr>
          <p:cNvSpPr/>
          <p:nvPr/>
        </p:nvSpPr>
        <p:spPr>
          <a:xfrm>
            <a:off x="6823773" y="3124607"/>
            <a:ext cx="200484" cy="2004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8D4DCA81-BAF4-4DF4-B05B-AE4FCD1BC28B}"/>
              </a:ext>
            </a:extLst>
          </p:cNvPr>
          <p:cNvSpPr/>
          <p:nvPr/>
        </p:nvSpPr>
        <p:spPr>
          <a:xfrm>
            <a:off x="6916679" y="2684521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C2EC2A1-62D8-4B96-B7C8-61975EEA04C8}"/>
              </a:ext>
            </a:extLst>
          </p:cNvPr>
          <p:cNvSpPr/>
          <p:nvPr/>
        </p:nvSpPr>
        <p:spPr>
          <a:xfrm>
            <a:off x="7998150" y="1731001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42587B1-DFBA-4869-935A-1BEC1325E150}"/>
              </a:ext>
            </a:extLst>
          </p:cNvPr>
          <p:cNvSpPr/>
          <p:nvPr/>
        </p:nvSpPr>
        <p:spPr>
          <a:xfrm>
            <a:off x="7699870" y="2444919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924EB92B-5466-4C8B-B4ED-D1E71CACF211}"/>
              </a:ext>
            </a:extLst>
          </p:cNvPr>
          <p:cNvSpPr/>
          <p:nvPr/>
        </p:nvSpPr>
        <p:spPr>
          <a:xfrm>
            <a:off x="7325795" y="897284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AB7570A-CD8C-483E-8BFE-2915B26594EB}"/>
              </a:ext>
            </a:extLst>
          </p:cNvPr>
          <p:cNvSpPr/>
          <p:nvPr/>
        </p:nvSpPr>
        <p:spPr>
          <a:xfrm>
            <a:off x="7539321" y="2945313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38D09B94-79AE-49B0-9FFE-6092D2455586}"/>
              </a:ext>
            </a:extLst>
          </p:cNvPr>
          <p:cNvSpPr/>
          <p:nvPr/>
        </p:nvSpPr>
        <p:spPr>
          <a:xfrm>
            <a:off x="8524621" y="2924123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19522767-3BCC-4F98-A2CF-0E8A6386A961}"/>
              </a:ext>
            </a:extLst>
          </p:cNvPr>
          <p:cNvSpPr/>
          <p:nvPr/>
        </p:nvSpPr>
        <p:spPr>
          <a:xfrm>
            <a:off x="7831079" y="3598921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557C8505-2D48-4E79-968C-C7F95AD0CC78}"/>
              </a:ext>
            </a:extLst>
          </p:cNvPr>
          <p:cNvCxnSpPr/>
          <p:nvPr/>
        </p:nvCxnSpPr>
        <p:spPr>
          <a:xfrm>
            <a:off x="3909427" y="1075764"/>
            <a:ext cx="4298169" cy="4298169"/>
          </a:xfrm>
          <a:prstGeom prst="line">
            <a:avLst/>
          </a:prstGeom>
          <a:ln w="2857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99E0960A-C850-44D9-99BB-99524299F155}"/>
              </a:ext>
            </a:extLst>
          </p:cNvPr>
          <p:cNvCxnSpPr>
            <a:cxnSpLocks/>
          </p:cNvCxnSpPr>
          <p:nvPr/>
        </p:nvCxnSpPr>
        <p:spPr>
          <a:xfrm>
            <a:off x="4628233" y="696800"/>
            <a:ext cx="3171879" cy="5250874"/>
          </a:xfrm>
          <a:prstGeom prst="line">
            <a:avLst/>
          </a:prstGeom>
          <a:ln w="28575">
            <a:solidFill>
              <a:schemeClr val="accent6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F57599-BF4E-46BA-89EF-0B95EE37CD59}"/>
              </a:ext>
            </a:extLst>
          </p:cNvPr>
          <p:cNvCxnSpPr>
            <a:cxnSpLocks/>
          </p:cNvCxnSpPr>
          <p:nvPr/>
        </p:nvCxnSpPr>
        <p:spPr>
          <a:xfrm>
            <a:off x="3535354" y="1354483"/>
            <a:ext cx="5189751" cy="3676346"/>
          </a:xfrm>
          <a:prstGeom prst="line">
            <a:avLst/>
          </a:prstGeom>
          <a:ln w="28575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C1E3109-6146-4451-96A8-755C554EF959}"/>
              </a:ext>
            </a:extLst>
          </p:cNvPr>
          <p:cNvSpPr txBox="1"/>
          <p:nvPr/>
        </p:nvSpPr>
        <p:spPr>
          <a:xfrm>
            <a:off x="2129432" y="1292065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ラベル</a:t>
            </a:r>
            <a:r>
              <a:rPr kumimoji="1" lang="en-US" altLang="ja-JP" dirty="0">
                <a:solidFill>
                  <a:srgbClr val="FF0000"/>
                </a:solidFill>
              </a:rPr>
              <a:t>=-1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2DF24DB-4FB5-4511-94CC-44D0F8D0D86C}"/>
              </a:ext>
            </a:extLst>
          </p:cNvPr>
          <p:cNvSpPr txBox="1"/>
          <p:nvPr/>
        </p:nvSpPr>
        <p:spPr>
          <a:xfrm>
            <a:off x="7262501" y="42931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B0F0"/>
                </a:solidFill>
              </a:rPr>
              <a:t>ラベル</a:t>
            </a:r>
            <a:r>
              <a:rPr kumimoji="1" lang="en-US" altLang="ja-JP" dirty="0">
                <a:solidFill>
                  <a:srgbClr val="00B0F0"/>
                </a:solidFill>
              </a:rPr>
              <a:t>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C5AFB39-F0E4-446D-86DD-2120257C10BF}"/>
                  </a:ext>
                </a:extLst>
              </p:cNvPr>
              <p:cNvSpPr txBox="1"/>
              <p:nvPr/>
            </p:nvSpPr>
            <p:spPr>
              <a:xfrm>
                <a:off x="8233906" y="5557948"/>
                <a:ext cx="180049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i="1">
                    <a:latin typeface="Cambria Math" panose="02040503050406030204" pitchFamily="18" charset="0"/>
                  </a:rPr>
                  <a:t>分類直線</a:t>
                </a:r>
                <a:endParaRPr kumimoji="1"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  <m:sSup>
                        <m:sSup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C5AFB39-F0E4-446D-86DD-2120257C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906" y="5557948"/>
                <a:ext cx="1800493" cy="646331"/>
              </a:xfrm>
              <a:prstGeom prst="rect">
                <a:avLst/>
              </a:prstGeom>
              <a:blipFill>
                <a:blip r:embed="rId2"/>
                <a:stretch>
                  <a:fillRect l="-2817" t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7588582-EBBE-234E-90E6-03D718B77767}"/>
              </a:ext>
            </a:extLst>
          </p:cNvPr>
          <p:cNvSpPr txBox="1"/>
          <p:nvPr/>
        </p:nvSpPr>
        <p:spPr>
          <a:xfrm>
            <a:off x="216772" y="212930"/>
            <a:ext cx="535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サポートベクター候補のインデックス</a:t>
            </a:r>
            <a:r>
              <a:rPr lang="en-US" altLang="ja-JP" dirty="0"/>
              <a:t> </a:t>
            </a:r>
            <a:r>
              <a:rPr lang="en-US" altLang="ja-JP" dirty="0" err="1"/>
              <a:t>i</a:t>
            </a:r>
            <a:r>
              <a:rPr lang="en-US" altLang="ja-JP" dirty="0"/>
              <a:t>, j</a:t>
            </a:r>
            <a:r>
              <a:rPr lang="ja-JP" altLang="en-US"/>
              <a:t>の決め方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7BA62DA-F532-F446-B687-BED6548FAC71}"/>
              </a:ext>
            </a:extLst>
          </p:cNvPr>
          <p:cNvSpPr txBox="1"/>
          <p:nvPr/>
        </p:nvSpPr>
        <p:spPr>
          <a:xfrm>
            <a:off x="6644939" y="2878074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i</a:t>
            </a:r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E0CED0A-CBC2-0248-911B-833CEA7C0F3F}"/>
              </a:ext>
            </a:extLst>
          </p:cNvPr>
          <p:cNvSpPr txBox="1"/>
          <p:nvPr/>
        </p:nvSpPr>
        <p:spPr>
          <a:xfrm>
            <a:off x="5479066" y="3086766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j</a:t>
            </a:r>
            <a:endParaRPr kumimoji="1" lang="ja-JP" altLang="en-US"/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EF6AAAA5-A8DA-C24F-8C29-B1DDE8229731}"/>
              </a:ext>
            </a:extLst>
          </p:cNvPr>
          <p:cNvSpPr/>
          <p:nvPr/>
        </p:nvSpPr>
        <p:spPr>
          <a:xfrm rot="1954804">
            <a:off x="4782951" y="1096246"/>
            <a:ext cx="5720449" cy="2577416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>
            <a:extLst>
              <a:ext uri="{FF2B5EF4-FFF2-40B4-BE49-F238E27FC236}">
                <a16:creationId xmlns:a16="http://schemas.microsoft.com/office/drawing/2014/main" id="{AF9AFF24-63EB-D647-99BE-10D59DD97DBF}"/>
              </a:ext>
            </a:extLst>
          </p:cNvPr>
          <p:cNvSpPr/>
          <p:nvPr/>
        </p:nvSpPr>
        <p:spPr>
          <a:xfrm rot="2890560">
            <a:off x="1607640" y="2568716"/>
            <a:ext cx="5720449" cy="3005677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9A05004-5DA4-8A44-9CCD-105FBF26792F}"/>
              </a:ext>
            </a:extLst>
          </p:cNvPr>
          <p:cNvSpPr txBox="1"/>
          <p:nvPr/>
        </p:nvSpPr>
        <p:spPr>
          <a:xfrm>
            <a:off x="8381632" y="431782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線形分離可能なデータセット</a:t>
            </a:r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87D1D41A-3989-1448-A031-C4626E631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28" y="5687496"/>
            <a:ext cx="3187700" cy="2667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29701D33-5D71-F34F-B946-921000F83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3567" y="998041"/>
            <a:ext cx="3149600" cy="266700"/>
          </a:xfrm>
          <a:prstGeom prst="rect">
            <a:avLst/>
          </a:prstGeom>
          <a:ln>
            <a:solidFill>
              <a:srgbClr val="0070C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3494F7B6-9A43-774A-9B3A-7464FD041FA9}"/>
                  </a:ext>
                </a:extLst>
              </p:cNvPr>
              <p:cNvSpPr txBox="1"/>
              <p:nvPr/>
            </p:nvSpPr>
            <p:spPr>
              <a:xfrm>
                <a:off x="9210914" y="1354483"/>
                <a:ext cx="27717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sty m:val="p"/>
                      </m:rP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ja-JP" altLang="en-US"/>
                  <a:t>を</a:t>
                </a:r>
                <a:r>
                  <a:rPr lang="ja-JP" altLang="en-US"/>
                  <a:t>最小</a:t>
                </a:r>
                <a:r>
                  <a:rPr kumimoji="1" lang="ja-JP" altLang="en-US"/>
                  <a:t>にする</a:t>
                </a:r>
                <a:r>
                  <a:rPr lang="en-US" altLang="ja-JP" dirty="0"/>
                  <a:t>j</a:t>
                </a:r>
                <a:r>
                  <a:rPr kumimoji="1" lang="ja-JP" altLang="en-US"/>
                  <a:t>を</a:t>
                </a:r>
                <a:endParaRPr kumimoji="1" lang="en-US" altLang="ja-JP" dirty="0"/>
              </a:p>
              <a:p>
                <a:r>
                  <a:rPr lang="ja-JP" altLang="en-US"/>
                  <a:t>見つける</a:t>
                </a:r>
                <a:endParaRPr kumimoji="1" lang="ja-JP" altLang="en-US"/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3494F7B6-9A43-774A-9B3A-7464FD041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914" y="1354483"/>
                <a:ext cx="2771721" cy="646331"/>
              </a:xfrm>
              <a:prstGeom prst="rect">
                <a:avLst/>
              </a:prstGeom>
              <a:blipFill>
                <a:blip r:embed="rId5"/>
                <a:stretch>
                  <a:fillRect l="-1364" t="-3846" r="-455" b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5C584510-A341-8D4D-A20A-7480ED0E7816}"/>
                  </a:ext>
                </a:extLst>
              </p:cNvPr>
              <p:cNvSpPr txBox="1"/>
              <p:nvPr/>
            </p:nvSpPr>
            <p:spPr>
              <a:xfrm>
                <a:off x="392106" y="4921096"/>
                <a:ext cx="27653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sty m:val="p"/>
                      </m:rP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ja-JP" altLang="en-US"/>
                  <a:t>を最小にする</a:t>
                </a:r>
                <a:r>
                  <a:rPr kumimoji="1" lang="en-US" altLang="ja-JP" dirty="0" err="1"/>
                  <a:t>i</a:t>
                </a:r>
                <a:r>
                  <a:rPr kumimoji="1" lang="ja-JP" altLang="en-US"/>
                  <a:t>を</a:t>
                </a:r>
                <a:endParaRPr kumimoji="1" lang="en-US" altLang="ja-JP" dirty="0"/>
              </a:p>
              <a:p>
                <a:r>
                  <a:rPr lang="ja-JP" altLang="en-US"/>
                  <a:t>見つける</a:t>
                </a:r>
                <a:endParaRPr kumimoji="1" lang="ja-JP" altLang="en-US"/>
              </a:p>
            </p:txBody>
          </p:sp>
        </mc:Choice>
        <mc:Fallback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5C584510-A341-8D4D-A20A-7480ED0E7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06" y="4921096"/>
                <a:ext cx="2765309" cy="646331"/>
              </a:xfrm>
              <a:prstGeom prst="rect">
                <a:avLst/>
              </a:prstGeom>
              <a:blipFill>
                <a:blip r:embed="rId6"/>
                <a:stretch>
                  <a:fillRect l="-1826" t="-1923" r="-457" b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8329710-B29A-3A41-82BC-B3676B99789E}"/>
                  </a:ext>
                </a:extLst>
              </p:cNvPr>
              <p:cNvSpPr txBox="1"/>
              <p:nvPr/>
            </p:nvSpPr>
            <p:spPr>
              <a:xfrm>
                <a:off x="5455459" y="694205"/>
                <a:ext cx="495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8329710-B29A-3A41-82BC-B3676B99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459" y="694205"/>
                <a:ext cx="49507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CA89771-ED48-0245-ABEF-A43010376AF1}"/>
                  </a:ext>
                </a:extLst>
              </p:cNvPr>
              <p:cNvSpPr txBox="1"/>
              <p:nvPr/>
            </p:nvSpPr>
            <p:spPr>
              <a:xfrm>
                <a:off x="6013089" y="1259741"/>
                <a:ext cx="500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CA89771-ED48-0245-ABEF-A43010376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089" y="1259741"/>
                <a:ext cx="50039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F1686BC6-985F-8545-BEA3-E0EE989FDFA1}"/>
                  </a:ext>
                </a:extLst>
              </p:cNvPr>
              <p:cNvSpPr txBox="1"/>
              <p:nvPr/>
            </p:nvSpPr>
            <p:spPr>
              <a:xfrm>
                <a:off x="8522685" y="3036437"/>
                <a:ext cx="480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F1686BC6-985F-8545-BEA3-E0EE989FD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685" y="3036437"/>
                <a:ext cx="48083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4637C18C-201B-6F45-A686-6630DA7CFE45}"/>
                  </a:ext>
                </a:extLst>
              </p:cNvPr>
              <p:cNvSpPr txBox="1"/>
              <p:nvPr/>
            </p:nvSpPr>
            <p:spPr>
              <a:xfrm>
                <a:off x="6915427" y="3181105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4637C18C-201B-6F45-A686-6630DA7CF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427" y="3181105"/>
                <a:ext cx="46769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2FF55EA-1050-E542-8C2C-EF779C7A1383}"/>
                  </a:ext>
                </a:extLst>
              </p:cNvPr>
              <p:cNvSpPr txBox="1"/>
              <p:nvPr/>
            </p:nvSpPr>
            <p:spPr>
              <a:xfrm>
                <a:off x="3751920" y="2288048"/>
                <a:ext cx="495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2FF55EA-1050-E542-8C2C-EF779C7A1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920" y="2288048"/>
                <a:ext cx="49507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1CA6A1F5-EF4C-8649-BEB0-17B7D2FB705A}"/>
                  </a:ext>
                </a:extLst>
              </p:cNvPr>
              <p:cNvSpPr txBox="1"/>
              <p:nvPr/>
            </p:nvSpPr>
            <p:spPr>
              <a:xfrm>
                <a:off x="3136875" y="3315369"/>
                <a:ext cx="500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1CA6A1F5-EF4C-8649-BEB0-17B7D2FB7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875" y="3315369"/>
                <a:ext cx="50039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D843DEC7-6CE5-EF47-BCA9-FE1B804C519F}"/>
                  </a:ext>
                </a:extLst>
              </p:cNvPr>
              <p:cNvSpPr txBox="1"/>
              <p:nvPr/>
            </p:nvSpPr>
            <p:spPr>
              <a:xfrm>
                <a:off x="4967866" y="5029882"/>
                <a:ext cx="480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D843DEC7-6CE5-EF47-BCA9-FE1B804C5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866" y="5029882"/>
                <a:ext cx="48083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CCF86FA8-9BF9-CA4C-9B78-E7150D3C3084}"/>
                  </a:ext>
                </a:extLst>
              </p:cNvPr>
              <p:cNvSpPr txBox="1"/>
              <p:nvPr/>
            </p:nvSpPr>
            <p:spPr>
              <a:xfrm>
                <a:off x="5088745" y="3147481"/>
                <a:ext cx="46641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CCF86FA8-9BF9-CA4C-9B78-E7150D3C3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745" y="3147481"/>
                <a:ext cx="466410" cy="391646"/>
              </a:xfrm>
              <a:prstGeom prst="rect">
                <a:avLst/>
              </a:prstGeom>
              <a:blipFill>
                <a:blip r:embed="rId1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楕円 21">
            <a:extLst>
              <a:ext uri="{FF2B5EF4-FFF2-40B4-BE49-F238E27FC236}">
                <a16:creationId xmlns:a16="http://schemas.microsoft.com/office/drawing/2014/main" id="{EC42CC78-283B-EE49-B076-D05C453090E5}"/>
              </a:ext>
            </a:extLst>
          </p:cNvPr>
          <p:cNvSpPr/>
          <p:nvPr/>
        </p:nvSpPr>
        <p:spPr>
          <a:xfrm>
            <a:off x="6268063" y="2668525"/>
            <a:ext cx="200484" cy="2004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5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F115552-E160-9B4D-A6A7-944BE86241A6}"/>
              </a:ext>
            </a:extLst>
          </p:cNvPr>
          <p:cNvSpPr/>
          <p:nvPr/>
        </p:nvSpPr>
        <p:spPr>
          <a:xfrm>
            <a:off x="5979799" y="1734412"/>
            <a:ext cx="3373395" cy="4942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71897B7-0996-3341-9345-B1B2E6F71B8E}"/>
              </a:ext>
            </a:extLst>
          </p:cNvPr>
          <p:cNvSpPr/>
          <p:nvPr/>
        </p:nvSpPr>
        <p:spPr>
          <a:xfrm>
            <a:off x="2599514" y="1734405"/>
            <a:ext cx="3373395" cy="49427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D96F31-F87C-6345-8330-3C1178F389DD}"/>
              </a:ext>
            </a:extLst>
          </p:cNvPr>
          <p:cNvSpPr txBox="1"/>
          <p:nvPr/>
        </p:nvSpPr>
        <p:spPr>
          <a:xfrm>
            <a:off x="7080438" y="10549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ラベル</a:t>
            </a:r>
            <a:r>
              <a:rPr kumimoji="1" lang="en-US" altLang="ja-JP" dirty="0"/>
              <a:t>=1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F978F6-8069-D541-AF97-B484413DC9E8}"/>
              </a:ext>
            </a:extLst>
          </p:cNvPr>
          <p:cNvSpPr txBox="1"/>
          <p:nvPr/>
        </p:nvSpPr>
        <p:spPr>
          <a:xfrm>
            <a:off x="3627102" y="1054961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ラベル</a:t>
            </a:r>
            <a:r>
              <a:rPr kumimoji="1" lang="en-US" altLang="ja-JP" dirty="0"/>
              <a:t>=-1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EAB38C-C575-FF4C-81F5-CB72C55AD0B2}"/>
              </a:ext>
            </a:extLst>
          </p:cNvPr>
          <p:cNvSpPr txBox="1"/>
          <p:nvPr/>
        </p:nvSpPr>
        <p:spPr>
          <a:xfrm>
            <a:off x="234779" y="245531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Patt</a:t>
            </a:r>
            <a:r>
              <a:rPr kumimoji="1" lang="ja-JP" altLang="en-US"/>
              <a:t>の</a:t>
            </a:r>
            <a:r>
              <a:rPr kumimoji="1" lang="en-US" altLang="ja-JP" dirty="0"/>
              <a:t>Sequential Minimum Optimizer(SMO)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23F5EE2-A724-A541-BA44-62AD8BC47996}"/>
                  </a:ext>
                </a:extLst>
              </p:cNvPr>
              <p:cNvSpPr txBox="1"/>
              <p:nvPr/>
            </p:nvSpPr>
            <p:spPr>
              <a:xfrm>
                <a:off x="6801721" y="1805114"/>
                <a:ext cx="1754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kumimoji="1" lang="ja-JP" altLang="en-US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23F5EE2-A724-A541-BA44-62AD8BC47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721" y="1805114"/>
                <a:ext cx="175426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B6F7F2B-0DBE-684E-940F-52A57C1B6F73}"/>
                  </a:ext>
                </a:extLst>
              </p:cNvPr>
              <p:cNvSpPr txBox="1"/>
              <p:nvPr/>
            </p:nvSpPr>
            <p:spPr>
              <a:xfrm>
                <a:off x="3990158" y="670412"/>
                <a:ext cx="28194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 ⋯,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B6F7F2B-0DBE-684E-940F-52A57C1B6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158" y="670412"/>
                <a:ext cx="28194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C319B15-1185-474C-BE4F-06704C818FE6}"/>
              </a:ext>
            </a:extLst>
          </p:cNvPr>
          <p:cNvSpPr txBox="1"/>
          <p:nvPr/>
        </p:nvSpPr>
        <p:spPr>
          <a:xfrm>
            <a:off x="405111" y="670412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データ点</a:t>
            </a:r>
            <a:r>
              <a:rPr lang="ja-JP" altLang="en-US"/>
              <a:t>数は</a:t>
            </a:r>
            <a:r>
              <a:rPr lang="en-US" altLang="ja-JP" dirty="0"/>
              <a:t>n=10</a:t>
            </a:r>
            <a:r>
              <a:rPr lang="ja-JP" altLang="en-US"/>
              <a:t>とする</a:t>
            </a:r>
            <a:endParaRPr kumimoji="1" lang="ja-JP" altLang="en-US"/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5AC8AFC4-F3B8-B74C-B780-15FCFF7E1735}"/>
              </a:ext>
            </a:extLst>
          </p:cNvPr>
          <p:cNvSpPr/>
          <p:nvPr/>
        </p:nvSpPr>
        <p:spPr>
          <a:xfrm>
            <a:off x="3283529" y="684140"/>
            <a:ext cx="586058" cy="363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466DDEF-9F4C-284F-B70D-5FC03429C7BC}"/>
                  </a:ext>
                </a:extLst>
              </p:cNvPr>
              <p:cNvSpPr txBox="1"/>
              <p:nvPr/>
            </p:nvSpPr>
            <p:spPr>
              <a:xfrm>
                <a:off x="3409079" y="1805107"/>
                <a:ext cx="1724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ja-JP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endParaRPr kumimoji="1" lang="ja-JP" altLang="en-US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466DDEF-9F4C-284F-B70D-5FC03429C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079" y="1805107"/>
                <a:ext cx="17248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>
            <a:extLst>
              <a:ext uri="{FF2B5EF4-FFF2-40B4-BE49-F238E27FC236}">
                <a16:creationId xmlns:a16="http://schemas.microsoft.com/office/drawing/2014/main" id="{AC8FB4B0-2FF2-F547-B955-8F63FED1A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1" y="1430276"/>
            <a:ext cx="3187700" cy="266700"/>
          </a:xfrm>
          <a:prstGeom prst="rect">
            <a:avLst/>
          </a:prstGeom>
          <a:ln>
            <a:solidFill>
              <a:srgbClr val="C0000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AC21894-BAE7-E946-8A0B-3A8F7A4A056F}"/>
                  </a:ext>
                </a:extLst>
              </p:cNvPr>
              <p:cNvSpPr txBox="1"/>
              <p:nvPr/>
            </p:nvSpPr>
            <p:spPr>
              <a:xfrm>
                <a:off x="2923281" y="5162472"/>
                <a:ext cx="27653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sty m:val="p"/>
                      </m:rP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ja-JP" altLang="en-US"/>
                  <a:t>を最小にする</a:t>
                </a:r>
                <a:r>
                  <a:rPr kumimoji="1" lang="en-US" altLang="ja-JP" dirty="0" err="1"/>
                  <a:t>i</a:t>
                </a:r>
                <a:r>
                  <a:rPr kumimoji="1" lang="ja-JP" altLang="en-US"/>
                  <a:t>を</a:t>
                </a:r>
                <a:endParaRPr kumimoji="1" lang="en-US" altLang="ja-JP" dirty="0"/>
              </a:p>
              <a:p>
                <a:r>
                  <a:rPr lang="ja-JP" altLang="en-US"/>
                  <a:t>見つける</a:t>
                </a:r>
                <a:endParaRPr kumimoji="1" lang="ja-JP" altLang="en-US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AC21894-BAE7-E946-8A0B-3A8F7A4A0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281" y="5162472"/>
                <a:ext cx="2765309" cy="646331"/>
              </a:xfrm>
              <a:prstGeom prst="rect">
                <a:avLst/>
              </a:prstGeom>
              <a:blipFill>
                <a:blip r:embed="rId6"/>
                <a:stretch>
                  <a:fillRect l="-1370" t="-1923" r="-457" b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図 13">
            <a:extLst>
              <a:ext uri="{FF2B5EF4-FFF2-40B4-BE49-F238E27FC236}">
                <a16:creationId xmlns:a16="http://schemas.microsoft.com/office/drawing/2014/main" id="{540F0256-2F58-8847-B66D-375E235202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1696" y="1424300"/>
            <a:ext cx="3149600" cy="266700"/>
          </a:xfrm>
          <a:prstGeom prst="rect">
            <a:avLst/>
          </a:prstGeom>
          <a:ln>
            <a:solidFill>
              <a:srgbClr val="0070C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1968ABA-D925-D04F-A7C3-FE0527F8AC76}"/>
                  </a:ext>
                </a:extLst>
              </p:cNvPr>
              <p:cNvSpPr txBox="1"/>
              <p:nvPr/>
            </p:nvSpPr>
            <p:spPr>
              <a:xfrm>
                <a:off x="6202871" y="5162472"/>
                <a:ext cx="27717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sty m:val="p"/>
                      </m:rP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ja-JP" altLang="en-US"/>
                  <a:t>を</a:t>
                </a:r>
                <a:r>
                  <a:rPr lang="ja-JP" altLang="en-US"/>
                  <a:t>最小</a:t>
                </a:r>
                <a:r>
                  <a:rPr kumimoji="1" lang="ja-JP" altLang="en-US"/>
                  <a:t>にする</a:t>
                </a:r>
                <a:r>
                  <a:rPr lang="en-US" altLang="ja-JP" dirty="0"/>
                  <a:t>j</a:t>
                </a:r>
                <a:r>
                  <a:rPr kumimoji="1" lang="ja-JP" altLang="en-US"/>
                  <a:t>を</a:t>
                </a:r>
                <a:endParaRPr kumimoji="1" lang="en-US" altLang="ja-JP" dirty="0"/>
              </a:p>
              <a:p>
                <a:r>
                  <a:rPr lang="ja-JP" altLang="en-US"/>
                  <a:t>見つける</a:t>
                </a:r>
                <a:endParaRPr kumimoji="1" lang="ja-JP" altLang="en-US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1968ABA-D925-D04F-A7C3-FE0527F8A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871" y="5162472"/>
                <a:ext cx="2771721" cy="646331"/>
              </a:xfrm>
              <a:prstGeom prst="rect">
                <a:avLst/>
              </a:prstGeom>
              <a:blipFill>
                <a:blip r:embed="rId8"/>
                <a:stretch>
                  <a:fillRect l="-1364" t="-1923" r="-455" b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図 15">
            <a:extLst>
              <a:ext uri="{FF2B5EF4-FFF2-40B4-BE49-F238E27FC236}">
                <a16:creationId xmlns:a16="http://schemas.microsoft.com/office/drawing/2014/main" id="{FCC61FB4-352C-F441-9730-3A1735F53A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91079" y="5808803"/>
            <a:ext cx="2628900" cy="4445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D2826361-6F77-D645-A905-55350F5BEA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02871" y="5883875"/>
            <a:ext cx="2590800" cy="342900"/>
          </a:xfrm>
          <a:prstGeom prst="rect">
            <a:avLst/>
          </a:prstGeom>
        </p:spPr>
      </p:pic>
      <p:sp>
        <p:nvSpPr>
          <p:cNvPr id="18" name="円/楕円 17">
            <a:extLst>
              <a:ext uri="{FF2B5EF4-FFF2-40B4-BE49-F238E27FC236}">
                <a16:creationId xmlns:a16="http://schemas.microsoft.com/office/drawing/2014/main" id="{00CC26EF-B038-2748-80F1-EC451C3B2EDA}"/>
              </a:ext>
            </a:extLst>
          </p:cNvPr>
          <p:cNvSpPr/>
          <p:nvPr/>
        </p:nvSpPr>
        <p:spPr>
          <a:xfrm>
            <a:off x="6561976" y="2744970"/>
            <a:ext cx="1977081" cy="1878227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88756431-740C-5C4A-AE7B-ADDC370193FF}"/>
              </a:ext>
            </a:extLst>
          </p:cNvPr>
          <p:cNvSpPr/>
          <p:nvPr/>
        </p:nvSpPr>
        <p:spPr>
          <a:xfrm>
            <a:off x="3185226" y="2744963"/>
            <a:ext cx="1977081" cy="1878227"/>
          </a:xfrm>
          <a:prstGeom prst="ellipse">
            <a:avLst/>
          </a:prstGeom>
          <a:solidFill>
            <a:srgbClr val="C00000">
              <a:alpha val="1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9E49BA05-90B8-B942-9559-95D5B14DA3B9}"/>
                  </a:ext>
                </a:extLst>
              </p:cNvPr>
              <p:cNvSpPr/>
              <p:nvPr/>
            </p:nvSpPr>
            <p:spPr>
              <a:xfrm>
                <a:off x="3667735" y="3499410"/>
                <a:ext cx="11542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/>
              </a:p>
            </p:txBody>
          </p:sp>
        </mc:Choice>
        <mc:Fallback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9E49BA05-90B8-B942-9559-95D5B14DA3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735" y="3499410"/>
                <a:ext cx="1154290" cy="369332"/>
              </a:xfrm>
              <a:prstGeom prst="rect">
                <a:avLst/>
              </a:prstGeom>
              <a:blipFill>
                <a:blip r:embed="rId11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図 20">
            <a:extLst>
              <a:ext uri="{FF2B5EF4-FFF2-40B4-BE49-F238E27FC236}">
                <a16:creationId xmlns:a16="http://schemas.microsoft.com/office/drawing/2014/main" id="{8E50133B-593E-B849-AD1F-A3CEECB136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030" y="4733714"/>
            <a:ext cx="3187700" cy="266700"/>
          </a:xfrm>
          <a:prstGeom prst="rect">
            <a:avLst/>
          </a:prstGeom>
          <a:ln>
            <a:solidFill>
              <a:srgbClr val="C0000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D8C9C9C2-CB44-654C-95B6-04FA991D0F8F}"/>
                  </a:ext>
                </a:extLst>
              </p:cNvPr>
              <p:cNvSpPr/>
              <p:nvPr/>
            </p:nvSpPr>
            <p:spPr>
              <a:xfrm>
                <a:off x="6973371" y="3499417"/>
                <a:ext cx="11542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/>
              </a:p>
            </p:txBody>
          </p:sp>
        </mc:Choice>
        <mc:Fallback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D8C9C9C2-CB44-654C-95B6-04FA991D0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371" y="3499417"/>
                <a:ext cx="1154290" cy="369332"/>
              </a:xfrm>
              <a:prstGeom prst="rect">
                <a:avLst/>
              </a:prstGeom>
              <a:blipFill>
                <a:blip r:embed="rId12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図 22">
            <a:extLst>
              <a:ext uri="{FF2B5EF4-FFF2-40B4-BE49-F238E27FC236}">
                <a16:creationId xmlns:a16="http://schemas.microsoft.com/office/drawing/2014/main" id="{9FF106F4-343B-3940-BD53-3021F62AA9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2909" y="4733714"/>
            <a:ext cx="3149600" cy="266700"/>
          </a:xfrm>
          <a:prstGeom prst="rect">
            <a:avLst/>
          </a:prstGeom>
          <a:ln>
            <a:solidFill>
              <a:srgbClr val="0070C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A299F59-4A15-1B4E-A29A-1774992B11F1}"/>
                  </a:ext>
                </a:extLst>
              </p:cNvPr>
              <p:cNvSpPr txBox="1"/>
              <p:nvPr/>
            </p:nvSpPr>
            <p:spPr>
              <a:xfrm>
                <a:off x="5688590" y="3499410"/>
                <a:ext cx="423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A299F59-4A15-1B4E-A29A-1774992B1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590" y="3499410"/>
                <a:ext cx="42351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図 25">
            <a:extLst>
              <a:ext uri="{FF2B5EF4-FFF2-40B4-BE49-F238E27FC236}">
                <a16:creationId xmlns:a16="http://schemas.microsoft.com/office/drawing/2014/main" id="{8EC2FD2C-6D48-8E41-97B0-242A4F96125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00689" y="2277139"/>
            <a:ext cx="4203700" cy="444500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55BD988-2C41-874F-979C-CADD50AC9386}"/>
              </a:ext>
            </a:extLst>
          </p:cNvPr>
          <p:cNvSpPr txBox="1"/>
          <p:nvPr/>
        </p:nvSpPr>
        <p:spPr>
          <a:xfrm>
            <a:off x="2100659" y="632048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e.g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D683404-46CB-7C4F-A61A-FEF9D3BF0B48}"/>
                  </a:ext>
                </a:extLst>
              </p:cNvPr>
              <p:cNvSpPr txBox="1"/>
              <p:nvPr/>
            </p:nvSpPr>
            <p:spPr>
              <a:xfrm>
                <a:off x="4001896" y="6293950"/>
                <a:ext cx="485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D683404-46CB-7C4F-A61A-FEF9D3BF0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896" y="6293950"/>
                <a:ext cx="48596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C3A82FC-10BA-B54E-A466-AAE270CABAAE}"/>
                  </a:ext>
                </a:extLst>
              </p:cNvPr>
              <p:cNvSpPr txBox="1"/>
              <p:nvPr/>
            </p:nvSpPr>
            <p:spPr>
              <a:xfrm>
                <a:off x="7255287" y="6253303"/>
                <a:ext cx="485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C3A82FC-10BA-B54E-A466-AAE270CAB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287" y="6253303"/>
                <a:ext cx="48596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0C78C09-27B6-BC4A-B044-540B967A8229}"/>
              </a:ext>
            </a:extLst>
          </p:cNvPr>
          <p:cNvSpPr txBox="1"/>
          <p:nvPr/>
        </p:nvSpPr>
        <p:spPr>
          <a:xfrm>
            <a:off x="2574243" y="23119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chemeClr val="accent2"/>
                </a:solidFill>
              </a:rPr>
              <a:t>最適条件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9828F96-9C03-9249-B60B-1B3F26CC35B1}"/>
              </a:ext>
            </a:extLst>
          </p:cNvPr>
          <p:cNvSpPr/>
          <p:nvPr/>
        </p:nvSpPr>
        <p:spPr>
          <a:xfrm>
            <a:off x="2651030" y="5110931"/>
            <a:ext cx="6471479" cy="111584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3C4D78CC-770E-2743-A648-3063CFEB2017}"/>
                  </a:ext>
                </a:extLst>
              </p:cNvPr>
              <p:cNvSpPr txBox="1"/>
              <p:nvPr/>
            </p:nvSpPr>
            <p:spPr>
              <a:xfrm>
                <a:off x="861915" y="5514543"/>
                <a:ext cx="1712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ja-JP" altLang="en-US" b="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>
                    <a:solidFill>
                      <a:schemeClr val="accent2"/>
                    </a:solidFill>
                  </a:rPr>
                  <a:t>最適化方針</a:t>
                </a:r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3C4D78CC-770E-2743-A648-3063CFEB2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15" y="5514543"/>
                <a:ext cx="1712328" cy="369332"/>
              </a:xfrm>
              <a:prstGeom prst="rect">
                <a:avLst/>
              </a:prstGeom>
              <a:blipFill>
                <a:blip r:embed="rId17"/>
                <a:stretch>
                  <a:fillRect t="-3333" r="-735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カギ線コネクタ 33">
            <a:extLst>
              <a:ext uri="{FF2B5EF4-FFF2-40B4-BE49-F238E27FC236}">
                <a16:creationId xmlns:a16="http://schemas.microsoft.com/office/drawing/2014/main" id="{D0BCF39C-47F1-FB48-816D-F592DEE48213}"/>
              </a:ext>
            </a:extLst>
          </p:cNvPr>
          <p:cNvCxnSpPr>
            <a:cxnSpLocks/>
            <a:endCxn id="26" idx="3"/>
          </p:cNvCxnSpPr>
          <p:nvPr/>
        </p:nvCxnSpPr>
        <p:spPr>
          <a:xfrm rot="16200000" flipV="1">
            <a:off x="6994986" y="3408792"/>
            <a:ext cx="4005758" cy="218695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506F8A2D-377B-5043-B40F-FF012C53D0CF}"/>
              </a:ext>
            </a:extLst>
          </p:cNvPr>
          <p:cNvCxnSpPr/>
          <p:nvPr/>
        </p:nvCxnSpPr>
        <p:spPr>
          <a:xfrm flipH="1">
            <a:off x="8038568" y="6505147"/>
            <a:ext cx="20527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3CCCA7C-B0D4-E147-8DB7-7F97C073A669}"/>
              </a:ext>
            </a:extLst>
          </p:cNvPr>
          <p:cNvSpPr/>
          <p:nvPr/>
        </p:nvSpPr>
        <p:spPr>
          <a:xfrm>
            <a:off x="3417708" y="6288893"/>
            <a:ext cx="4620860" cy="34749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カギ線コネクタ 38">
            <a:extLst>
              <a:ext uri="{FF2B5EF4-FFF2-40B4-BE49-F238E27FC236}">
                <a16:creationId xmlns:a16="http://schemas.microsoft.com/office/drawing/2014/main" id="{84CE78D9-0CC0-204D-9A34-1C9EA5CDD6BF}"/>
              </a:ext>
            </a:extLst>
          </p:cNvPr>
          <p:cNvCxnSpPr>
            <a:cxnSpLocks/>
            <a:stCxn id="30" idx="1"/>
            <a:endCxn id="32" idx="1"/>
          </p:cNvCxnSpPr>
          <p:nvPr/>
        </p:nvCxnSpPr>
        <p:spPr>
          <a:xfrm rot="10800000" flipV="1">
            <a:off x="861915" y="2496631"/>
            <a:ext cx="1712328" cy="3202577"/>
          </a:xfrm>
          <a:prstGeom prst="bentConnector3">
            <a:avLst>
              <a:gd name="adj1" fmla="val 11335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8BF8A816-F8C2-6144-B077-D39C86967179}"/>
                  </a:ext>
                </a:extLst>
              </p:cNvPr>
              <p:cNvSpPr txBox="1"/>
              <p:nvPr/>
            </p:nvSpPr>
            <p:spPr>
              <a:xfrm>
                <a:off x="703701" y="3218139"/>
                <a:ext cx="23582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kumimoji="1" lang="ja-JP" altLang="en-US"/>
                  <a:t>以外を固定して</a:t>
                </a:r>
                <a:endParaRPr kumimoji="1" lang="en-US" altLang="ja-JP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kumimoji="1" lang="ja-JP" altLang="en-US"/>
                  <a:t>の配分を変更</a:t>
                </a:r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8BF8A816-F8C2-6144-B077-D39C86967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01" y="3218139"/>
                <a:ext cx="2358210" cy="646331"/>
              </a:xfrm>
              <a:prstGeom prst="rect">
                <a:avLst/>
              </a:prstGeom>
              <a:blipFill>
                <a:blip r:embed="rId18"/>
                <a:stretch>
                  <a:fillRect t="-1923" r="-1070" b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図 42">
            <a:extLst>
              <a:ext uri="{FF2B5EF4-FFF2-40B4-BE49-F238E27FC236}">
                <a16:creationId xmlns:a16="http://schemas.microsoft.com/office/drawing/2014/main" id="{2E327A9C-66E7-0F4A-8993-4F3023CB03A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5761" y="3993682"/>
            <a:ext cx="2006600" cy="647700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3ABDC97-C3A0-C146-B106-70730919D5A1}"/>
              </a:ext>
            </a:extLst>
          </p:cNvPr>
          <p:cNvSpPr txBox="1"/>
          <p:nvPr/>
        </p:nvSpPr>
        <p:spPr>
          <a:xfrm>
            <a:off x="7223551" y="30072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集合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86859FC-472F-094C-94C1-E193B6D1EF9A}"/>
              </a:ext>
            </a:extLst>
          </p:cNvPr>
          <p:cNvSpPr txBox="1"/>
          <p:nvPr/>
        </p:nvSpPr>
        <p:spPr>
          <a:xfrm>
            <a:off x="3841532" y="30072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集合</a:t>
            </a:r>
          </a:p>
        </p:txBody>
      </p:sp>
    </p:spTree>
    <p:extLst>
      <p:ext uri="{BB962C8B-B14F-4D97-AF65-F5344CB8AC3E}">
        <p14:creationId xmlns:p14="http://schemas.microsoft.com/office/powerpoint/2010/main" val="233919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楕円 48">
            <a:extLst>
              <a:ext uri="{FF2B5EF4-FFF2-40B4-BE49-F238E27FC236}">
                <a16:creationId xmlns:a16="http://schemas.microsoft.com/office/drawing/2014/main" id="{502AA4F7-61CD-4771-9838-DF80C01482C0}"/>
              </a:ext>
            </a:extLst>
          </p:cNvPr>
          <p:cNvSpPr/>
          <p:nvPr/>
        </p:nvSpPr>
        <p:spPr>
          <a:xfrm>
            <a:off x="6053622" y="2475424"/>
            <a:ext cx="200484" cy="200484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01EEDA97-E29D-421E-B782-3F21335FB112}"/>
              </a:ext>
            </a:extLst>
          </p:cNvPr>
          <p:cNvSpPr/>
          <p:nvPr/>
        </p:nvSpPr>
        <p:spPr>
          <a:xfrm>
            <a:off x="6777814" y="3174847"/>
            <a:ext cx="200484" cy="200484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乗算記号 3">
            <a:extLst>
              <a:ext uri="{FF2B5EF4-FFF2-40B4-BE49-F238E27FC236}">
                <a16:creationId xmlns:a16="http://schemas.microsoft.com/office/drawing/2014/main" id="{F9ECDA75-25B2-42E5-A845-8099C6F022AC}"/>
              </a:ext>
            </a:extLst>
          </p:cNvPr>
          <p:cNvSpPr/>
          <p:nvPr/>
        </p:nvSpPr>
        <p:spPr>
          <a:xfrm>
            <a:off x="3660860" y="2131969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乗算記号 4">
            <a:extLst>
              <a:ext uri="{FF2B5EF4-FFF2-40B4-BE49-F238E27FC236}">
                <a16:creationId xmlns:a16="http://schemas.microsoft.com/office/drawing/2014/main" id="{0F037A95-A158-4CE5-9592-6639A4CF43D1}"/>
              </a:ext>
            </a:extLst>
          </p:cNvPr>
          <p:cNvSpPr/>
          <p:nvPr/>
        </p:nvSpPr>
        <p:spPr>
          <a:xfrm>
            <a:off x="3081414" y="3124607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乗算記号 5">
            <a:extLst>
              <a:ext uri="{FF2B5EF4-FFF2-40B4-BE49-F238E27FC236}">
                <a16:creationId xmlns:a16="http://schemas.microsoft.com/office/drawing/2014/main" id="{BD2BE3BE-7803-4FEF-A254-AA64624D3542}"/>
              </a:ext>
            </a:extLst>
          </p:cNvPr>
          <p:cNvSpPr/>
          <p:nvPr/>
        </p:nvSpPr>
        <p:spPr>
          <a:xfrm>
            <a:off x="5239463" y="2898860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乗算記号 6">
            <a:extLst>
              <a:ext uri="{FF2B5EF4-FFF2-40B4-BE49-F238E27FC236}">
                <a16:creationId xmlns:a16="http://schemas.microsoft.com/office/drawing/2014/main" id="{597D532D-0489-46F3-A467-34ACD8507490}"/>
              </a:ext>
            </a:extLst>
          </p:cNvPr>
          <p:cNvSpPr/>
          <p:nvPr/>
        </p:nvSpPr>
        <p:spPr>
          <a:xfrm>
            <a:off x="4530436" y="5791199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乗算記号 7">
            <a:extLst>
              <a:ext uri="{FF2B5EF4-FFF2-40B4-BE49-F238E27FC236}">
                <a16:creationId xmlns:a16="http://schemas.microsoft.com/office/drawing/2014/main" id="{EEAE363E-779C-4A0D-9EA4-3D31B759B93E}"/>
              </a:ext>
            </a:extLst>
          </p:cNvPr>
          <p:cNvSpPr/>
          <p:nvPr/>
        </p:nvSpPr>
        <p:spPr>
          <a:xfrm>
            <a:off x="3660860" y="5008825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乗算記号 8">
            <a:extLst>
              <a:ext uri="{FF2B5EF4-FFF2-40B4-BE49-F238E27FC236}">
                <a16:creationId xmlns:a16="http://schemas.microsoft.com/office/drawing/2014/main" id="{2B31E9EC-E7E8-4E31-A165-AFA39954D1EB}"/>
              </a:ext>
            </a:extLst>
          </p:cNvPr>
          <p:cNvSpPr/>
          <p:nvPr/>
        </p:nvSpPr>
        <p:spPr>
          <a:xfrm>
            <a:off x="4263125" y="3573657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乗算記号 9">
            <a:extLst>
              <a:ext uri="{FF2B5EF4-FFF2-40B4-BE49-F238E27FC236}">
                <a16:creationId xmlns:a16="http://schemas.microsoft.com/office/drawing/2014/main" id="{A7ED251C-C986-444A-9FEF-7E97305D3E6E}"/>
              </a:ext>
            </a:extLst>
          </p:cNvPr>
          <p:cNvSpPr/>
          <p:nvPr/>
        </p:nvSpPr>
        <p:spPr>
          <a:xfrm>
            <a:off x="3494606" y="3871122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乗算記号 10">
            <a:extLst>
              <a:ext uri="{FF2B5EF4-FFF2-40B4-BE49-F238E27FC236}">
                <a16:creationId xmlns:a16="http://schemas.microsoft.com/office/drawing/2014/main" id="{DBB9B7F3-3A28-4A9F-9723-FA87D4C9EE4F}"/>
              </a:ext>
            </a:extLst>
          </p:cNvPr>
          <p:cNvSpPr/>
          <p:nvPr/>
        </p:nvSpPr>
        <p:spPr>
          <a:xfrm>
            <a:off x="5237833" y="3761101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乗算記号 11">
            <a:extLst>
              <a:ext uri="{FF2B5EF4-FFF2-40B4-BE49-F238E27FC236}">
                <a16:creationId xmlns:a16="http://schemas.microsoft.com/office/drawing/2014/main" id="{B6306D87-4582-4636-A168-679AABC9909B}"/>
              </a:ext>
            </a:extLst>
          </p:cNvPr>
          <p:cNvSpPr/>
          <p:nvPr/>
        </p:nvSpPr>
        <p:spPr>
          <a:xfrm>
            <a:off x="5845804" y="4474609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529AD6E6-5E82-488F-A371-7C0DD2A9F971}"/>
              </a:ext>
            </a:extLst>
          </p:cNvPr>
          <p:cNvSpPr/>
          <p:nvPr/>
        </p:nvSpPr>
        <p:spPr>
          <a:xfrm>
            <a:off x="5166116" y="4562627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乗算記号 13">
            <a:extLst>
              <a:ext uri="{FF2B5EF4-FFF2-40B4-BE49-F238E27FC236}">
                <a16:creationId xmlns:a16="http://schemas.microsoft.com/office/drawing/2014/main" id="{D122F759-F9A2-4E90-A582-E402C3186607}"/>
              </a:ext>
            </a:extLst>
          </p:cNvPr>
          <p:cNvSpPr/>
          <p:nvPr/>
        </p:nvSpPr>
        <p:spPr>
          <a:xfrm>
            <a:off x="4471758" y="4184072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乗算記号 14">
            <a:extLst>
              <a:ext uri="{FF2B5EF4-FFF2-40B4-BE49-F238E27FC236}">
                <a16:creationId xmlns:a16="http://schemas.microsoft.com/office/drawing/2014/main" id="{2462C815-0532-46B2-8B19-2CCFE4D48976}"/>
              </a:ext>
            </a:extLst>
          </p:cNvPr>
          <p:cNvSpPr/>
          <p:nvPr/>
        </p:nvSpPr>
        <p:spPr>
          <a:xfrm>
            <a:off x="5550783" y="5172634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乗算記号 15">
            <a:extLst>
              <a:ext uri="{FF2B5EF4-FFF2-40B4-BE49-F238E27FC236}">
                <a16:creationId xmlns:a16="http://schemas.microsoft.com/office/drawing/2014/main" id="{4EA08A81-6F0A-4ABA-8AC2-A55C4732F931}"/>
              </a:ext>
            </a:extLst>
          </p:cNvPr>
          <p:cNvSpPr/>
          <p:nvPr/>
        </p:nvSpPr>
        <p:spPr>
          <a:xfrm>
            <a:off x="4788783" y="4919178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1448D40A-59FF-44FD-8320-13EB7853DDEB}"/>
              </a:ext>
            </a:extLst>
          </p:cNvPr>
          <p:cNvSpPr/>
          <p:nvPr/>
        </p:nvSpPr>
        <p:spPr>
          <a:xfrm>
            <a:off x="5958270" y="1173559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A34942E0-3E05-4002-9297-54BE9D811D4B}"/>
              </a:ext>
            </a:extLst>
          </p:cNvPr>
          <p:cNvSpPr/>
          <p:nvPr/>
        </p:nvSpPr>
        <p:spPr>
          <a:xfrm>
            <a:off x="5338076" y="696800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3F23FA8-152C-4813-963D-99FCE7FB27A0}"/>
              </a:ext>
            </a:extLst>
          </p:cNvPr>
          <p:cNvSpPr/>
          <p:nvPr/>
        </p:nvSpPr>
        <p:spPr>
          <a:xfrm>
            <a:off x="6307079" y="2074921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DAE564C9-F4A9-4EA7-812D-B527FAC47BE6}"/>
              </a:ext>
            </a:extLst>
          </p:cNvPr>
          <p:cNvSpPr/>
          <p:nvPr/>
        </p:nvSpPr>
        <p:spPr>
          <a:xfrm>
            <a:off x="6611064" y="1376489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32C41D2-DEAF-42D9-894A-B03C3584CD2D}"/>
              </a:ext>
            </a:extLst>
          </p:cNvPr>
          <p:cNvSpPr/>
          <p:nvPr/>
        </p:nvSpPr>
        <p:spPr>
          <a:xfrm>
            <a:off x="7244300" y="1931485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8D4DCA81-BAF4-4DF4-B05B-AE4FCD1BC28B}"/>
              </a:ext>
            </a:extLst>
          </p:cNvPr>
          <p:cNvSpPr/>
          <p:nvPr/>
        </p:nvSpPr>
        <p:spPr>
          <a:xfrm>
            <a:off x="6916679" y="2684521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C2EC2A1-62D8-4B96-B7C8-61975EEA04C8}"/>
              </a:ext>
            </a:extLst>
          </p:cNvPr>
          <p:cNvSpPr/>
          <p:nvPr/>
        </p:nvSpPr>
        <p:spPr>
          <a:xfrm>
            <a:off x="7998150" y="1731001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42587B1-DFBA-4869-935A-1BEC1325E150}"/>
              </a:ext>
            </a:extLst>
          </p:cNvPr>
          <p:cNvSpPr/>
          <p:nvPr/>
        </p:nvSpPr>
        <p:spPr>
          <a:xfrm>
            <a:off x="7699870" y="2444919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924EB92B-5466-4C8B-B4ED-D1E71CACF211}"/>
              </a:ext>
            </a:extLst>
          </p:cNvPr>
          <p:cNvSpPr/>
          <p:nvPr/>
        </p:nvSpPr>
        <p:spPr>
          <a:xfrm>
            <a:off x="7325795" y="897284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AB7570A-CD8C-483E-8BFE-2915B26594EB}"/>
              </a:ext>
            </a:extLst>
          </p:cNvPr>
          <p:cNvSpPr/>
          <p:nvPr/>
        </p:nvSpPr>
        <p:spPr>
          <a:xfrm>
            <a:off x="7539321" y="2945313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38D09B94-79AE-49B0-9FFE-6092D2455586}"/>
              </a:ext>
            </a:extLst>
          </p:cNvPr>
          <p:cNvSpPr/>
          <p:nvPr/>
        </p:nvSpPr>
        <p:spPr>
          <a:xfrm>
            <a:off x="8524621" y="2924123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19522767-3BCC-4F98-A2CF-0E8A6386A961}"/>
              </a:ext>
            </a:extLst>
          </p:cNvPr>
          <p:cNvSpPr/>
          <p:nvPr/>
        </p:nvSpPr>
        <p:spPr>
          <a:xfrm>
            <a:off x="7831079" y="3598921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557C8505-2D48-4E79-968C-C7F95AD0CC78}"/>
              </a:ext>
            </a:extLst>
          </p:cNvPr>
          <p:cNvCxnSpPr/>
          <p:nvPr/>
        </p:nvCxnSpPr>
        <p:spPr>
          <a:xfrm>
            <a:off x="4013744" y="1075764"/>
            <a:ext cx="4298169" cy="4298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8CAEEB4-A7ED-4299-B721-638B5B87A82A}"/>
              </a:ext>
            </a:extLst>
          </p:cNvPr>
          <p:cNvSpPr txBox="1"/>
          <p:nvPr/>
        </p:nvSpPr>
        <p:spPr>
          <a:xfrm>
            <a:off x="8725105" y="3573657"/>
            <a:ext cx="3185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各サポートベクトルから</a:t>
            </a:r>
            <a:endParaRPr lang="en-US" altLang="ja-JP" dirty="0"/>
          </a:p>
          <a:p>
            <a:r>
              <a:rPr lang="ja-JP" altLang="en-US" dirty="0"/>
              <a:t>等距離にある直線</a:t>
            </a:r>
            <a:r>
              <a:rPr lang="en-US" altLang="ja-JP" dirty="0"/>
              <a:t>(</a:t>
            </a:r>
            <a:r>
              <a:rPr lang="ja-JP" altLang="en-US" dirty="0"/>
              <a:t>超平面</a:t>
            </a:r>
            <a:r>
              <a:rPr lang="en-US" altLang="ja-JP" dirty="0"/>
              <a:t>)</a:t>
            </a:r>
            <a:r>
              <a:rPr lang="ja-JP" altLang="en-US" dirty="0"/>
              <a:t>が</a:t>
            </a:r>
            <a:endParaRPr lang="en-US" altLang="ja-JP" dirty="0"/>
          </a:p>
          <a:p>
            <a:r>
              <a:rPr lang="ja-JP" altLang="en-US" dirty="0"/>
              <a:t>未知データを正しく分類する</a:t>
            </a:r>
            <a:endParaRPr lang="en-US" altLang="ja-JP" dirty="0"/>
          </a:p>
          <a:p>
            <a:r>
              <a:rPr lang="ja-JP" altLang="en-US" dirty="0"/>
              <a:t>際に最も妥当。</a:t>
            </a:r>
            <a:endParaRPr lang="en-US" altLang="ja-JP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C1E3109-6146-4451-96A8-755C554EF959}"/>
              </a:ext>
            </a:extLst>
          </p:cNvPr>
          <p:cNvSpPr txBox="1"/>
          <p:nvPr/>
        </p:nvSpPr>
        <p:spPr>
          <a:xfrm>
            <a:off x="2095437" y="176263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ラベル</a:t>
            </a:r>
            <a:r>
              <a:rPr kumimoji="1" lang="en-US" altLang="ja-JP" dirty="0">
                <a:solidFill>
                  <a:srgbClr val="FF0000"/>
                </a:solidFill>
              </a:rPr>
              <a:t>=-1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2DF24DB-4FB5-4511-94CC-44D0F8D0D86C}"/>
              </a:ext>
            </a:extLst>
          </p:cNvPr>
          <p:cNvSpPr txBox="1"/>
          <p:nvPr/>
        </p:nvSpPr>
        <p:spPr>
          <a:xfrm>
            <a:off x="8578899" y="176263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B0F0"/>
                </a:solidFill>
              </a:rPr>
              <a:t>ラベル</a:t>
            </a:r>
            <a:r>
              <a:rPr kumimoji="1" lang="en-US" altLang="ja-JP" dirty="0">
                <a:solidFill>
                  <a:srgbClr val="00B0F0"/>
                </a:solidFill>
              </a:rPr>
              <a:t>=1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369A1BDE-17E1-4AD6-A4CC-7E70BE40CA63}"/>
                  </a:ext>
                </a:extLst>
              </p:cNvPr>
              <p:cNvSpPr txBox="1"/>
              <p:nvPr/>
            </p:nvSpPr>
            <p:spPr>
              <a:xfrm>
                <a:off x="8232859" y="5506002"/>
                <a:ext cx="1800493" cy="669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分割できる直線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  <m:sSup>
                        <m:sSup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369A1BDE-17E1-4AD6-A4CC-7E70BE40C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859" y="5506002"/>
                <a:ext cx="1800493" cy="669992"/>
              </a:xfrm>
              <a:prstGeom prst="rect">
                <a:avLst/>
              </a:prstGeom>
              <a:blipFill>
                <a:blip r:embed="rId2"/>
                <a:stretch>
                  <a:fillRect l="-2817" t="-3774" r="-1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BB7BFB30-B0D8-49DD-A86F-4A5177906E50}"/>
              </a:ext>
            </a:extLst>
          </p:cNvPr>
          <p:cNvCxnSpPr>
            <a:cxnSpLocks/>
          </p:cNvCxnSpPr>
          <p:nvPr/>
        </p:nvCxnSpPr>
        <p:spPr>
          <a:xfrm flipH="1">
            <a:off x="6555539" y="3277044"/>
            <a:ext cx="315758" cy="31851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7641F5C-D351-4F0A-B86F-41AD2CE362E6}"/>
              </a:ext>
            </a:extLst>
          </p:cNvPr>
          <p:cNvCxnSpPr>
            <a:cxnSpLocks/>
          </p:cNvCxnSpPr>
          <p:nvPr/>
        </p:nvCxnSpPr>
        <p:spPr>
          <a:xfrm flipH="1">
            <a:off x="5394308" y="2760663"/>
            <a:ext cx="292123" cy="29467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D082FD32-A343-44AB-BB9B-9EE18B4272C0}"/>
              </a:ext>
            </a:extLst>
          </p:cNvPr>
          <p:cNvSpPr/>
          <p:nvPr/>
        </p:nvSpPr>
        <p:spPr>
          <a:xfrm>
            <a:off x="6688446" y="3414697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7F67DAEB-6CB3-4B06-8236-7408CE76C2BB}"/>
              </a:ext>
            </a:extLst>
          </p:cNvPr>
          <p:cNvSpPr/>
          <p:nvPr/>
        </p:nvSpPr>
        <p:spPr>
          <a:xfrm>
            <a:off x="5527923" y="2878404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E397B1FD-279D-4441-83A9-733DE94A38C9}"/>
              </a:ext>
            </a:extLst>
          </p:cNvPr>
          <p:cNvCxnSpPr/>
          <p:nvPr/>
        </p:nvCxnSpPr>
        <p:spPr>
          <a:xfrm>
            <a:off x="4373620" y="794052"/>
            <a:ext cx="4298169" cy="429816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F4FA8E19-B881-4C39-AFF3-414063BDC59F}"/>
              </a:ext>
            </a:extLst>
          </p:cNvPr>
          <p:cNvCxnSpPr/>
          <p:nvPr/>
        </p:nvCxnSpPr>
        <p:spPr>
          <a:xfrm>
            <a:off x="3714648" y="1372146"/>
            <a:ext cx="4298169" cy="429816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DE7E7479-2434-447D-9CE5-7A46E61EC361}"/>
              </a:ext>
            </a:extLst>
          </p:cNvPr>
          <p:cNvCxnSpPr>
            <a:cxnSpLocks/>
          </p:cNvCxnSpPr>
          <p:nvPr/>
        </p:nvCxnSpPr>
        <p:spPr>
          <a:xfrm flipV="1">
            <a:off x="7715250" y="5071933"/>
            <a:ext cx="291198" cy="301429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9A2FA0CA-1470-4D25-A3B7-0C905DB94214}"/>
              </a:ext>
            </a:extLst>
          </p:cNvPr>
          <p:cNvCxnSpPr>
            <a:cxnSpLocks/>
          </p:cNvCxnSpPr>
          <p:nvPr/>
        </p:nvCxnSpPr>
        <p:spPr>
          <a:xfrm flipV="1">
            <a:off x="8011880" y="4752923"/>
            <a:ext cx="306792" cy="30997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28674F76-9566-4D93-A0FC-7F3EB03BDF6B}"/>
              </a:ext>
            </a:extLst>
          </p:cNvPr>
          <p:cNvSpPr/>
          <p:nvPr/>
        </p:nvSpPr>
        <p:spPr>
          <a:xfrm>
            <a:off x="8113058" y="4877614"/>
            <a:ext cx="83127" cy="83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570EC379-EBA3-4432-8BD2-32114CBACC10}"/>
              </a:ext>
            </a:extLst>
          </p:cNvPr>
          <p:cNvSpPr/>
          <p:nvPr/>
        </p:nvSpPr>
        <p:spPr>
          <a:xfrm>
            <a:off x="7831079" y="5181083"/>
            <a:ext cx="83127" cy="83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37D2462-5607-8A46-A5FD-F1D32E3E8551}"/>
                  </a:ext>
                </a:extLst>
              </p:cNvPr>
              <p:cNvSpPr txBox="1"/>
              <p:nvPr/>
            </p:nvSpPr>
            <p:spPr>
              <a:xfrm>
                <a:off x="176702" y="197010"/>
                <a:ext cx="4510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/>
                  <a:t>スラック変数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の導入による誤分類の許容</a:t>
                </a: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37D2462-5607-8A46-A5FD-F1D32E3E8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02" y="197010"/>
                <a:ext cx="4510209" cy="369332"/>
              </a:xfrm>
              <a:prstGeom prst="rect">
                <a:avLst/>
              </a:prstGeom>
              <a:blipFill>
                <a:blip r:embed="rId3"/>
                <a:stretch>
                  <a:fillRect l="-562" t="-6667" r="-562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楕円 17">
            <a:extLst>
              <a:ext uri="{FF2B5EF4-FFF2-40B4-BE49-F238E27FC236}">
                <a16:creationId xmlns:a16="http://schemas.microsoft.com/office/drawing/2014/main" id="{4B0402C5-F59B-4045-9CE0-7759DC9AB27F}"/>
              </a:ext>
            </a:extLst>
          </p:cNvPr>
          <p:cNvSpPr/>
          <p:nvPr/>
        </p:nvSpPr>
        <p:spPr>
          <a:xfrm>
            <a:off x="4626195" y="2035137"/>
            <a:ext cx="200484" cy="2004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乗算記号 57">
            <a:extLst>
              <a:ext uri="{FF2B5EF4-FFF2-40B4-BE49-F238E27FC236}">
                <a16:creationId xmlns:a16="http://schemas.microsoft.com/office/drawing/2014/main" id="{65B105BD-1898-8F4A-9DE3-A288346D7AE1}"/>
              </a:ext>
            </a:extLst>
          </p:cNvPr>
          <p:cNvSpPr/>
          <p:nvPr/>
        </p:nvSpPr>
        <p:spPr>
          <a:xfrm>
            <a:off x="7213329" y="3921295"/>
            <a:ext cx="312950" cy="312950"/>
          </a:xfrm>
          <a:prstGeom prst="mathMultiply">
            <a:avLst>
              <a:gd name="adj1" fmla="val 6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913C861-EDCA-EB4A-B783-FFB536097224}"/>
              </a:ext>
            </a:extLst>
          </p:cNvPr>
          <p:cNvCxnSpPr>
            <a:cxnSpLocks/>
            <a:endCxn id="49" idx="6"/>
          </p:cNvCxnSpPr>
          <p:nvPr/>
        </p:nvCxnSpPr>
        <p:spPr>
          <a:xfrm flipH="1" flipV="1">
            <a:off x="6254106" y="2575666"/>
            <a:ext cx="3063252" cy="3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9A8AC275-9AD7-664D-815C-03976A8B0ED5}"/>
              </a:ext>
            </a:extLst>
          </p:cNvPr>
          <p:cNvCxnSpPr>
            <a:cxnSpLocks/>
            <a:endCxn id="51" idx="7"/>
          </p:cNvCxnSpPr>
          <p:nvPr/>
        </p:nvCxnSpPr>
        <p:spPr>
          <a:xfrm flipH="1">
            <a:off x="6948938" y="2597319"/>
            <a:ext cx="2368420" cy="60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7FB396B9-78BF-3747-B6EF-BB0704A20718}"/>
                  </a:ext>
                </a:extLst>
              </p:cNvPr>
              <p:cNvSpPr/>
              <p:nvPr/>
            </p:nvSpPr>
            <p:spPr>
              <a:xfrm>
                <a:off x="5967736" y="662384"/>
                <a:ext cx="7207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ja-JP" dirty="0"/>
                  <a:t>0</a:t>
                </a:r>
                <a:endParaRPr lang="ja-JP" altLang="en-US"/>
              </a:p>
            </p:txBody>
          </p:sp>
        </mc:Choice>
        <mc:Fallback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7FB396B9-78BF-3747-B6EF-BB0704A207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736" y="662384"/>
                <a:ext cx="720710" cy="369332"/>
              </a:xfrm>
              <a:prstGeom prst="rect">
                <a:avLst/>
              </a:prstGeom>
              <a:blipFill>
                <a:blip r:embed="rId4"/>
                <a:stretch>
                  <a:fillRect l="-1724" t="-6667" r="-3448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BE56EEEB-81B7-194D-963F-4D85251BF10F}"/>
                  </a:ext>
                </a:extLst>
              </p:cNvPr>
              <p:cNvSpPr/>
              <p:nvPr/>
            </p:nvSpPr>
            <p:spPr>
              <a:xfrm>
                <a:off x="9349617" y="2407784"/>
                <a:ext cx="850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BE56EEEB-81B7-194D-963F-4D85251BF1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617" y="2407784"/>
                <a:ext cx="850554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FD494B71-CF73-4C43-8C71-220D4AFB7896}"/>
              </a:ext>
            </a:extLst>
          </p:cNvPr>
          <p:cNvCxnSpPr>
            <a:cxnSpLocks/>
          </p:cNvCxnSpPr>
          <p:nvPr/>
        </p:nvCxnSpPr>
        <p:spPr>
          <a:xfrm flipV="1">
            <a:off x="6885425" y="4187838"/>
            <a:ext cx="465812" cy="150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37A4D39F-68DA-174A-9CE8-45E087B2DC35}"/>
                  </a:ext>
                </a:extLst>
              </p:cNvPr>
              <p:cNvSpPr/>
              <p:nvPr/>
            </p:nvSpPr>
            <p:spPr>
              <a:xfrm>
                <a:off x="6307079" y="5760027"/>
                <a:ext cx="7207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ja-JP" dirty="0"/>
                  <a:t>0</a:t>
                </a:r>
                <a:endParaRPr lang="ja-JP" altLang="en-US"/>
              </a:p>
            </p:txBody>
          </p:sp>
        </mc:Choice>
        <mc:Fallback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37A4D39F-68DA-174A-9CE8-45E087B2D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079" y="5760027"/>
                <a:ext cx="720710" cy="369332"/>
              </a:xfrm>
              <a:prstGeom prst="rect">
                <a:avLst/>
              </a:prstGeom>
              <a:blipFill>
                <a:blip r:embed="rId6"/>
                <a:stretch>
                  <a:fillRect l="-1754" t="-6667" r="-5263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407F40EE-EB75-2B49-AECF-42AF654A0777}"/>
              </a:ext>
            </a:extLst>
          </p:cNvPr>
          <p:cNvCxnSpPr>
            <a:cxnSpLocks/>
          </p:cNvCxnSpPr>
          <p:nvPr/>
        </p:nvCxnSpPr>
        <p:spPr>
          <a:xfrm flipH="1">
            <a:off x="4820366" y="933959"/>
            <a:ext cx="1197403" cy="109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D7C4C69E-EF1D-C04B-83A4-BB5085713F0B}"/>
                  </a:ext>
                </a:extLst>
              </p:cNvPr>
              <p:cNvSpPr/>
              <p:nvPr/>
            </p:nvSpPr>
            <p:spPr>
              <a:xfrm>
                <a:off x="176702" y="614012"/>
                <a:ext cx="23365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ja-JP" altLang="en-US"/>
                  <a:t>誤分類で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ja-JP" dirty="0"/>
                  <a:t>0</a:t>
                </a:r>
                <a:r>
                  <a:rPr lang="ja-JP" altLang="en-US" dirty="0"/>
                  <a:t>となる</a:t>
                </a:r>
                <a:endParaRPr lang="ja-JP" altLang="en-US"/>
              </a:p>
            </p:txBody>
          </p:sp>
        </mc:Choice>
        <mc:Fallback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D7C4C69E-EF1D-C04B-83A4-BB5085713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02" y="614012"/>
                <a:ext cx="2336537" cy="369332"/>
              </a:xfrm>
              <a:prstGeom prst="rect">
                <a:avLst/>
              </a:prstGeom>
              <a:blipFill>
                <a:blip r:embed="rId7"/>
                <a:stretch>
                  <a:fillRect l="-1622" t="-6897" r="-1622" b="-241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1788C604-94D4-224E-A733-E8654956337E}"/>
                  </a:ext>
                </a:extLst>
              </p:cNvPr>
              <p:cNvSpPr/>
              <p:nvPr/>
            </p:nvSpPr>
            <p:spPr>
              <a:xfrm>
                <a:off x="237007" y="3629329"/>
                <a:ext cx="25561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/>
              </a:p>
            </p:txBody>
          </p:sp>
        </mc:Choice>
        <mc:Fallback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1788C604-94D4-224E-A733-E865495633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07" y="3629329"/>
                <a:ext cx="2556148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下矢印 36">
            <a:extLst>
              <a:ext uri="{FF2B5EF4-FFF2-40B4-BE49-F238E27FC236}">
                <a16:creationId xmlns:a16="http://schemas.microsoft.com/office/drawing/2014/main" id="{6956F52A-6D47-DE41-926C-628C771D936C}"/>
              </a:ext>
            </a:extLst>
          </p:cNvPr>
          <p:cNvSpPr/>
          <p:nvPr/>
        </p:nvSpPr>
        <p:spPr>
          <a:xfrm>
            <a:off x="1151178" y="1436539"/>
            <a:ext cx="580768" cy="15981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B3676B-A2D7-C845-B523-7CF0B84DF9CE}"/>
              </a:ext>
            </a:extLst>
          </p:cNvPr>
          <p:cNvSpPr txBox="1"/>
          <p:nvPr/>
        </p:nvSpPr>
        <p:spPr>
          <a:xfrm>
            <a:off x="277906" y="32516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判定式</a:t>
            </a:r>
          </a:p>
        </p:txBody>
      </p:sp>
    </p:spTree>
    <p:extLst>
      <p:ext uri="{BB962C8B-B14F-4D97-AF65-F5344CB8AC3E}">
        <p14:creationId xmlns:p14="http://schemas.microsoft.com/office/powerpoint/2010/main" val="4187542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3292</TotalTime>
  <Words>390</Words>
  <Application>Microsoft Macintosh PowerPoint</Application>
  <PresentationFormat>ワイド画面</PresentationFormat>
  <Paragraphs>94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Shinichi Inoue</dc:creator>
  <cp:lastModifiedBy>Inoue Shinichi</cp:lastModifiedBy>
  <cp:revision>20</cp:revision>
  <dcterms:created xsi:type="dcterms:W3CDTF">2019-04-06T04:03:35Z</dcterms:created>
  <dcterms:modified xsi:type="dcterms:W3CDTF">2019-04-21T15:06:34Z</dcterms:modified>
</cp:coreProperties>
</file>