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3"/>
    <p:restoredTop sz="94678"/>
  </p:normalViewPr>
  <p:slideViewPr>
    <p:cSldViewPr snapToGrid="0" snapToObjects="1">
      <p:cViewPr>
        <p:scale>
          <a:sx n="67" d="100"/>
          <a:sy n="67" d="100"/>
        </p:scale>
        <p:origin x="84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3BB572-53AC-C943-BB3E-E20954864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45A1C8-5557-8949-A278-FBE056B55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9624F-7364-D74A-BAA0-6B94222A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513B-C19F-2448-855A-5AEF43F53138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C7DC23-9BEB-8044-8C51-D72EF1B7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E33DF9-B5B4-2343-8929-FCB75E91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8633-607E-F044-BFE6-C504A84FCB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72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340391-E443-CC4C-8308-82678342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3E0B68-8462-EE49-A35A-16916C4AD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6815FC-B2D7-BB43-9649-8FB248D0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513B-C19F-2448-855A-5AEF43F53138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6164AA-90ED-1D46-8799-C8F039A3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5D90C3-AA10-BF4C-B02A-9DF81751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8633-607E-F044-BFE6-C504A84FCB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65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52AAF2-33E4-6C4B-9A55-63A679880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B3648C-2183-0241-8B1D-86D40D6D9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96E653-95CC-B641-B9E1-B3AD7FD2E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513B-C19F-2448-855A-5AEF43F53138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F1E67B-8C87-9345-9F64-1744342A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528332-432A-DE41-8FB6-52498103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8633-607E-F044-BFE6-C504A84FCB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86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37619B-03B5-084A-9E0A-398217E6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D35F64-FAC5-1B40-B797-B46C4588D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10B6EC-D3A1-1448-BDC4-88656947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513B-C19F-2448-855A-5AEF43F53138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B8488F-E320-674E-B784-E0FB2E363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6ADE3C-67E2-424A-87A7-3FC6036B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8633-607E-F044-BFE6-C504A84FCB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94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B976F-53B1-FA4B-9497-47F97D68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577935-9689-9B47-A8FA-ACD2AD515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5586BE-8712-9549-907A-AA7DC124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513B-C19F-2448-855A-5AEF43F53138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064BA6-D150-444B-81CA-1BB84328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965E79-C239-F24A-AB36-CB6F6AAA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8633-607E-F044-BFE6-C504A84FCB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34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FBE808-79F8-F347-88C5-60FCC76A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07A8FD-FE91-8742-A706-E94387B97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F243CD-6578-4A42-AC83-89434B164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79BA4C-D1C7-0B4D-A190-EC9ED257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513B-C19F-2448-855A-5AEF43F53138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80296A-2AF5-204E-B8EC-278FA3A1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5FA198-7D66-9F46-AA3D-E2CF55C6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8633-607E-F044-BFE6-C504A84FCB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05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E33E1-EBA1-4644-BC59-275FA7564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FD37BB-D5EC-9341-8E40-4631D4CC2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243D6D-6AF0-EB4E-9D15-AD9065ABB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093D467-F858-BF4C-891F-7C4E3E1AD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AEDE63-5239-C141-8F83-374C1DF8F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FA83826-85DC-0B4E-9076-FEEDEB53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513B-C19F-2448-855A-5AEF43F53138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784266F-E9F5-E042-9ABF-C901E4BD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64B3F7-1ABC-2040-B55B-A83BB9F8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8633-607E-F044-BFE6-C504A84FCB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74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BDF988-0DCF-B043-ABA6-8ADDB5F0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F9D313-30A1-8C42-83FE-076B5A3D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513B-C19F-2448-855A-5AEF43F53138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8B7D9A-6CCB-E146-AB54-62747E69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793B34-C9F7-1744-88F3-F9BBAA21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8633-607E-F044-BFE6-C504A84FCB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44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14187F-A2D1-5245-B656-739FE7F7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513B-C19F-2448-855A-5AEF43F53138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15F04C-C0C6-E343-965E-035451C1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8FDC0B-4163-D84F-B2C6-EB967CB1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8633-607E-F044-BFE6-C504A84FCB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54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0232DE-1E02-5E4C-AB71-E442B15F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A915B0-5E30-864C-A4BF-DE2BCCA9B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FC61A2-9F7F-4A40-92FD-9386C4D1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96C151-3990-EC47-B98C-53E0B59C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513B-C19F-2448-855A-5AEF43F53138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D27887-B82B-AE45-9474-FC52320B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221046-CF98-0A4C-9139-9628063C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8633-607E-F044-BFE6-C504A84FCB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73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42A01D-8F39-0443-8A89-CFC52AAC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60BA49D-6227-2549-9024-FAD36616F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5EF976-2ED5-6D45-9566-C35F3FB90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8D0C48-F598-C647-92F0-10F84174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513B-C19F-2448-855A-5AEF43F53138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545B26-6308-CA43-9A97-F762F23F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30EFB3-901D-EF4D-B98A-320594FB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8633-607E-F044-BFE6-C504A84FCB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32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8242722-01E1-564E-8C30-5DA94C21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262B7B-51C8-CB43-A74E-7CBC041D5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032C6F-7E59-BB45-9C97-B1CBDE282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2513B-C19F-2448-855A-5AEF43F53138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6E4F5F-A24A-2841-A775-CD5259492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9679B6-B967-3B4F-BAB5-AE326FB6F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B8633-607E-F044-BFE6-C504A84FCB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34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FA6F6D-C6CA-AB4B-8C2B-7587B6DC48B1}"/>
              </a:ext>
            </a:extLst>
          </p:cNvPr>
          <p:cNvSpPr txBox="1"/>
          <p:nvPr/>
        </p:nvSpPr>
        <p:spPr>
          <a:xfrm>
            <a:off x="206477" y="221226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KNN (k-nearest neighbor classifier)</a:t>
            </a:r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6385C12-1B5D-F449-AB31-3EFDB62C09B2}"/>
              </a:ext>
            </a:extLst>
          </p:cNvPr>
          <p:cNvGrpSpPr/>
          <p:nvPr/>
        </p:nvGrpSpPr>
        <p:grpSpPr>
          <a:xfrm>
            <a:off x="1622323" y="2392311"/>
            <a:ext cx="3952568" cy="2551471"/>
            <a:chOff x="3908323" y="2182761"/>
            <a:chExt cx="3952568" cy="2551471"/>
          </a:xfrm>
        </p:grpSpPr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8EE48C43-1478-2945-B8F2-E596DD4C34B3}"/>
                </a:ext>
              </a:extLst>
            </p:cNvPr>
            <p:cNvCxnSpPr/>
            <p:nvPr/>
          </p:nvCxnSpPr>
          <p:spPr>
            <a:xfrm flipV="1">
              <a:off x="3908323" y="2182761"/>
              <a:ext cx="0" cy="25367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A05975B9-CF66-3D48-8FCD-0540814106BE}"/>
                </a:ext>
              </a:extLst>
            </p:cNvPr>
            <p:cNvCxnSpPr/>
            <p:nvPr/>
          </p:nvCxnSpPr>
          <p:spPr>
            <a:xfrm>
              <a:off x="3908323" y="4734232"/>
              <a:ext cx="39525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BDBB8B22-FE3E-3947-AA52-077693A1EC0E}"/>
                </a:ext>
              </a:extLst>
            </p:cNvPr>
            <p:cNvSpPr/>
            <p:nvPr/>
          </p:nvSpPr>
          <p:spPr>
            <a:xfrm>
              <a:off x="5073445" y="3222522"/>
              <a:ext cx="206478" cy="2064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804965BD-EB85-F14B-B039-3CC4ABB9218E}"/>
                </a:ext>
              </a:extLst>
            </p:cNvPr>
            <p:cNvSpPr/>
            <p:nvPr/>
          </p:nvSpPr>
          <p:spPr>
            <a:xfrm>
              <a:off x="5992761" y="3857931"/>
              <a:ext cx="206478" cy="2064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1F527762-3875-8243-A55E-8B23C9A71495}"/>
                </a:ext>
              </a:extLst>
            </p:cNvPr>
            <p:cNvSpPr/>
            <p:nvPr/>
          </p:nvSpPr>
          <p:spPr>
            <a:xfrm>
              <a:off x="5363498" y="3102076"/>
              <a:ext cx="206478" cy="2064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F8FFA8E-193F-1245-AC78-FD257BC83D88}"/>
                </a:ext>
              </a:extLst>
            </p:cNvPr>
            <p:cNvSpPr/>
            <p:nvPr/>
          </p:nvSpPr>
          <p:spPr>
            <a:xfrm>
              <a:off x="5796118" y="3325761"/>
              <a:ext cx="206477" cy="2064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4834AF4E-BBB6-8742-94FC-8C8EA79111E1}"/>
                </a:ext>
              </a:extLst>
            </p:cNvPr>
            <p:cNvSpPr/>
            <p:nvPr/>
          </p:nvSpPr>
          <p:spPr>
            <a:xfrm>
              <a:off x="5206181" y="3651454"/>
              <a:ext cx="206477" cy="2064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三角形 13">
              <a:extLst>
                <a:ext uri="{FF2B5EF4-FFF2-40B4-BE49-F238E27FC236}">
                  <a16:creationId xmlns:a16="http://schemas.microsoft.com/office/drawing/2014/main" id="{41BFB8D0-803F-9F4D-9F43-202D70CCE743}"/>
                </a:ext>
              </a:extLst>
            </p:cNvPr>
            <p:cNvSpPr/>
            <p:nvPr/>
          </p:nvSpPr>
          <p:spPr>
            <a:xfrm>
              <a:off x="5551688" y="3754692"/>
              <a:ext cx="239513" cy="20647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三角形 14">
              <a:extLst>
                <a:ext uri="{FF2B5EF4-FFF2-40B4-BE49-F238E27FC236}">
                  <a16:creationId xmlns:a16="http://schemas.microsoft.com/office/drawing/2014/main" id="{86F5B170-1EBD-1B45-A0E9-7A4EA4239E02}"/>
                </a:ext>
              </a:extLst>
            </p:cNvPr>
            <p:cNvSpPr/>
            <p:nvPr/>
          </p:nvSpPr>
          <p:spPr>
            <a:xfrm>
              <a:off x="5645094" y="3039395"/>
              <a:ext cx="239513" cy="20647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DEFEB7B6-8D14-EF47-879F-93241D6B4BD1}"/>
                </a:ext>
              </a:extLst>
            </p:cNvPr>
            <p:cNvSpPr/>
            <p:nvPr/>
          </p:nvSpPr>
          <p:spPr>
            <a:xfrm>
              <a:off x="5535136" y="3468326"/>
              <a:ext cx="145020" cy="145020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7984743-1527-8E40-B118-8EF92DFDBEE7}"/>
                </a:ext>
              </a:extLst>
            </p:cNvPr>
            <p:cNvSpPr txBox="1"/>
            <p:nvPr/>
          </p:nvSpPr>
          <p:spPr>
            <a:xfrm>
              <a:off x="5408862" y="330653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？</a:t>
              </a:r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BE58EA9-75FC-3A4B-BF20-26DA7F2570A2}"/>
              </a:ext>
            </a:extLst>
          </p:cNvPr>
          <p:cNvSpPr txBox="1"/>
          <p:nvPr/>
        </p:nvSpPr>
        <p:spPr>
          <a:xfrm>
            <a:off x="6324600" y="2069145"/>
            <a:ext cx="2226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距離指標</a:t>
            </a:r>
            <a:endParaRPr kumimoji="1" lang="en-US" altLang="ja-JP" dirty="0"/>
          </a:p>
          <a:p>
            <a:r>
              <a:rPr lang="en-US" altLang="ja-JP" dirty="0"/>
              <a:t>Default: </a:t>
            </a:r>
            <a:r>
              <a:rPr lang="en-US" altLang="ja-JP" dirty="0" err="1"/>
              <a:t>minkowski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BCF7650-7623-1543-8CBE-BA4D4EA86CFF}"/>
              </a:ext>
            </a:extLst>
          </p:cNvPr>
          <p:cNvSpPr txBox="1"/>
          <p:nvPr/>
        </p:nvSpPr>
        <p:spPr>
          <a:xfrm>
            <a:off x="6324600" y="3396796"/>
            <a:ext cx="47227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周辺</a:t>
            </a:r>
            <a:r>
              <a:rPr lang="en-US" altLang="ja-JP" dirty="0"/>
              <a:t>k</a:t>
            </a:r>
            <a:r>
              <a:rPr lang="ja-JP" altLang="en-US"/>
              <a:t>個のインスタンスの決め方</a:t>
            </a:r>
            <a:r>
              <a:rPr lang="en-US" altLang="ja-JP" dirty="0"/>
              <a:t>(algorithm)</a:t>
            </a:r>
          </a:p>
          <a:p>
            <a:pPr marL="342900" indent="-342900">
              <a:buAutoNum type="arabicPeriod"/>
            </a:pPr>
            <a:r>
              <a:rPr lang="en-US" altLang="ja-JP" dirty="0"/>
              <a:t>Auto</a:t>
            </a:r>
          </a:p>
          <a:p>
            <a:pPr marL="342900" indent="-342900">
              <a:buAutoNum type="arabicPeriod"/>
            </a:pPr>
            <a:r>
              <a:rPr kumimoji="1" lang="en-US" altLang="ja-JP" dirty="0" err="1"/>
              <a:t>Ball_tree</a:t>
            </a:r>
            <a:endParaRPr kumimoji="1" lang="en-US" altLang="ja-JP" dirty="0"/>
          </a:p>
          <a:p>
            <a:pPr marL="342900" indent="-342900">
              <a:buAutoNum type="arabicPeriod"/>
            </a:pPr>
            <a:r>
              <a:rPr lang="en-US" altLang="ja-JP" dirty="0" err="1"/>
              <a:t>Kd_tree</a:t>
            </a:r>
            <a:endParaRPr lang="en-US" altLang="ja-JP" dirty="0"/>
          </a:p>
          <a:p>
            <a:pPr marL="342900" indent="-342900">
              <a:buAutoNum type="arabicPeriod"/>
            </a:pPr>
            <a:r>
              <a:rPr kumimoji="1" lang="en-US" altLang="ja-JP" dirty="0"/>
              <a:t>brute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9494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30</Words>
  <Application>Microsoft Macintosh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Inoue Shinichi</dc:creator>
  <cp:lastModifiedBy>Inoue Shinichi</cp:lastModifiedBy>
  <cp:revision>3</cp:revision>
  <dcterms:created xsi:type="dcterms:W3CDTF">2019-05-08T15:01:12Z</dcterms:created>
  <dcterms:modified xsi:type="dcterms:W3CDTF">2019-05-08T15:49:19Z</dcterms:modified>
</cp:coreProperties>
</file>