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4" r:id="rId4"/>
  </p:sldMasterIdLst>
  <p:notesMasterIdLst>
    <p:notesMasterId r:id="rId31"/>
  </p:notesMasterIdLst>
  <p:handoutMasterIdLst>
    <p:handoutMasterId r:id="rId32"/>
  </p:handoutMasterIdLst>
  <p:sldIdLst>
    <p:sldId id="290" r:id="rId5"/>
    <p:sldId id="412" r:id="rId6"/>
    <p:sldId id="383" r:id="rId7"/>
    <p:sldId id="440" r:id="rId8"/>
    <p:sldId id="397" r:id="rId9"/>
    <p:sldId id="418" r:id="rId10"/>
    <p:sldId id="419" r:id="rId11"/>
    <p:sldId id="443" r:id="rId12"/>
    <p:sldId id="420" r:id="rId13"/>
    <p:sldId id="442" r:id="rId14"/>
    <p:sldId id="444" r:id="rId15"/>
    <p:sldId id="445" r:id="rId16"/>
    <p:sldId id="446" r:id="rId17"/>
    <p:sldId id="447" r:id="rId18"/>
    <p:sldId id="448" r:id="rId19"/>
    <p:sldId id="449" r:id="rId20"/>
    <p:sldId id="450" r:id="rId21"/>
    <p:sldId id="451" r:id="rId22"/>
    <p:sldId id="452" r:id="rId23"/>
    <p:sldId id="453" r:id="rId24"/>
    <p:sldId id="454" r:id="rId25"/>
    <p:sldId id="455" r:id="rId26"/>
    <p:sldId id="456" r:id="rId27"/>
    <p:sldId id="408" r:id="rId28"/>
    <p:sldId id="405" r:id="rId29"/>
    <p:sldId id="41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 Roy" initials="JR" lastIdx="7" clrIdx="0">
    <p:extLst>
      <p:ext uri="{19B8F6BF-5375-455C-9EA6-DF929625EA0E}">
        <p15:presenceInfo xmlns:p15="http://schemas.microsoft.com/office/powerpoint/2012/main" userId="S::jroy@cspace.com::5c2efa81-dd0a-4ad1-a1d5-5c3c613173bb" providerId="AD"/>
      </p:ext>
    </p:extLst>
  </p:cmAuthor>
  <p:cmAuthor id="2" name="Dana Haddad" initials="DH" lastIdx="9" clrIdx="1">
    <p:extLst>
      <p:ext uri="{19B8F6BF-5375-455C-9EA6-DF929625EA0E}">
        <p15:presenceInfo xmlns:p15="http://schemas.microsoft.com/office/powerpoint/2012/main" userId="S::dhaddad@cspace.com::1fa733a2-8e03-4fe3-a852-1be280ff93b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43495E"/>
    <a:srgbClr val="2D1343"/>
    <a:srgbClr val="727786"/>
    <a:srgbClr val="3B3A38"/>
    <a:srgbClr val="75746F"/>
    <a:srgbClr val="AFADA6"/>
    <a:srgbClr val="A1A4AF"/>
    <a:srgbClr val="A1A4AE"/>
    <a:srgbClr val="4449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241A68-3714-49EC-B4FF-7AE16EA10EC9}" v="2" dt="2024-11-25T12:09:41.4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535"/>
  </p:normalViewPr>
  <p:slideViewPr>
    <p:cSldViewPr snapToGrid="0" snapToObjects="1">
      <p:cViewPr varScale="1">
        <p:scale>
          <a:sx n="90" d="100"/>
          <a:sy n="90" d="100"/>
        </p:scale>
        <p:origin x="307" y="72"/>
      </p:cViewPr>
      <p:guideLst/>
    </p:cSldViewPr>
  </p:slideViewPr>
  <p:notesTextViewPr>
    <p:cViewPr>
      <p:scale>
        <a:sx n="1" d="1"/>
        <a:sy n="1" d="1"/>
      </p:scale>
      <p:origin x="0" y="0"/>
    </p:cViewPr>
  </p:notesTextViewPr>
  <p:notesViewPr>
    <p:cSldViewPr snapToGrid="0" snapToObjects="1">
      <p:cViewPr varScale="1">
        <p:scale>
          <a:sx n="48" d="100"/>
          <a:sy n="48" d="100"/>
        </p:scale>
        <p:origin x="2752" y="3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5/10/relationships/revisionInfo" Target="revisionInfo.xml"/><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commentAuthors" Target="commentAuthors.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hla Ahmed" userId="fd765beb-20b4-481b-ab7a-b1e8a17950cc" providerId="ADAL" clId="{EFDB0E4A-D547-4B46-8743-B2C2035B9071}"/>
    <pc:docChg chg="undo custSel addSld delSld modSld">
      <pc:chgData name="Nahla Ahmed" userId="fd765beb-20b4-481b-ab7a-b1e8a17950cc" providerId="ADAL" clId="{EFDB0E4A-D547-4B46-8743-B2C2035B9071}" dt="2024-08-13T08:59:58.326" v="689" actId="33524"/>
      <pc:docMkLst>
        <pc:docMk/>
      </pc:docMkLst>
      <pc:sldChg chg="addSp delSp modSp mod">
        <pc:chgData name="Nahla Ahmed" userId="fd765beb-20b4-481b-ab7a-b1e8a17950cc" providerId="ADAL" clId="{EFDB0E4A-D547-4B46-8743-B2C2035B9071}" dt="2024-08-13T08:40:49.233" v="72" actId="20577"/>
        <pc:sldMkLst>
          <pc:docMk/>
          <pc:sldMk cId="3664824280" sldId="382"/>
        </pc:sldMkLst>
        <pc:spChg chg="mod">
          <ac:chgData name="Nahla Ahmed" userId="fd765beb-20b4-481b-ab7a-b1e8a17950cc" providerId="ADAL" clId="{EFDB0E4A-D547-4B46-8743-B2C2035B9071}" dt="2024-08-13T08:39:01.510" v="38" actId="20577"/>
          <ac:spMkLst>
            <pc:docMk/>
            <pc:sldMk cId="3664824280" sldId="382"/>
            <ac:spMk id="2" creationId="{7553A0EA-D1C8-EBAF-2EC5-61632E1B9173}"/>
          </ac:spMkLst>
        </pc:spChg>
        <pc:spChg chg="add mod">
          <ac:chgData name="Nahla Ahmed" userId="fd765beb-20b4-481b-ab7a-b1e8a17950cc" providerId="ADAL" clId="{EFDB0E4A-D547-4B46-8743-B2C2035B9071}" dt="2024-08-13T08:40:42.995" v="70" actId="5793"/>
          <ac:spMkLst>
            <pc:docMk/>
            <pc:sldMk cId="3664824280" sldId="382"/>
            <ac:spMk id="3" creationId="{79983C12-5B73-0730-241F-ED54A1E45CBE}"/>
          </ac:spMkLst>
        </pc:spChg>
        <pc:spChg chg="mod">
          <ac:chgData name="Nahla Ahmed" userId="fd765beb-20b4-481b-ab7a-b1e8a17950cc" providerId="ADAL" clId="{EFDB0E4A-D547-4B46-8743-B2C2035B9071}" dt="2024-08-13T08:40:49.233" v="72" actId="20577"/>
          <ac:spMkLst>
            <pc:docMk/>
            <pc:sldMk cId="3664824280" sldId="382"/>
            <ac:spMk id="15" creationId="{C18A6A9C-1E41-BC46-8485-33636C7758FF}"/>
          </ac:spMkLst>
        </pc:spChg>
        <pc:graphicFrameChg chg="add del mod modGraphic">
          <ac:chgData name="Nahla Ahmed" userId="fd765beb-20b4-481b-ab7a-b1e8a17950cc" providerId="ADAL" clId="{EFDB0E4A-D547-4B46-8743-B2C2035B9071}" dt="2024-08-13T08:39:48.448" v="42" actId="1032"/>
          <ac:graphicFrameMkLst>
            <pc:docMk/>
            <pc:sldMk cId="3664824280" sldId="382"/>
            <ac:graphicFrameMk id="4" creationId="{D7E591F3-5560-7C0C-1635-6003CE735A63}"/>
          </ac:graphicFrameMkLst>
        </pc:graphicFrameChg>
        <pc:graphicFrameChg chg="add mod modGraphic">
          <ac:chgData name="Nahla Ahmed" userId="fd765beb-20b4-481b-ab7a-b1e8a17950cc" providerId="ADAL" clId="{EFDB0E4A-D547-4B46-8743-B2C2035B9071}" dt="2024-08-13T08:40:27.992" v="67" actId="20577"/>
          <ac:graphicFrameMkLst>
            <pc:docMk/>
            <pc:sldMk cId="3664824280" sldId="382"/>
            <ac:graphicFrameMk id="5" creationId="{29CF9C06-52E6-6AA0-BC49-2D07573F2F28}"/>
          </ac:graphicFrameMkLst>
        </pc:graphicFrameChg>
        <pc:graphicFrameChg chg="del">
          <ac:chgData name="Nahla Ahmed" userId="fd765beb-20b4-481b-ab7a-b1e8a17950cc" providerId="ADAL" clId="{EFDB0E4A-D547-4B46-8743-B2C2035B9071}" dt="2024-08-13T08:38:33.486" v="0" actId="11529"/>
          <ac:graphicFrameMkLst>
            <pc:docMk/>
            <pc:sldMk cId="3664824280" sldId="382"/>
            <ac:graphicFrameMk id="8" creationId="{2F506A84-5BB0-B0D0-AF66-118F4AE4FBA3}"/>
          </ac:graphicFrameMkLst>
        </pc:graphicFrameChg>
      </pc:sldChg>
      <pc:sldChg chg="modSp del mod">
        <pc:chgData name="Nahla Ahmed" userId="fd765beb-20b4-481b-ab7a-b1e8a17950cc" providerId="ADAL" clId="{EFDB0E4A-D547-4B46-8743-B2C2035B9071}" dt="2024-08-13T08:41:44.188" v="83" actId="47"/>
        <pc:sldMkLst>
          <pc:docMk/>
          <pc:sldMk cId="2600926621" sldId="422"/>
        </pc:sldMkLst>
        <pc:spChg chg="mod">
          <ac:chgData name="Nahla Ahmed" userId="fd765beb-20b4-481b-ab7a-b1e8a17950cc" providerId="ADAL" clId="{EFDB0E4A-D547-4B46-8743-B2C2035B9071}" dt="2024-08-13T08:41:42.883" v="82" actId="6549"/>
          <ac:spMkLst>
            <pc:docMk/>
            <pc:sldMk cId="2600926621" sldId="422"/>
            <ac:spMk id="15" creationId="{C18A6A9C-1E41-BC46-8485-33636C7758FF}"/>
          </ac:spMkLst>
        </pc:spChg>
      </pc:sldChg>
      <pc:sldChg chg="del">
        <pc:chgData name="Nahla Ahmed" userId="fd765beb-20b4-481b-ab7a-b1e8a17950cc" providerId="ADAL" clId="{EFDB0E4A-D547-4B46-8743-B2C2035B9071}" dt="2024-08-13T08:41:45.305" v="84" actId="47"/>
        <pc:sldMkLst>
          <pc:docMk/>
          <pc:sldMk cId="720825916" sldId="424"/>
        </pc:sldMkLst>
      </pc:sldChg>
      <pc:sldChg chg="del">
        <pc:chgData name="Nahla Ahmed" userId="fd765beb-20b4-481b-ab7a-b1e8a17950cc" providerId="ADAL" clId="{EFDB0E4A-D547-4B46-8743-B2C2035B9071}" dt="2024-08-13T08:41:46.441" v="85" actId="47"/>
        <pc:sldMkLst>
          <pc:docMk/>
          <pc:sldMk cId="4012211585" sldId="425"/>
        </pc:sldMkLst>
      </pc:sldChg>
      <pc:sldChg chg="del">
        <pc:chgData name="Nahla Ahmed" userId="fd765beb-20b4-481b-ab7a-b1e8a17950cc" providerId="ADAL" clId="{EFDB0E4A-D547-4B46-8743-B2C2035B9071}" dt="2024-08-13T08:41:47.450" v="86" actId="47"/>
        <pc:sldMkLst>
          <pc:docMk/>
          <pc:sldMk cId="3476353261" sldId="426"/>
        </pc:sldMkLst>
      </pc:sldChg>
      <pc:sldChg chg="del">
        <pc:chgData name="Nahla Ahmed" userId="fd765beb-20b4-481b-ab7a-b1e8a17950cc" providerId="ADAL" clId="{EFDB0E4A-D547-4B46-8743-B2C2035B9071}" dt="2024-08-13T08:41:48.485" v="87" actId="47"/>
        <pc:sldMkLst>
          <pc:docMk/>
          <pc:sldMk cId="1839580096" sldId="427"/>
        </pc:sldMkLst>
      </pc:sldChg>
      <pc:sldChg chg="addSp modSp mod">
        <pc:chgData name="Nahla Ahmed" userId="fd765beb-20b4-481b-ab7a-b1e8a17950cc" providerId="ADAL" clId="{EFDB0E4A-D547-4B46-8743-B2C2035B9071}" dt="2024-08-13T08:46:38.084" v="194" actId="404"/>
        <pc:sldMkLst>
          <pc:docMk/>
          <pc:sldMk cId="651893630" sldId="428"/>
        </pc:sldMkLst>
        <pc:spChg chg="mod">
          <ac:chgData name="Nahla Ahmed" userId="fd765beb-20b4-481b-ab7a-b1e8a17950cc" providerId="ADAL" clId="{EFDB0E4A-D547-4B46-8743-B2C2035B9071}" dt="2024-08-13T08:41:13.560" v="81" actId="20577"/>
          <ac:spMkLst>
            <pc:docMk/>
            <pc:sldMk cId="651893630" sldId="428"/>
            <ac:spMk id="3" creationId="{926014A5-085B-6FCB-D53A-8EB436FCB735}"/>
          </ac:spMkLst>
        </pc:spChg>
        <pc:graphicFrameChg chg="add mod modGraphic">
          <ac:chgData name="Nahla Ahmed" userId="fd765beb-20b4-481b-ab7a-b1e8a17950cc" providerId="ADAL" clId="{EFDB0E4A-D547-4B46-8743-B2C2035B9071}" dt="2024-08-13T08:46:38.084" v="194" actId="404"/>
          <ac:graphicFrameMkLst>
            <pc:docMk/>
            <pc:sldMk cId="651893630" sldId="428"/>
            <ac:graphicFrameMk id="2" creationId="{6EE6C44F-B5F1-EABC-FB86-A47576B6B1C4}"/>
          </ac:graphicFrameMkLst>
        </pc:graphicFrameChg>
        <pc:graphicFrameChg chg="mod">
          <ac:chgData name="Nahla Ahmed" userId="fd765beb-20b4-481b-ab7a-b1e8a17950cc" providerId="ADAL" clId="{EFDB0E4A-D547-4B46-8743-B2C2035B9071}" dt="2024-08-13T08:43:13.105" v="99" actId="478"/>
          <ac:graphicFrameMkLst>
            <pc:docMk/>
            <pc:sldMk cId="651893630" sldId="428"/>
            <ac:graphicFrameMk id="7" creationId="{DC6DF0F5-52EF-E244-0634-3D8A1B09AEE7}"/>
          </ac:graphicFrameMkLst>
        </pc:graphicFrameChg>
      </pc:sldChg>
      <pc:sldChg chg="del">
        <pc:chgData name="Nahla Ahmed" userId="fd765beb-20b4-481b-ab7a-b1e8a17950cc" providerId="ADAL" clId="{EFDB0E4A-D547-4B46-8743-B2C2035B9071}" dt="2024-08-13T08:41:49.680" v="88" actId="47"/>
        <pc:sldMkLst>
          <pc:docMk/>
          <pc:sldMk cId="640945103" sldId="429"/>
        </pc:sldMkLst>
      </pc:sldChg>
      <pc:sldChg chg="modSp add mod">
        <pc:chgData name="Nahla Ahmed" userId="fd765beb-20b4-481b-ab7a-b1e8a17950cc" providerId="ADAL" clId="{EFDB0E4A-D547-4B46-8743-B2C2035B9071}" dt="2024-08-13T08:48:45.103" v="347" actId="404"/>
        <pc:sldMkLst>
          <pc:docMk/>
          <pc:sldMk cId="1705323821" sldId="429"/>
        </pc:sldMkLst>
        <pc:spChg chg="mod">
          <ac:chgData name="Nahla Ahmed" userId="fd765beb-20b4-481b-ab7a-b1e8a17950cc" providerId="ADAL" clId="{EFDB0E4A-D547-4B46-8743-B2C2035B9071}" dt="2024-08-13T08:48:15.742" v="332" actId="20577"/>
          <ac:spMkLst>
            <pc:docMk/>
            <pc:sldMk cId="1705323821" sldId="429"/>
            <ac:spMk id="3" creationId="{926014A5-085B-6FCB-D53A-8EB436FCB735}"/>
          </ac:spMkLst>
        </pc:spChg>
        <pc:spChg chg="mod">
          <ac:chgData name="Nahla Ahmed" userId="fd765beb-20b4-481b-ab7a-b1e8a17950cc" providerId="ADAL" clId="{EFDB0E4A-D547-4B46-8743-B2C2035B9071}" dt="2024-08-13T08:42:00.416" v="94" actId="20577"/>
          <ac:spMkLst>
            <pc:docMk/>
            <pc:sldMk cId="1705323821" sldId="429"/>
            <ac:spMk id="15" creationId="{C18A6A9C-1E41-BC46-8485-33636C7758FF}"/>
          </ac:spMkLst>
        </pc:spChg>
        <pc:graphicFrameChg chg="mod modGraphic">
          <ac:chgData name="Nahla Ahmed" userId="fd765beb-20b4-481b-ab7a-b1e8a17950cc" providerId="ADAL" clId="{EFDB0E4A-D547-4B46-8743-B2C2035B9071}" dt="2024-08-13T08:48:45.103" v="347" actId="404"/>
          <ac:graphicFrameMkLst>
            <pc:docMk/>
            <pc:sldMk cId="1705323821" sldId="429"/>
            <ac:graphicFrameMk id="7" creationId="{DC6DF0F5-52EF-E244-0634-3D8A1B09AEE7}"/>
          </ac:graphicFrameMkLst>
        </pc:graphicFrameChg>
      </pc:sldChg>
      <pc:sldChg chg="modSp add mod">
        <pc:chgData name="Nahla Ahmed" userId="fd765beb-20b4-481b-ab7a-b1e8a17950cc" providerId="ADAL" clId="{EFDB0E4A-D547-4B46-8743-B2C2035B9071}" dt="2024-08-13T08:59:58.326" v="689" actId="33524"/>
        <pc:sldMkLst>
          <pc:docMk/>
          <pc:sldMk cId="1430339863" sldId="430"/>
        </pc:sldMkLst>
        <pc:spChg chg="mod">
          <ac:chgData name="Nahla Ahmed" userId="fd765beb-20b4-481b-ab7a-b1e8a17950cc" providerId="ADAL" clId="{EFDB0E4A-D547-4B46-8743-B2C2035B9071}" dt="2024-08-13T08:59:58.326" v="689" actId="33524"/>
          <ac:spMkLst>
            <pc:docMk/>
            <pc:sldMk cId="1430339863" sldId="430"/>
            <ac:spMk id="3" creationId="{926014A5-085B-6FCB-D53A-8EB436FCB735}"/>
          </ac:spMkLst>
        </pc:spChg>
        <pc:spChg chg="mod">
          <ac:chgData name="Nahla Ahmed" userId="fd765beb-20b4-481b-ab7a-b1e8a17950cc" providerId="ADAL" clId="{EFDB0E4A-D547-4B46-8743-B2C2035B9071}" dt="2024-08-13T08:49:09.518" v="352" actId="20577"/>
          <ac:spMkLst>
            <pc:docMk/>
            <pc:sldMk cId="1430339863" sldId="430"/>
            <ac:spMk id="15" creationId="{C18A6A9C-1E41-BC46-8485-33636C7758FF}"/>
          </ac:spMkLst>
        </pc:spChg>
        <pc:graphicFrameChg chg="mod modGraphic">
          <ac:chgData name="Nahla Ahmed" userId="fd765beb-20b4-481b-ab7a-b1e8a17950cc" providerId="ADAL" clId="{EFDB0E4A-D547-4B46-8743-B2C2035B9071}" dt="2024-08-13T08:59:53.432" v="688" actId="1076"/>
          <ac:graphicFrameMkLst>
            <pc:docMk/>
            <pc:sldMk cId="1430339863" sldId="430"/>
            <ac:graphicFrameMk id="7" creationId="{DC6DF0F5-52EF-E244-0634-3D8A1B09AEE7}"/>
          </ac:graphicFrameMkLst>
        </pc:graphicFrameChg>
      </pc:sldChg>
    </pc:docChg>
  </pc:docChgLst>
  <pc:docChgLst>
    <pc:chgData name="Nahla Ahmed" userId="fd765beb-20b4-481b-ab7a-b1e8a17950cc" providerId="ADAL" clId="{94241A68-3714-49EC-B4FF-7AE16EA10EC9}"/>
    <pc:docChg chg="undo custSel delSld modSld">
      <pc:chgData name="Nahla Ahmed" userId="fd765beb-20b4-481b-ab7a-b1e8a17950cc" providerId="ADAL" clId="{94241A68-3714-49EC-B4FF-7AE16EA10EC9}" dt="2024-11-25T12:41:03.705" v="193" actId="1036"/>
      <pc:docMkLst>
        <pc:docMk/>
      </pc:docMkLst>
      <pc:sldChg chg="addSp delSp modSp mod">
        <pc:chgData name="Nahla Ahmed" userId="fd765beb-20b4-481b-ab7a-b1e8a17950cc" providerId="ADAL" clId="{94241A68-3714-49EC-B4FF-7AE16EA10EC9}" dt="2024-11-25T12:41:03.705" v="193" actId="1036"/>
        <pc:sldMkLst>
          <pc:docMk/>
          <pc:sldMk cId="3352724430" sldId="290"/>
        </pc:sldMkLst>
        <pc:spChg chg="mod">
          <ac:chgData name="Nahla Ahmed" userId="fd765beb-20b4-481b-ab7a-b1e8a17950cc" providerId="ADAL" clId="{94241A68-3714-49EC-B4FF-7AE16EA10EC9}" dt="2024-11-25T11:28:17.482" v="73" actId="20577"/>
          <ac:spMkLst>
            <pc:docMk/>
            <pc:sldMk cId="3352724430" sldId="290"/>
            <ac:spMk id="17" creationId="{7B6768A1-B300-EF4D-BE76-849EE8C72CFD}"/>
          </ac:spMkLst>
        </pc:spChg>
        <pc:spChg chg="mod">
          <ac:chgData name="Nahla Ahmed" userId="fd765beb-20b4-481b-ab7a-b1e8a17950cc" providerId="ADAL" clId="{94241A68-3714-49EC-B4FF-7AE16EA10EC9}" dt="2024-11-25T12:10:50.048" v="115" actId="1076"/>
          <ac:spMkLst>
            <pc:docMk/>
            <pc:sldMk cId="3352724430" sldId="290"/>
            <ac:spMk id="26" creationId="{F688BF1C-A8C4-2048-89EE-7B83B9012C26}"/>
          </ac:spMkLst>
        </pc:spChg>
        <pc:spChg chg="del mod">
          <ac:chgData name="Nahla Ahmed" userId="fd765beb-20b4-481b-ab7a-b1e8a17950cc" providerId="ADAL" clId="{94241A68-3714-49EC-B4FF-7AE16EA10EC9}" dt="2024-11-25T12:05:22.042" v="94" actId="478"/>
          <ac:spMkLst>
            <pc:docMk/>
            <pc:sldMk cId="3352724430" sldId="290"/>
            <ac:spMk id="32" creationId="{128F48D4-4E91-EC46-9C2F-94A106DD0C6D}"/>
          </ac:spMkLst>
        </pc:spChg>
        <pc:picChg chg="del">
          <ac:chgData name="Nahla Ahmed" userId="fd765beb-20b4-481b-ab7a-b1e8a17950cc" providerId="ADAL" clId="{94241A68-3714-49EC-B4FF-7AE16EA10EC9}" dt="2024-11-25T11:25:24.035" v="3" actId="478"/>
          <ac:picMkLst>
            <pc:docMk/>
            <pc:sldMk cId="3352724430" sldId="290"/>
            <ac:picMk id="4" creationId="{9EC3C046-F56B-303D-5BEC-169609431CC8}"/>
          </ac:picMkLst>
        </pc:picChg>
        <pc:picChg chg="add mod">
          <ac:chgData name="Nahla Ahmed" userId="fd765beb-20b4-481b-ab7a-b1e8a17950cc" providerId="ADAL" clId="{94241A68-3714-49EC-B4FF-7AE16EA10EC9}" dt="2024-11-25T12:39:54.478" v="167" actId="1037"/>
          <ac:picMkLst>
            <pc:docMk/>
            <pc:sldMk cId="3352724430" sldId="290"/>
            <ac:picMk id="5" creationId="{15E5212D-2AD0-9861-EC78-22113EA6BB43}"/>
          </ac:picMkLst>
        </pc:picChg>
        <pc:picChg chg="add mod">
          <ac:chgData name="Nahla Ahmed" userId="fd765beb-20b4-481b-ab7a-b1e8a17950cc" providerId="ADAL" clId="{94241A68-3714-49EC-B4FF-7AE16EA10EC9}" dt="2024-11-25T12:41:03.705" v="193" actId="1036"/>
          <ac:picMkLst>
            <pc:docMk/>
            <pc:sldMk cId="3352724430" sldId="290"/>
            <ac:picMk id="7" creationId="{08840488-3EE0-DA7A-FC98-44B87D12DB14}"/>
          </ac:picMkLst>
        </pc:picChg>
      </pc:sldChg>
      <pc:sldChg chg="del">
        <pc:chgData name="Nahla Ahmed" userId="fd765beb-20b4-481b-ab7a-b1e8a17950cc" providerId="ADAL" clId="{94241A68-3714-49EC-B4FF-7AE16EA10EC9}" dt="2024-11-25T11:26:48.488" v="62" actId="47"/>
        <pc:sldMkLst>
          <pc:docMk/>
          <pc:sldMk cId="3664824280" sldId="382"/>
        </pc:sldMkLst>
      </pc:sldChg>
      <pc:sldChg chg="modSp mod">
        <pc:chgData name="Nahla Ahmed" userId="fd765beb-20b4-481b-ab7a-b1e8a17950cc" providerId="ADAL" clId="{94241A68-3714-49EC-B4FF-7AE16EA10EC9}" dt="2024-11-25T11:26:41.926" v="61" actId="6549"/>
        <pc:sldMkLst>
          <pc:docMk/>
          <pc:sldMk cId="286601880" sldId="421"/>
        </pc:sldMkLst>
        <pc:spChg chg="mod">
          <ac:chgData name="Nahla Ahmed" userId="fd765beb-20b4-481b-ab7a-b1e8a17950cc" providerId="ADAL" clId="{94241A68-3714-49EC-B4FF-7AE16EA10EC9}" dt="2024-11-25T11:25:55.764" v="25" actId="6549"/>
          <ac:spMkLst>
            <pc:docMk/>
            <pc:sldMk cId="286601880" sldId="421"/>
            <ac:spMk id="15" creationId="{C18A6A9C-1E41-BC46-8485-33636C7758FF}"/>
          </ac:spMkLst>
        </pc:spChg>
        <pc:spChg chg="mod">
          <ac:chgData name="Nahla Ahmed" userId="fd765beb-20b4-481b-ab7a-b1e8a17950cc" providerId="ADAL" clId="{94241A68-3714-49EC-B4FF-7AE16EA10EC9}" dt="2024-11-25T11:26:41.926" v="61" actId="6549"/>
          <ac:spMkLst>
            <pc:docMk/>
            <pc:sldMk cId="286601880" sldId="421"/>
            <ac:spMk id="18" creationId="{DA94B2DE-8619-62A6-0756-2BB55DABD169}"/>
          </ac:spMkLst>
        </pc:spChg>
        <pc:spChg chg="mod">
          <ac:chgData name="Nahla Ahmed" userId="fd765beb-20b4-481b-ab7a-b1e8a17950cc" providerId="ADAL" clId="{94241A68-3714-49EC-B4FF-7AE16EA10EC9}" dt="2024-11-25T11:26:34.199" v="59" actId="6549"/>
          <ac:spMkLst>
            <pc:docMk/>
            <pc:sldMk cId="286601880" sldId="421"/>
            <ac:spMk id="38" creationId="{E0B325AF-4ABE-F47A-49BD-383B7171CA10}"/>
          </ac:spMkLst>
        </pc:spChg>
        <pc:spChg chg="mod">
          <ac:chgData name="Nahla Ahmed" userId="fd765beb-20b4-481b-ab7a-b1e8a17950cc" providerId="ADAL" clId="{94241A68-3714-49EC-B4FF-7AE16EA10EC9}" dt="2024-11-25T11:26:20.493" v="51" actId="20577"/>
          <ac:spMkLst>
            <pc:docMk/>
            <pc:sldMk cId="286601880" sldId="421"/>
            <ac:spMk id="41" creationId="{E7D77BA8-55E0-4A16-AF6A-23845E9D5AA5}"/>
          </ac:spMkLst>
        </pc:spChg>
        <pc:spChg chg="mod">
          <ac:chgData name="Nahla Ahmed" userId="fd765beb-20b4-481b-ab7a-b1e8a17950cc" providerId="ADAL" clId="{94241A68-3714-49EC-B4FF-7AE16EA10EC9}" dt="2024-11-25T11:26:38.018" v="60" actId="6549"/>
          <ac:spMkLst>
            <pc:docMk/>
            <pc:sldMk cId="286601880" sldId="421"/>
            <ac:spMk id="42" creationId="{8DB27D34-BD5F-F958-902C-6801CB292EC4}"/>
          </ac:spMkLst>
        </pc:spChg>
        <pc:spChg chg="mod">
          <ac:chgData name="Nahla Ahmed" userId="fd765beb-20b4-481b-ab7a-b1e8a17950cc" providerId="ADAL" clId="{94241A68-3714-49EC-B4FF-7AE16EA10EC9}" dt="2024-11-25T11:26:00.590" v="26" actId="6549"/>
          <ac:spMkLst>
            <pc:docMk/>
            <pc:sldMk cId="286601880" sldId="421"/>
            <ac:spMk id="43" creationId="{B3FE7760-A57C-0034-31B4-2F0F4DC5E359}"/>
          </ac:spMkLst>
        </pc:spChg>
        <pc:spChg chg="mod">
          <ac:chgData name="Nahla Ahmed" userId="fd765beb-20b4-481b-ab7a-b1e8a17950cc" providerId="ADAL" clId="{94241A68-3714-49EC-B4FF-7AE16EA10EC9}" dt="2024-11-25T11:26:06.124" v="27" actId="6549"/>
          <ac:spMkLst>
            <pc:docMk/>
            <pc:sldMk cId="286601880" sldId="421"/>
            <ac:spMk id="45" creationId="{532E4A48-85E6-8997-01E1-EC3CF87AA8CE}"/>
          </ac:spMkLst>
        </pc:spChg>
        <pc:spChg chg="mod">
          <ac:chgData name="Nahla Ahmed" userId="fd765beb-20b4-481b-ab7a-b1e8a17950cc" providerId="ADAL" clId="{94241A68-3714-49EC-B4FF-7AE16EA10EC9}" dt="2024-11-25T11:26:15.055" v="44" actId="20577"/>
          <ac:spMkLst>
            <pc:docMk/>
            <pc:sldMk cId="286601880" sldId="421"/>
            <ac:spMk id="47" creationId="{8E795696-0EAC-59AD-0A02-286AEAC8FBC1}"/>
          </ac:spMkLst>
        </pc:spChg>
      </pc:sldChg>
      <pc:sldChg chg="del">
        <pc:chgData name="Nahla Ahmed" userId="fd765beb-20b4-481b-ab7a-b1e8a17950cc" providerId="ADAL" clId="{94241A68-3714-49EC-B4FF-7AE16EA10EC9}" dt="2024-11-25T11:26:50.204" v="63" actId="47"/>
        <pc:sldMkLst>
          <pc:docMk/>
          <pc:sldMk cId="651893630" sldId="428"/>
        </pc:sldMkLst>
      </pc:sldChg>
      <pc:sldChg chg="del">
        <pc:chgData name="Nahla Ahmed" userId="fd765beb-20b4-481b-ab7a-b1e8a17950cc" providerId="ADAL" clId="{94241A68-3714-49EC-B4FF-7AE16EA10EC9}" dt="2024-11-25T11:26:50.938" v="64" actId="47"/>
        <pc:sldMkLst>
          <pc:docMk/>
          <pc:sldMk cId="1705323821" sldId="429"/>
        </pc:sldMkLst>
      </pc:sldChg>
      <pc:sldChg chg="del">
        <pc:chgData name="Nahla Ahmed" userId="fd765beb-20b4-481b-ab7a-b1e8a17950cc" providerId="ADAL" clId="{94241A68-3714-49EC-B4FF-7AE16EA10EC9}" dt="2024-11-25T11:26:51.476" v="65" actId="47"/>
        <pc:sldMkLst>
          <pc:docMk/>
          <pc:sldMk cId="1430339863" sldId="430"/>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CADD8F3-0788-EB46-B0FF-56E5018B514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3F34D90-780E-984D-B280-A1B9F5EC8D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6D4AC1C-8E66-544F-8E6E-C33BCA1A89CE}" type="slidenum">
              <a:rPr lang="en-US" smtClean="0"/>
              <a:t>‹#›</a:t>
            </a:fld>
            <a:endParaRPr lang="en-US"/>
          </a:p>
        </p:txBody>
      </p:sp>
    </p:spTree>
    <p:extLst>
      <p:ext uri="{BB962C8B-B14F-4D97-AF65-F5344CB8AC3E}">
        <p14:creationId xmlns:p14="http://schemas.microsoft.com/office/powerpoint/2010/main" val="22425219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C23546-67A6-A246-BEAD-EE379936E54E}" type="datetimeFigureOut">
              <a:rPr lang="en-US" smtClean="0"/>
              <a:t>11/29/2024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E1D448-D4B6-2B4C-94E3-099ED6E5A881}" type="slidenum">
              <a:rPr lang="en-US" smtClean="0"/>
              <a:t>‹#›</a:t>
            </a:fld>
            <a:endParaRPr lang="en-US"/>
          </a:p>
        </p:txBody>
      </p:sp>
    </p:spTree>
    <p:extLst>
      <p:ext uri="{BB962C8B-B14F-4D97-AF65-F5344CB8AC3E}">
        <p14:creationId xmlns:p14="http://schemas.microsoft.com/office/powerpoint/2010/main" val="255091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BC04D-2568-C19F-6211-ABA7996CBC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BD96A4-D432-FA69-5E46-4DF91D77CA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39921-CFBB-DE6F-31EB-81B758CA026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53E3F8-8185-F97B-2F08-1F44FCE2A5AB}"/>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7277777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B6CF8-8142-8136-665E-832AF29096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ACB4B5-FC03-F853-70EC-F4820B953E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2364C9-AA0C-A240-67B0-7C15468DFE6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C41EFA4-A67A-0A86-3A8A-592EF341F66B}"/>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6601281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6E15F-76D2-96A8-9493-38FB73478B3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654B08-CDDD-255F-F8F7-15400B715A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E5043D9-7DD3-90A7-1607-921BA1EB2D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70CFAF-1DAB-8BC7-E257-2BF842E56E96}"/>
              </a:ext>
            </a:extLst>
          </p:cNvPr>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40029496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25</a:t>
            </a:fld>
            <a:endParaRPr lang="en-US" dirty="0"/>
          </a:p>
        </p:txBody>
      </p:sp>
    </p:spTree>
    <p:extLst>
      <p:ext uri="{BB962C8B-B14F-4D97-AF65-F5344CB8AC3E}">
        <p14:creationId xmlns:p14="http://schemas.microsoft.com/office/powerpoint/2010/main" val="405023313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5" Type="http://schemas.openxmlformats.org/officeDocument/2006/relationships/image" Target="../media/image4.emf"/><Relationship Id="rId4" Type="http://schemas.openxmlformats.org/officeDocument/2006/relationships/image" Target="../media/image7.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emf"/></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827686C5-6D58-B343-8B82-FFDAA93DA67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6527800" cy="6858000"/>
          </a:xfrm>
          <a:prstGeom prst="rect">
            <a:avLst/>
          </a:prstGeom>
        </p:spPr>
      </p:pic>
      <p:sp>
        <p:nvSpPr>
          <p:cNvPr id="10" name="Picture Placeholder 2">
            <a:extLst>
              <a:ext uri="{FF2B5EF4-FFF2-40B4-BE49-F238E27FC236}">
                <a16:creationId xmlns:a16="http://schemas.microsoft.com/office/drawing/2014/main" id="{46F8B161-E3D0-A04A-8FCD-055BB91B63A7}"/>
              </a:ext>
            </a:extLst>
          </p:cNvPr>
          <p:cNvSpPr>
            <a:spLocks noGrp="1"/>
          </p:cNvSpPr>
          <p:nvPr>
            <p:ph type="pic" idx="16"/>
          </p:nvPr>
        </p:nvSpPr>
        <p:spPr bwMode="auto">
          <a:xfrm>
            <a:off x="5725264" y="0"/>
            <a:ext cx="6466736" cy="6858000"/>
          </a:xfrm>
          <a:custGeom>
            <a:avLst/>
            <a:gdLst>
              <a:gd name="connsiteX0" fmla="*/ 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0 w 6561222"/>
              <a:gd name="connsiteY4" fmla="*/ 0 h 6858000"/>
              <a:gd name="connsiteX0" fmla="*/ 81534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815340 w 6561222"/>
              <a:gd name="connsiteY4" fmla="*/ 0 h 6858000"/>
              <a:gd name="connsiteX0" fmla="*/ 712309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712309 w 64581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191" h="6858000">
                <a:moveTo>
                  <a:pt x="712309" y="0"/>
                </a:moveTo>
                <a:lnTo>
                  <a:pt x="6458191" y="0"/>
                </a:lnTo>
                <a:lnTo>
                  <a:pt x="6458191" y="6858000"/>
                </a:lnTo>
                <a:lnTo>
                  <a:pt x="0" y="6858000"/>
                </a:lnTo>
                <a:lnTo>
                  <a:pt x="712309" y="0"/>
                </a:lnTo>
                <a:close/>
              </a:path>
            </a:pathLst>
          </a:cu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0" indent="0" algn="ctr">
              <a:buNone/>
              <a:defRPr sz="2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1" name="Text Placeholder 4">
            <a:extLst>
              <a:ext uri="{FF2B5EF4-FFF2-40B4-BE49-F238E27FC236}">
                <a16:creationId xmlns:a16="http://schemas.microsoft.com/office/drawing/2014/main" id="{B6705794-2B6B-DA40-88F1-51C851E7D3E4}"/>
              </a:ext>
            </a:extLst>
          </p:cNvPr>
          <p:cNvSpPr>
            <a:spLocks noGrp="1"/>
          </p:cNvSpPr>
          <p:nvPr>
            <p:ph type="body" sz="quarter" idx="15" hasCustomPrompt="1"/>
          </p:nvPr>
        </p:nvSpPr>
        <p:spPr>
          <a:xfrm>
            <a:off x="1086938" y="5893545"/>
            <a:ext cx="4623398" cy="598014"/>
          </a:xfrm>
          <a:prstGeom prst="rect">
            <a:avLst/>
          </a:prstGeom>
        </p:spPr>
        <p:txBody>
          <a:bodyPr anchor="t" anchorCtr="0">
            <a:normAutofit/>
          </a:bodyPr>
          <a:lstStyle>
            <a:lvl1pPr marL="0" indent="0" algn="l">
              <a:lnSpc>
                <a:spcPct val="100000"/>
              </a:lnSpc>
              <a:buFontTx/>
              <a:buNone/>
              <a:defRPr sz="1800" b="1" i="0">
                <a:solidFill>
                  <a:schemeClr val="bg1"/>
                </a:solidFill>
                <a:latin typeface="Montserrat" pitchFamily="2" charset="77"/>
              </a:defRPr>
            </a:lvl1pPr>
          </a:lstStyle>
          <a:p>
            <a:pPr lvl="0"/>
            <a:r>
              <a:rPr lang="en-US" dirty="0"/>
              <a:t>Date | Year</a:t>
            </a:r>
          </a:p>
        </p:txBody>
      </p:sp>
      <p:sp>
        <p:nvSpPr>
          <p:cNvPr id="16" name="Title 1">
            <a:extLst>
              <a:ext uri="{FF2B5EF4-FFF2-40B4-BE49-F238E27FC236}">
                <a16:creationId xmlns:a16="http://schemas.microsoft.com/office/drawing/2014/main" id="{C6292958-175A-9047-B001-38D35ED436CD}"/>
              </a:ext>
            </a:extLst>
          </p:cNvPr>
          <p:cNvSpPr>
            <a:spLocks noGrp="1"/>
          </p:cNvSpPr>
          <p:nvPr>
            <p:ph type="ctrTitle" hasCustomPrompt="1"/>
          </p:nvPr>
        </p:nvSpPr>
        <p:spPr>
          <a:xfrm>
            <a:off x="1086936" y="1805942"/>
            <a:ext cx="4887144" cy="2246967"/>
          </a:xfrm>
        </p:spPr>
        <p:txBody>
          <a:bodyPr anchor="b" anchorCtr="0">
            <a:normAutofit/>
          </a:bodyPr>
          <a:lstStyle>
            <a:lvl1pPr algn="l">
              <a:lnSpc>
                <a:spcPct val="80000"/>
              </a:lnSpc>
              <a:defRPr sz="4800" b="1" i="0">
                <a:solidFill>
                  <a:schemeClr val="bg1"/>
                </a:solidFill>
                <a:latin typeface="+mj-lt"/>
              </a:defRPr>
            </a:lvl1pPr>
          </a:lstStyle>
          <a:p>
            <a:r>
              <a:rPr lang="en-US" dirty="0"/>
              <a:t>CLICK TO EDIT TITLE STYLE</a:t>
            </a:r>
          </a:p>
        </p:txBody>
      </p:sp>
      <p:sp>
        <p:nvSpPr>
          <p:cNvPr id="20" name="Holder 3">
            <a:extLst>
              <a:ext uri="{FF2B5EF4-FFF2-40B4-BE49-F238E27FC236}">
                <a16:creationId xmlns:a16="http://schemas.microsoft.com/office/drawing/2014/main" id="{7512CEBD-BD3F-BB41-8170-73BFB790E29F}"/>
              </a:ext>
            </a:extLst>
          </p:cNvPr>
          <p:cNvSpPr>
            <a:spLocks noGrp="1"/>
          </p:cNvSpPr>
          <p:nvPr>
            <p:ph type="subTitle" idx="4"/>
          </p:nvPr>
        </p:nvSpPr>
        <p:spPr>
          <a:xfrm>
            <a:off x="1086936" y="4064601"/>
            <a:ext cx="4887144" cy="475964"/>
          </a:xfrm>
          <a:prstGeom prst="rect">
            <a:avLst/>
          </a:prstGeom>
        </p:spPr>
        <p:txBody>
          <a:bodyPr wrap="square" lIns="0" tIns="0" rIns="0" bIns="0">
            <a:spAutoFit/>
          </a:bodyPr>
          <a:lstStyle>
            <a:lvl1pPr marL="0" indent="0">
              <a:buNone/>
              <a:defRPr sz="3000" b="1" i="0">
                <a:solidFill>
                  <a:schemeClr val="bg1"/>
                </a:solidFill>
                <a:latin typeface="Montserrat" pitchFamily="2" charset="77"/>
              </a:defRPr>
            </a:lvl1pPr>
          </a:lstStyle>
          <a:p>
            <a:r>
              <a:rPr lang="en-US"/>
              <a:t>Click to edit Master subtitle style</a:t>
            </a:r>
            <a:endParaRPr dirty="0"/>
          </a:p>
        </p:txBody>
      </p:sp>
      <p:pic>
        <p:nvPicPr>
          <p:cNvPr id="13" name="Picture 12">
            <a:extLst>
              <a:ext uri="{FF2B5EF4-FFF2-40B4-BE49-F238E27FC236}">
                <a16:creationId xmlns:a16="http://schemas.microsoft.com/office/drawing/2014/main" id="{0EA7AF51-3EB5-9A41-81A3-14BB5D0B5A3F}"/>
              </a:ext>
            </a:extLst>
          </p:cNvPr>
          <p:cNvPicPr>
            <a:picLocks noChangeAspect="1"/>
          </p:cNvPicPr>
          <p:nvPr userDrawn="1"/>
        </p:nvPicPr>
        <p:blipFill>
          <a:blip r:embed="rId4"/>
          <a:srcRect/>
          <a:stretch/>
        </p:blipFill>
        <p:spPr>
          <a:xfrm>
            <a:off x="1105595" y="712523"/>
            <a:ext cx="2897445" cy="539827"/>
          </a:xfrm>
          <a:prstGeom prst="rect">
            <a:avLst/>
          </a:prstGeom>
        </p:spPr>
      </p:pic>
    </p:spTree>
    <p:extLst>
      <p:ext uri="{BB962C8B-B14F-4D97-AF65-F5344CB8AC3E}">
        <p14:creationId xmlns:p14="http://schemas.microsoft.com/office/powerpoint/2010/main" val="3614747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Slide Two Column w Sidebar">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A4D876-BB71-D14D-AFB0-159FC5297619}"/>
              </a:ext>
            </a:extLst>
          </p:cNvPr>
          <p:cNvSpPr>
            <a:spLocks noGrp="1"/>
          </p:cNvSpPr>
          <p:nvPr>
            <p:ph sz="half" idx="2" hasCustomPrompt="1"/>
          </p:nvPr>
        </p:nvSpPr>
        <p:spPr>
          <a:xfrm>
            <a:off x="5054600" y="462214"/>
            <a:ext cx="6705600" cy="726219"/>
          </a:xfrm>
          <a:prstGeom prst="rect">
            <a:avLst/>
          </a:prstGeom>
        </p:spPr>
        <p:txBody>
          <a:bodyPr>
            <a:normAutofit/>
          </a:bodyPr>
          <a:lstStyle>
            <a:lvl1pPr marL="0" indent="0">
              <a:lnSpc>
                <a:spcPct val="110000"/>
              </a:lnSpc>
              <a:buNone/>
              <a:defRPr sz="1800" b="1" i="0">
                <a:latin typeface="Montserrat"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8" name="Rectangle 7">
            <a:extLst>
              <a:ext uri="{FF2B5EF4-FFF2-40B4-BE49-F238E27FC236}">
                <a16:creationId xmlns:a16="http://schemas.microsoft.com/office/drawing/2014/main" id="{078DE382-4EE8-FE42-8CD5-853959E75AC6}"/>
              </a:ext>
            </a:extLst>
          </p:cNvPr>
          <p:cNvSpPr/>
          <p:nvPr userDrawn="1"/>
        </p:nvSpPr>
        <p:spPr>
          <a:xfrm>
            <a:off x="0" y="0"/>
            <a:ext cx="4699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D8799504-77A3-4144-8816-E47B297302E1}"/>
              </a:ext>
            </a:extLst>
          </p:cNvPr>
          <p:cNvSpPr>
            <a:spLocks noGrp="1"/>
          </p:cNvSpPr>
          <p:nvPr>
            <p:ph type="ftr" sz="quarter" idx="18"/>
          </p:nvPr>
        </p:nvSpPr>
        <p:spPr>
          <a:xfrm>
            <a:off x="5058294" y="6397771"/>
            <a:ext cx="6555387" cy="365125"/>
          </a:xfrm>
        </p:spPr>
        <p:txBody>
          <a:bodyPr/>
          <a:lstStyle/>
          <a:p>
            <a:endParaRPr lang="en-US" dirty="0"/>
          </a:p>
        </p:txBody>
      </p:sp>
      <p:sp>
        <p:nvSpPr>
          <p:cNvPr id="19" name="Title 1">
            <a:extLst>
              <a:ext uri="{FF2B5EF4-FFF2-40B4-BE49-F238E27FC236}">
                <a16:creationId xmlns:a16="http://schemas.microsoft.com/office/drawing/2014/main" id="{CADD156B-22C3-924A-B131-69D1AFE52554}"/>
              </a:ext>
            </a:extLst>
          </p:cNvPr>
          <p:cNvSpPr>
            <a:spLocks noGrp="1"/>
          </p:cNvSpPr>
          <p:nvPr>
            <p:ph type="ctrTitle" hasCustomPrompt="1"/>
          </p:nvPr>
        </p:nvSpPr>
        <p:spPr>
          <a:xfrm>
            <a:off x="486138" y="442999"/>
            <a:ext cx="3896081" cy="5687568"/>
          </a:xfrm>
        </p:spPr>
        <p:txBody>
          <a:bodyPr anchor="t" anchorCtr="0">
            <a:normAutofit/>
          </a:bodyPr>
          <a:lstStyle>
            <a:lvl1pPr algn="l">
              <a:lnSpc>
                <a:spcPct val="80000"/>
              </a:lnSpc>
              <a:defRPr sz="6200" b="1" i="0">
                <a:solidFill>
                  <a:schemeClr val="bg1"/>
                </a:solidFill>
                <a:latin typeface="+mj-lt"/>
              </a:defRPr>
            </a:lvl1pPr>
          </a:lstStyle>
          <a:p>
            <a:r>
              <a:rPr lang="en-US" dirty="0"/>
              <a:t>CLICK TO EDIT MASTER TITLE STYLE</a:t>
            </a:r>
          </a:p>
        </p:txBody>
      </p:sp>
      <p:sp>
        <p:nvSpPr>
          <p:cNvPr id="20" name="Content Placeholder 2">
            <a:extLst>
              <a:ext uri="{FF2B5EF4-FFF2-40B4-BE49-F238E27FC236}">
                <a16:creationId xmlns:a16="http://schemas.microsoft.com/office/drawing/2014/main" id="{8560BDCB-5270-AE4A-BC97-1F5406E41413}"/>
              </a:ext>
            </a:extLst>
          </p:cNvPr>
          <p:cNvSpPr>
            <a:spLocks noGrp="1"/>
          </p:cNvSpPr>
          <p:nvPr>
            <p:ph sz="half" idx="14" hasCustomPrompt="1"/>
          </p:nvPr>
        </p:nvSpPr>
        <p:spPr>
          <a:xfrm>
            <a:off x="5054600" y="1590261"/>
            <a:ext cx="3200401" cy="4566824"/>
          </a:xfrm>
          <a:prstGeom prst="rect">
            <a:avLst/>
          </a:prstGeom>
        </p:spPr>
        <p:txBody>
          <a:bodyPr>
            <a:normAutofit/>
          </a:bodyPr>
          <a:lstStyle>
            <a:lvl1pPr>
              <a:defRPr sz="1600">
                <a:latin typeface="Spectral" panose="02020502060000000000" pitchFamily="18" charset="0"/>
              </a:defRPr>
            </a:lvl1pPr>
            <a:lvl2pPr>
              <a:buClr>
                <a:schemeClr val="tx2"/>
              </a:buClr>
              <a:defRPr sz="1400">
                <a:latin typeface="Spectral" panose="02020502060000000000" pitchFamily="18" charset="0"/>
              </a:defRPr>
            </a:lvl2pPr>
            <a:lvl3pPr>
              <a:buClr>
                <a:schemeClr val="tx2"/>
              </a:buClr>
              <a:defRPr sz="1400">
                <a:latin typeface="Spectral" panose="02020502060000000000" pitchFamily="18" charset="0"/>
              </a:defRPr>
            </a:lvl3pPr>
            <a:lvl4pPr>
              <a:buClr>
                <a:schemeClr val="tx2"/>
              </a:buClr>
              <a:defRPr sz="1400">
                <a:latin typeface="Spectral" panose="02020502060000000000" pitchFamily="18" charset="0"/>
              </a:defRPr>
            </a:lvl4pPr>
            <a:lvl5pPr>
              <a:buClr>
                <a:schemeClr val="tx2"/>
              </a:buClr>
              <a:defRPr sz="1400">
                <a:latin typeface="Spectral" panose="0202050206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a:extLst>
              <a:ext uri="{FF2B5EF4-FFF2-40B4-BE49-F238E27FC236}">
                <a16:creationId xmlns:a16="http://schemas.microsoft.com/office/drawing/2014/main" id="{BACC3E7E-F840-634D-8E6C-4361CCC66A91}"/>
              </a:ext>
            </a:extLst>
          </p:cNvPr>
          <p:cNvSpPr>
            <a:spLocks noGrp="1"/>
          </p:cNvSpPr>
          <p:nvPr>
            <p:ph sz="half" idx="19" hasCustomPrompt="1"/>
          </p:nvPr>
        </p:nvSpPr>
        <p:spPr>
          <a:xfrm>
            <a:off x="8559799" y="1590261"/>
            <a:ext cx="3200401" cy="4566824"/>
          </a:xfrm>
          <a:prstGeom prst="rect">
            <a:avLst/>
          </a:prstGeom>
        </p:spPr>
        <p:txBody>
          <a:bodyPr>
            <a:normAutofit/>
          </a:bodyPr>
          <a:lstStyle>
            <a:lvl1pPr>
              <a:defRPr sz="1600">
                <a:latin typeface="Spectral" panose="02020502060000000000" pitchFamily="18" charset="0"/>
              </a:defRPr>
            </a:lvl1pPr>
            <a:lvl2pPr>
              <a:defRPr sz="1400">
                <a:latin typeface="Spectral" panose="02020502060000000000" pitchFamily="18" charset="0"/>
              </a:defRPr>
            </a:lvl2pPr>
            <a:lvl3pPr>
              <a:defRPr sz="1400">
                <a:latin typeface="Spectral" panose="02020502060000000000" pitchFamily="18" charset="0"/>
              </a:defRPr>
            </a:lvl3pPr>
            <a:lvl4pPr>
              <a:defRPr sz="1400">
                <a:latin typeface="Spectral" panose="02020502060000000000" pitchFamily="18" charset="0"/>
              </a:defRPr>
            </a:lvl4pPr>
            <a:lvl5pPr>
              <a:defRPr sz="1400">
                <a:latin typeface="Spectral" panose="0202050206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a:extLst>
              <a:ext uri="{FF2B5EF4-FFF2-40B4-BE49-F238E27FC236}">
                <a16:creationId xmlns:a16="http://schemas.microsoft.com/office/drawing/2014/main" id="{3FE595CB-9EEA-B846-9D70-68ACAE7650AD}"/>
              </a:ext>
            </a:extLst>
          </p:cNvPr>
          <p:cNvPicPr>
            <a:picLocks noChangeAspect="1"/>
          </p:cNvPicPr>
          <p:nvPr userDrawn="1"/>
        </p:nvPicPr>
        <p:blipFill>
          <a:blip r:embed="rId2"/>
          <a:srcRect/>
          <a:stretch/>
        </p:blipFill>
        <p:spPr>
          <a:xfrm>
            <a:off x="467501" y="6393867"/>
            <a:ext cx="1684681" cy="313876"/>
          </a:xfrm>
          <a:prstGeom prst="rect">
            <a:avLst/>
          </a:prstGeom>
        </p:spPr>
      </p:pic>
    </p:spTree>
    <p:extLst>
      <p:ext uri="{BB962C8B-B14F-4D97-AF65-F5344CB8AC3E}">
        <p14:creationId xmlns:p14="http://schemas.microsoft.com/office/powerpoint/2010/main" val="635286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Slide On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5396A-4153-4548-9166-7F76989DF667}"/>
              </a:ext>
            </a:extLst>
          </p:cNvPr>
          <p:cNvSpPr>
            <a:spLocks noGrp="1"/>
          </p:cNvSpPr>
          <p:nvPr>
            <p:ph sz="half" idx="1" hasCustomPrompt="1"/>
          </p:nvPr>
        </p:nvSpPr>
        <p:spPr>
          <a:xfrm>
            <a:off x="503238" y="2156459"/>
            <a:ext cx="11193462" cy="4000625"/>
          </a:xfrm>
          <a:prstGeom prst="rect">
            <a:avLst/>
          </a:prstGeom>
        </p:spPr>
        <p:txBody>
          <a:bodyPr>
            <a:normAutofit/>
          </a:bodyPr>
          <a:lstStyle>
            <a:lvl1pPr>
              <a:defRPr sz="1600">
                <a:latin typeface="Spectral" panose="02020502060000000000" pitchFamily="18" charset="0"/>
              </a:defRPr>
            </a:lvl1pPr>
            <a:lvl2pPr>
              <a:defRPr sz="1400">
                <a:latin typeface="Spectral" panose="02020502060000000000" pitchFamily="18" charset="0"/>
              </a:defRPr>
            </a:lvl2pPr>
            <a:lvl3pPr>
              <a:defRPr sz="1400">
                <a:latin typeface="Spectral" panose="02020502060000000000" pitchFamily="18" charset="0"/>
              </a:defRPr>
            </a:lvl3pPr>
            <a:lvl4pPr>
              <a:defRPr sz="1400">
                <a:latin typeface="Spectral" panose="02020502060000000000" pitchFamily="18" charset="0"/>
              </a:defRPr>
            </a:lvl4pPr>
            <a:lvl5pPr>
              <a:defRPr sz="1400">
                <a:latin typeface="Spectral" panose="0202050206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a:p>
        </p:txBody>
      </p:sp>
      <p:sp>
        <p:nvSpPr>
          <p:cNvPr id="2" name="Title 1">
            <a:extLst>
              <a:ext uri="{FF2B5EF4-FFF2-40B4-BE49-F238E27FC236}">
                <a16:creationId xmlns:a16="http://schemas.microsoft.com/office/drawing/2014/main" id="{A2F68D51-C7EF-BA43-B2CE-6BE46F2EE343}"/>
              </a:ext>
            </a:extLst>
          </p:cNvPr>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5" name="Text Placeholder 4">
            <a:extLst>
              <a:ext uri="{FF2B5EF4-FFF2-40B4-BE49-F238E27FC236}">
                <a16:creationId xmlns:a16="http://schemas.microsoft.com/office/drawing/2014/main" id="{552CF2FA-A3FB-4A9C-A8C2-28A61EE359D7}"/>
              </a:ext>
            </a:extLst>
          </p:cNvPr>
          <p:cNvSpPr>
            <a:spLocks noGrp="1"/>
          </p:cNvSpPr>
          <p:nvPr>
            <p:ph type="body" sz="quarter" idx="16"/>
          </p:nvPr>
        </p:nvSpPr>
        <p:spPr>
          <a:xfrm>
            <a:off x="502920" y="1145223"/>
            <a:ext cx="11323320" cy="445038"/>
          </a:xfrm>
        </p:spPr>
        <p:txBody>
          <a:bodyPr>
            <a:normAutofit/>
          </a:bodyPr>
          <a:lstStyle>
            <a:lvl1pPr>
              <a:lnSpc>
                <a:spcPct val="90000"/>
              </a:lnSpc>
              <a:defRPr b="1">
                <a:latin typeface="Montserrat" panose="00000500000000000000" pitchFamily="2"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A2F1168E-20D3-4FE2-BF94-43C501DC956E}"/>
              </a:ext>
            </a:extLst>
          </p:cNvPr>
          <p:cNvSpPr>
            <a:spLocks noGrp="1"/>
          </p:cNvSpPr>
          <p:nvPr>
            <p:ph type="body" sz="quarter" idx="17"/>
          </p:nvPr>
        </p:nvSpPr>
        <p:spPr>
          <a:xfrm>
            <a:off x="503238" y="1711804"/>
            <a:ext cx="11193462"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36619054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Slide Two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5396A-4153-4548-9166-7F76989DF667}"/>
              </a:ext>
            </a:extLst>
          </p:cNvPr>
          <p:cNvSpPr>
            <a:spLocks noGrp="1"/>
          </p:cNvSpPr>
          <p:nvPr>
            <p:ph sz="half" idx="1" hasCustomPrompt="1"/>
          </p:nvPr>
        </p:nvSpPr>
        <p:spPr>
          <a:xfrm>
            <a:off x="503238" y="2156459"/>
            <a:ext cx="5364162" cy="4000625"/>
          </a:xfrm>
          <a:prstGeom prst="rect">
            <a:avLst/>
          </a:prstGeom>
        </p:spPr>
        <p:txBody>
          <a:bodyPr>
            <a:normAutofit/>
          </a:bodyPr>
          <a:lstStyle>
            <a:lvl1pPr>
              <a:defRPr sz="1600">
                <a:latin typeface="Spectral" panose="02020502060000000000" pitchFamily="18" charset="0"/>
              </a:defRPr>
            </a:lvl1pPr>
            <a:lvl2pPr>
              <a:defRPr sz="1400">
                <a:latin typeface="Spectral" panose="02020502060000000000" pitchFamily="18" charset="0"/>
              </a:defRPr>
            </a:lvl2pPr>
            <a:lvl3pPr>
              <a:defRPr sz="1400">
                <a:latin typeface="Spectral" panose="02020502060000000000" pitchFamily="18" charset="0"/>
              </a:defRPr>
            </a:lvl3pPr>
            <a:lvl4pPr>
              <a:defRPr sz="1400">
                <a:latin typeface="Spectral" panose="02020502060000000000" pitchFamily="18" charset="0"/>
              </a:defRPr>
            </a:lvl4pPr>
            <a:lvl5pPr>
              <a:defRPr sz="1400">
                <a:latin typeface="Spectral" panose="0202050206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a:p>
        </p:txBody>
      </p:sp>
      <p:sp>
        <p:nvSpPr>
          <p:cNvPr id="11" name="Content Placeholder 2">
            <a:extLst>
              <a:ext uri="{FF2B5EF4-FFF2-40B4-BE49-F238E27FC236}">
                <a16:creationId xmlns:a16="http://schemas.microsoft.com/office/drawing/2014/main" id="{E2BD2D00-9FD2-A74B-A71E-DADC324D578E}"/>
              </a:ext>
            </a:extLst>
          </p:cNvPr>
          <p:cNvSpPr>
            <a:spLocks noGrp="1"/>
          </p:cNvSpPr>
          <p:nvPr>
            <p:ph sz="half" idx="15" hasCustomPrompt="1"/>
          </p:nvPr>
        </p:nvSpPr>
        <p:spPr>
          <a:xfrm>
            <a:off x="6324600" y="2156457"/>
            <a:ext cx="5372100" cy="4000627"/>
          </a:xfrm>
          <a:prstGeom prst="rect">
            <a:avLst/>
          </a:prstGeom>
        </p:spPr>
        <p:txBody>
          <a:bodyPr>
            <a:normAutofit/>
          </a:bodyPr>
          <a:lstStyle>
            <a:lvl1pPr>
              <a:defRPr sz="1600">
                <a:latin typeface="Spectral" panose="02020502060000000000" pitchFamily="18" charset="0"/>
              </a:defRPr>
            </a:lvl1pPr>
            <a:lvl2pPr>
              <a:defRPr sz="1400">
                <a:latin typeface="Spectral" panose="02020502060000000000" pitchFamily="18" charset="0"/>
              </a:defRPr>
            </a:lvl2pPr>
            <a:lvl3pPr>
              <a:defRPr sz="1400">
                <a:latin typeface="Spectral" panose="02020502060000000000" pitchFamily="18" charset="0"/>
              </a:defRPr>
            </a:lvl3pPr>
            <a:lvl4pPr>
              <a:defRPr sz="1400">
                <a:latin typeface="Spectral" panose="02020502060000000000" pitchFamily="18" charset="0"/>
              </a:defRPr>
            </a:lvl4pPr>
            <a:lvl5pPr>
              <a:defRPr sz="1400">
                <a:latin typeface="Spectral" panose="0202050206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2F68D51-C7EF-BA43-B2CE-6BE46F2EE343}"/>
              </a:ext>
            </a:extLst>
          </p:cNvPr>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5" name="Text Placeholder 4">
            <a:extLst>
              <a:ext uri="{FF2B5EF4-FFF2-40B4-BE49-F238E27FC236}">
                <a16:creationId xmlns:a16="http://schemas.microsoft.com/office/drawing/2014/main" id="{552CF2FA-A3FB-4A9C-A8C2-28A61EE359D7}"/>
              </a:ext>
            </a:extLst>
          </p:cNvPr>
          <p:cNvSpPr>
            <a:spLocks noGrp="1"/>
          </p:cNvSpPr>
          <p:nvPr>
            <p:ph type="body" sz="quarter" idx="16"/>
          </p:nvPr>
        </p:nvSpPr>
        <p:spPr>
          <a:xfrm>
            <a:off x="502920" y="1145223"/>
            <a:ext cx="11323320" cy="445038"/>
          </a:xfrm>
        </p:spPr>
        <p:txBody>
          <a:bodyPr>
            <a:normAutofit/>
          </a:bodyPr>
          <a:lstStyle>
            <a:lvl1pPr>
              <a:lnSpc>
                <a:spcPct val="90000"/>
              </a:lnSpc>
              <a:defRPr b="1">
                <a:latin typeface="Montserrat" panose="00000500000000000000" pitchFamily="2"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A2F1168E-20D3-4FE2-BF94-43C501DC956E}"/>
              </a:ext>
            </a:extLst>
          </p:cNvPr>
          <p:cNvSpPr>
            <a:spLocks noGrp="1"/>
          </p:cNvSpPr>
          <p:nvPr>
            <p:ph type="body" sz="quarter" idx="17"/>
          </p:nvPr>
        </p:nvSpPr>
        <p:spPr>
          <a:xfrm>
            <a:off x="503238" y="1711804"/>
            <a:ext cx="5372100"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
        <p:nvSpPr>
          <p:cNvPr id="15" name="Text Placeholder 8">
            <a:extLst>
              <a:ext uri="{FF2B5EF4-FFF2-40B4-BE49-F238E27FC236}">
                <a16:creationId xmlns:a16="http://schemas.microsoft.com/office/drawing/2014/main" id="{0934F38A-4263-4DAC-A2BB-A454C2AFD1B7}"/>
              </a:ext>
            </a:extLst>
          </p:cNvPr>
          <p:cNvSpPr>
            <a:spLocks noGrp="1"/>
          </p:cNvSpPr>
          <p:nvPr>
            <p:ph type="body" sz="quarter" idx="19"/>
          </p:nvPr>
        </p:nvSpPr>
        <p:spPr>
          <a:xfrm>
            <a:off x="6324600" y="1711804"/>
            <a:ext cx="5372100"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8813707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Slide 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C5396A-4153-4548-9166-7F76989DF667}"/>
              </a:ext>
            </a:extLst>
          </p:cNvPr>
          <p:cNvSpPr>
            <a:spLocks noGrp="1"/>
          </p:cNvSpPr>
          <p:nvPr>
            <p:ph sz="half" idx="1" hasCustomPrompt="1"/>
          </p:nvPr>
        </p:nvSpPr>
        <p:spPr>
          <a:xfrm>
            <a:off x="495300" y="2156459"/>
            <a:ext cx="3465442" cy="4000625"/>
          </a:xfrm>
          <a:prstGeom prst="rect">
            <a:avLst/>
          </a:prstGeom>
        </p:spPr>
        <p:txBody>
          <a:bodyPr>
            <a:normAutofit/>
          </a:bodyPr>
          <a:lstStyle>
            <a:lvl1pPr>
              <a:defRPr sz="1600">
                <a:latin typeface="Spectral" panose="02020502060000000000" pitchFamily="18" charset="0"/>
              </a:defRPr>
            </a:lvl1pPr>
            <a:lvl2pPr>
              <a:defRPr sz="1400">
                <a:latin typeface="Spectral" panose="02020502060000000000" pitchFamily="18" charset="0"/>
              </a:defRPr>
            </a:lvl2pPr>
            <a:lvl3pPr>
              <a:defRPr sz="1400">
                <a:latin typeface="Spectral" panose="02020502060000000000" pitchFamily="18" charset="0"/>
              </a:defRPr>
            </a:lvl3pPr>
            <a:lvl4pPr>
              <a:defRPr sz="1400">
                <a:latin typeface="Spectral" panose="02020502060000000000" pitchFamily="18" charset="0"/>
              </a:defRPr>
            </a:lvl4pPr>
            <a:lvl5pPr>
              <a:defRPr sz="1400">
                <a:latin typeface="Spectral" panose="0202050206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a:p>
        </p:txBody>
      </p:sp>
      <p:sp>
        <p:nvSpPr>
          <p:cNvPr id="10" name="Content Placeholder 2">
            <a:extLst>
              <a:ext uri="{FF2B5EF4-FFF2-40B4-BE49-F238E27FC236}">
                <a16:creationId xmlns:a16="http://schemas.microsoft.com/office/drawing/2014/main" id="{41B4ECB9-14EE-1444-A73F-E653A9FC5EC3}"/>
              </a:ext>
            </a:extLst>
          </p:cNvPr>
          <p:cNvSpPr>
            <a:spLocks noGrp="1"/>
          </p:cNvSpPr>
          <p:nvPr>
            <p:ph sz="half" idx="14" hasCustomPrompt="1"/>
          </p:nvPr>
        </p:nvSpPr>
        <p:spPr>
          <a:xfrm>
            <a:off x="4363279" y="2156459"/>
            <a:ext cx="3465442" cy="4000626"/>
          </a:xfrm>
          <a:prstGeom prst="rect">
            <a:avLst/>
          </a:prstGeom>
        </p:spPr>
        <p:txBody>
          <a:bodyPr>
            <a:normAutofit/>
          </a:bodyPr>
          <a:lstStyle>
            <a:lvl1pPr>
              <a:defRPr sz="1600">
                <a:latin typeface="Spectral" panose="02020502060000000000" pitchFamily="18" charset="0"/>
              </a:defRPr>
            </a:lvl1pPr>
            <a:lvl2pPr>
              <a:defRPr sz="1400">
                <a:latin typeface="Spectral" panose="02020502060000000000" pitchFamily="18" charset="0"/>
              </a:defRPr>
            </a:lvl2pPr>
            <a:lvl3pPr>
              <a:defRPr sz="1400">
                <a:latin typeface="Spectral" panose="02020502060000000000" pitchFamily="18" charset="0"/>
              </a:defRPr>
            </a:lvl3pPr>
            <a:lvl4pPr>
              <a:defRPr sz="1400">
                <a:latin typeface="Spectral" panose="02020502060000000000" pitchFamily="18" charset="0"/>
              </a:defRPr>
            </a:lvl4pPr>
            <a:lvl5pPr>
              <a:defRPr sz="1400">
                <a:latin typeface="Spectral" panose="0202050206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a:extLst>
              <a:ext uri="{FF2B5EF4-FFF2-40B4-BE49-F238E27FC236}">
                <a16:creationId xmlns:a16="http://schemas.microsoft.com/office/drawing/2014/main" id="{E2BD2D00-9FD2-A74B-A71E-DADC324D578E}"/>
              </a:ext>
            </a:extLst>
          </p:cNvPr>
          <p:cNvSpPr>
            <a:spLocks noGrp="1"/>
          </p:cNvSpPr>
          <p:nvPr>
            <p:ph sz="half" idx="15" hasCustomPrompt="1"/>
          </p:nvPr>
        </p:nvSpPr>
        <p:spPr>
          <a:xfrm>
            <a:off x="8231258" y="2156457"/>
            <a:ext cx="3465442" cy="4000627"/>
          </a:xfrm>
          <a:prstGeom prst="rect">
            <a:avLst/>
          </a:prstGeom>
        </p:spPr>
        <p:txBody>
          <a:bodyPr>
            <a:normAutofit/>
          </a:bodyPr>
          <a:lstStyle>
            <a:lvl1pPr>
              <a:defRPr sz="1600">
                <a:latin typeface="Spectral" panose="02020502060000000000" pitchFamily="18" charset="0"/>
              </a:defRPr>
            </a:lvl1pPr>
            <a:lvl2pPr>
              <a:defRPr sz="1400">
                <a:latin typeface="Spectral" panose="02020502060000000000" pitchFamily="18" charset="0"/>
              </a:defRPr>
            </a:lvl2pPr>
            <a:lvl3pPr>
              <a:defRPr sz="1400">
                <a:latin typeface="Spectral" panose="02020502060000000000" pitchFamily="18" charset="0"/>
              </a:defRPr>
            </a:lvl3pPr>
            <a:lvl4pPr>
              <a:defRPr sz="1400">
                <a:latin typeface="Spectral" panose="02020502060000000000" pitchFamily="18" charset="0"/>
              </a:defRPr>
            </a:lvl4pPr>
            <a:lvl5pPr>
              <a:defRPr sz="1400">
                <a:latin typeface="Spectral" panose="02020502060000000000"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a:extLst>
              <a:ext uri="{FF2B5EF4-FFF2-40B4-BE49-F238E27FC236}">
                <a16:creationId xmlns:a16="http://schemas.microsoft.com/office/drawing/2014/main" id="{A2F68D51-C7EF-BA43-B2CE-6BE46F2EE343}"/>
              </a:ext>
            </a:extLst>
          </p:cNvPr>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5" name="Text Placeholder 4">
            <a:extLst>
              <a:ext uri="{FF2B5EF4-FFF2-40B4-BE49-F238E27FC236}">
                <a16:creationId xmlns:a16="http://schemas.microsoft.com/office/drawing/2014/main" id="{552CF2FA-A3FB-4A9C-A8C2-28A61EE359D7}"/>
              </a:ext>
            </a:extLst>
          </p:cNvPr>
          <p:cNvSpPr>
            <a:spLocks noGrp="1"/>
          </p:cNvSpPr>
          <p:nvPr>
            <p:ph type="body" sz="quarter" idx="16"/>
          </p:nvPr>
        </p:nvSpPr>
        <p:spPr>
          <a:xfrm>
            <a:off x="502920" y="1145223"/>
            <a:ext cx="11323320" cy="445038"/>
          </a:xfrm>
        </p:spPr>
        <p:txBody>
          <a:bodyPr>
            <a:normAutofit/>
          </a:bodyPr>
          <a:lstStyle>
            <a:lvl1pPr>
              <a:lnSpc>
                <a:spcPct val="90000"/>
              </a:lnSpc>
              <a:defRPr b="1">
                <a:latin typeface="Montserrat" panose="00000500000000000000" pitchFamily="2" charset="0"/>
              </a:defRPr>
            </a:lvl1pPr>
          </a:lstStyle>
          <a:p>
            <a:pPr lvl="0"/>
            <a:r>
              <a:rPr lang="en-US"/>
              <a:t>Click to edit Master text styles</a:t>
            </a:r>
          </a:p>
        </p:txBody>
      </p:sp>
      <p:sp>
        <p:nvSpPr>
          <p:cNvPr id="9" name="Text Placeholder 8">
            <a:extLst>
              <a:ext uri="{FF2B5EF4-FFF2-40B4-BE49-F238E27FC236}">
                <a16:creationId xmlns:a16="http://schemas.microsoft.com/office/drawing/2014/main" id="{A2F1168E-20D3-4FE2-BF94-43C501DC956E}"/>
              </a:ext>
            </a:extLst>
          </p:cNvPr>
          <p:cNvSpPr>
            <a:spLocks noGrp="1"/>
          </p:cNvSpPr>
          <p:nvPr>
            <p:ph type="body" sz="quarter" idx="17"/>
          </p:nvPr>
        </p:nvSpPr>
        <p:spPr>
          <a:xfrm>
            <a:off x="503238" y="1711804"/>
            <a:ext cx="3465442"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
        <p:nvSpPr>
          <p:cNvPr id="14" name="Text Placeholder 8">
            <a:extLst>
              <a:ext uri="{FF2B5EF4-FFF2-40B4-BE49-F238E27FC236}">
                <a16:creationId xmlns:a16="http://schemas.microsoft.com/office/drawing/2014/main" id="{FC9FEA89-AB30-4040-BA40-1808185EF9F2}"/>
              </a:ext>
            </a:extLst>
          </p:cNvPr>
          <p:cNvSpPr>
            <a:spLocks noGrp="1"/>
          </p:cNvSpPr>
          <p:nvPr>
            <p:ph type="body" sz="quarter" idx="18"/>
          </p:nvPr>
        </p:nvSpPr>
        <p:spPr>
          <a:xfrm>
            <a:off x="4363279" y="1711804"/>
            <a:ext cx="3465442"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
        <p:nvSpPr>
          <p:cNvPr id="15" name="Text Placeholder 8">
            <a:extLst>
              <a:ext uri="{FF2B5EF4-FFF2-40B4-BE49-F238E27FC236}">
                <a16:creationId xmlns:a16="http://schemas.microsoft.com/office/drawing/2014/main" id="{0934F38A-4263-4DAC-A2BB-A454C2AFD1B7}"/>
              </a:ext>
            </a:extLst>
          </p:cNvPr>
          <p:cNvSpPr>
            <a:spLocks noGrp="1"/>
          </p:cNvSpPr>
          <p:nvPr>
            <p:ph type="body" sz="quarter" idx="19"/>
          </p:nvPr>
        </p:nvSpPr>
        <p:spPr>
          <a:xfrm>
            <a:off x="8231258" y="1711804"/>
            <a:ext cx="3465442"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41474569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List Text Slide One Column">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B1E32D26-710E-45AF-952A-C491A1862D4F}"/>
              </a:ext>
            </a:extLst>
          </p:cNvPr>
          <p:cNvPicPr>
            <a:picLocks noChangeAspect="1"/>
          </p:cNvPicPr>
          <p:nvPr userDrawn="1"/>
        </p:nvPicPr>
        <p:blipFill rotWithShape="1">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685"/>
          <a:stretch/>
        </p:blipFill>
        <p:spPr>
          <a:xfrm>
            <a:off x="0" y="288696"/>
            <a:ext cx="1110343" cy="803310"/>
          </a:xfrm>
          <a:prstGeom prst="rect">
            <a:avLst/>
          </a:prstGeom>
        </p:spPr>
      </p:pic>
      <p:sp>
        <p:nvSpPr>
          <p:cNvPr id="3" name="Content Placeholder 2">
            <a:extLst>
              <a:ext uri="{FF2B5EF4-FFF2-40B4-BE49-F238E27FC236}">
                <a16:creationId xmlns:a16="http://schemas.microsoft.com/office/drawing/2014/main" id="{C2C5396A-4153-4548-9166-7F76989DF667}"/>
              </a:ext>
            </a:extLst>
          </p:cNvPr>
          <p:cNvSpPr>
            <a:spLocks noGrp="1"/>
          </p:cNvSpPr>
          <p:nvPr>
            <p:ph sz="half" idx="1" hasCustomPrompt="1"/>
          </p:nvPr>
        </p:nvSpPr>
        <p:spPr>
          <a:xfrm>
            <a:off x="495300" y="1843150"/>
            <a:ext cx="11247521" cy="4333813"/>
          </a:xfrm>
          <a:prstGeom prst="rect">
            <a:avLst/>
          </a:prstGeom>
        </p:spPr>
        <p:txBody>
          <a:bodyPr>
            <a:normAutofit/>
          </a:bodyPr>
          <a:lstStyle>
            <a:lvl1pPr marL="0" indent="0">
              <a:buFont typeface="Arial" panose="020B0604020202020204" pitchFamily="34" charset="0"/>
              <a:buNone/>
              <a:defRPr sz="1800">
                <a:latin typeface="Montserrat" panose="00000500000000000000" pitchFamily="2" charset="0"/>
              </a:defRPr>
            </a:lvl1pPr>
            <a:lvl2pPr marL="461963" indent="-228600">
              <a:defRPr sz="1600">
                <a:latin typeface="Montserrat" panose="00000500000000000000" pitchFamily="2" charset="0"/>
              </a:defRPr>
            </a:lvl2pPr>
            <a:lvl3pPr marL="914400" indent="-228600">
              <a:defRPr sz="1600">
                <a:latin typeface="Montserrat" panose="00000500000000000000" pitchFamily="2" charset="0"/>
              </a:defRPr>
            </a:lvl3pPr>
            <a:lvl4pPr marL="1376363" indent="-228600">
              <a:defRPr sz="1600">
                <a:latin typeface="Montserrat" panose="00000500000000000000" pitchFamily="2" charset="0"/>
              </a:defRPr>
            </a:lvl4pPr>
            <a:lvl5pPr marL="1828800" indent="-228600">
              <a:defRPr sz="1600">
                <a:latin typeface="Montserrat"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dirty="0"/>
          </a:p>
        </p:txBody>
      </p:sp>
      <p:sp>
        <p:nvSpPr>
          <p:cNvPr id="8" name="Title Placeholder 1">
            <a:extLst>
              <a:ext uri="{FF2B5EF4-FFF2-40B4-BE49-F238E27FC236}">
                <a16:creationId xmlns:a16="http://schemas.microsoft.com/office/drawing/2014/main" id="{A8CF5085-82B4-A040-BBCC-1C8B28C5A72C}"/>
              </a:ext>
            </a:extLst>
          </p:cNvPr>
          <p:cNvSpPr>
            <a:spLocks noGrp="1"/>
          </p:cNvSpPr>
          <p:nvPr>
            <p:ph type="title"/>
          </p:nvPr>
        </p:nvSpPr>
        <p:spPr>
          <a:xfrm>
            <a:off x="495300" y="446148"/>
            <a:ext cx="11201400" cy="676597"/>
          </a:xfrm>
          <a:prstGeom prst="rect">
            <a:avLst/>
          </a:prstGeom>
        </p:spPr>
        <p:txBody>
          <a:bodyPr vert="horz" lIns="0" tIns="45720" rIns="0" bIns="45720" rtlCol="0" anchor="t" anchorCtr="0">
            <a:normAutofit/>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B0FD277E-3B20-4F58-93AE-8FC73026E909}"/>
              </a:ext>
            </a:extLst>
          </p:cNvPr>
          <p:cNvSpPr>
            <a:spLocks noGrp="1"/>
          </p:cNvSpPr>
          <p:nvPr>
            <p:ph type="body" sz="quarter" idx="17"/>
          </p:nvPr>
        </p:nvSpPr>
        <p:spPr>
          <a:xfrm>
            <a:off x="503237" y="1398494"/>
            <a:ext cx="11247521"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38547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ist Text Slide Three Column">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B1E32D26-710E-45AF-952A-C491A1862D4F}"/>
              </a:ext>
            </a:extLst>
          </p:cNvPr>
          <p:cNvPicPr>
            <a:picLocks noChangeAspect="1"/>
          </p:cNvPicPr>
          <p:nvPr userDrawn="1"/>
        </p:nvPicPr>
        <p:blipFill rotWithShape="1">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l="19685"/>
          <a:stretch/>
        </p:blipFill>
        <p:spPr>
          <a:xfrm>
            <a:off x="0" y="288696"/>
            <a:ext cx="1110343" cy="803310"/>
          </a:xfrm>
          <a:prstGeom prst="rect">
            <a:avLst/>
          </a:prstGeom>
        </p:spPr>
      </p:pic>
      <p:sp>
        <p:nvSpPr>
          <p:cNvPr id="3" name="Content Placeholder 2">
            <a:extLst>
              <a:ext uri="{FF2B5EF4-FFF2-40B4-BE49-F238E27FC236}">
                <a16:creationId xmlns:a16="http://schemas.microsoft.com/office/drawing/2014/main" id="{C2C5396A-4153-4548-9166-7F76989DF667}"/>
              </a:ext>
            </a:extLst>
          </p:cNvPr>
          <p:cNvSpPr>
            <a:spLocks noGrp="1"/>
          </p:cNvSpPr>
          <p:nvPr>
            <p:ph sz="half" idx="1" hasCustomPrompt="1"/>
          </p:nvPr>
        </p:nvSpPr>
        <p:spPr>
          <a:xfrm>
            <a:off x="495301" y="1843150"/>
            <a:ext cx="3465576" cy="4333813"/>
          </a:xfrm>
          <a:prstGeom prst="rect">
            <a:avLst/>
          </a:prstGeom>
        </p:spPr>
        <p:txBody>
          <a:bodyPr>
            <a:normAutofit/>
          </a:bodyPr>
          <a:lstStyle>
            <a:lvl1pPr marL="0" indent="0">
              <a:buFont typeface="Arial" panose="020B0604020202020204" pitchFamily="34" charset="0"/>
              <a:buNone/>
              <a:defRPr sz="1800">
                <a:latin typeface="Montserrat" panose="00000500000000000000" pitchFamily="2" charset="0"/>
              </a:defRPr>
            </a:lvl1pPr>
            <a:lvl2pPr marL="461963" indent="-228600">
              <a:defRPr sz="1600">
                <a:latin typeface="Montserrat" panose="00000500000000000000" pitchFamily="2" charset="0"/>
              </a:defRPr>
            </a:lvl2pPr>
            <a:lvl3pPr marL="914400" indent="-228600">
              <a:defRPr sz="1600">
                <a:latin typeface="Montserrat" panose="00000500000000000000" pitchFamily="2" charset="0"/>
              </a:defRPr>
            </a:lvl3pPr>
            <a:lvl4pPr marL="1376363" indent="-228600">
              <a:defRPr sz="1600">
                <a:latin typeface="Montserrat" panose="00000500000000000000" pitchFamily="2" charset="0"/>
              </a:defRPr>
            </a:lvl4pPr>
            <a:lvl5pPr marL="1828800" indent="-228600">
              <a:defRPr sz="1600">
                <a:latin typeface="Montserrat"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dirty="0"/>
          </a:p>
        </p:txBody>
      </p:sp>
      <p:sp>
        <p:nvSpPr>
          <p:cNvPr id="8" name="Title Placeholder 1">
            <a:extLst>
              <a:ext uri="{FF2B5EF4-FFF2-40B4-BE49-F238E27FC236}">
                <a16:creationId xmlns:a16="http://schemas.microsoft.com/office/drawing/2014/main" id="{A8CF5085-82B4-A040-BBCC-1C8B28C5A72C}"/>
              </a:ext>
            </a:extLst>
          </p:cNvPr>
          <p:cNvSpPr>
            <a:spLocks noGrp="1"/>
          </p:cNvSpPr>
          <p:nvPr>
            <p:ph type="title"/>
          </p:nvPr>
        </p:nvSpPr>
        <p:spPr>
          <a:xfrm>
            <a:off x="495300" y="446148"/>
            <a:ext cx="11201400" cy="676597"/>
          </a:xfrm>
          <a:prstGeom prst="rect">
            <a:avLst/>
          </a:prstGeom>
        </p:spPr>
        <p:txBody>
          <a:bodyPr vert="horz" lIns="0" tIns="45720" rIns="0" bIns="45720" rtlCol="0" anchor="t" anchorCtr="0">
            <a:normAutofit/>
          </a:bodyPr>
          <a:lstStyle/>
          <a:p>
            <a:r>
              <a:rPr lang="en-US"/>
              <a:t>Click to edit Master title style</a:t>
            </a:r>
            <a:endParaRPr lang="en-US" dirty="0"/>
          </a:p>
        </p:txBody>
      </p:sp>
      <p:sp>
        <p:nvSpPr>
          <p:cNvPr id="9" name="Text Placeholder 8">
            <a:extLst>
              <a:ext uri="{FF2B5EF4-FFF2-40B4-BE49-F238E27FC236}">
                <a16:creationId xmlns:a16="http://schemas.microsoft.com/office/drawing/2014/main" id="{B0FD277E-3B20-4F58-93AE-8FC73026E909}"/>
              </a:ext>
            </a:extLst>
          </p:cNvPr>
          <p:cNvSpPr>
            <a:spLocks noGrp="1"/>
          </p:cNvSpPr>
          <p:nvPr>
            <p:ph type="body" sz="quarter" idx="17"/>
          </p:nvPr>
        </p:nvSpPr>
        <p:spPr>
          <a:xfrm>
            <a:off x="503237" y="1398494"/>
            <a:ext cx="3465576"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
        <p:nvSpPr>
          <p:cNvPr id="10" name="Content Placeholder 2">
            <a:extLst>
              <a:ext uri="{FF2B5EF4-FFF2-40B4-BE49-F238E27FC236}">
                <a16:creationId xmlns:a16="http://schemas.microsoft.com/office/drawing/2014/main" id="{1CB37EB4-47C7-442C-8CFF-050C6924B3E3}"/>
              </a:ext>
            </a:extLst>
          </p:cNvPr>
          <p:cNvSpPr>
            <a:spLocks noGrp="1"/>
          </p:cNvSpPr>
          <p:nvPr>
            <p:ph sz="half" idx="18" hasCustomPrompt="1"/>
          </p:nvPr>
        </p:nvSpPr>
        <p:spPr>
          <a:xfrm>
            <a:off x="4361688" y="1843150"/>
            <a:ext cx="3465576" cy="4333813"/>
          </a:xfrm>
          <a:prstGeom prst="rect">
            <a:avLst/>
          </a:prstGeom>
        </p:spPr>
        <p:txBody>
          <a:bodyPr>
            <a:normAutofit/>
          </a:bodyPr>
          <a:lstStyle>
            <a:lvl1pPr marL="0" indent="0">
              <a:buFont typeface="Arial" panose="020B0604020202020204" pitchFamily="34" charset="0"/>
              <a:buNone/>
              <a:defRPr sz="1800">
                <a:latin typeface="Montserrat" panose="00000500000000000000" pitchFamily="2" charset="0"/>
              </a:defRPr>
            </a:lvl1pPr>
            <a:lvl2pPr marL="461963" indent="-228600">
              <a:defRPr sz="1600">
                <a:latin typeface="Montserrat" panose="00000500000000000000" pitchFamily="2" charset="0"/>
              </a:defRPr>
            </a:lvl2pPr>
            <a:lvl3pPr marL="914400" indent="-228600">
              <a:defRPr sz="1600">
                <a:latin typeface="Montserrat" panose="00000500000000000000" pitchFamily="2" charset="0"/>
              </a:defRPr>
            </a:lvl3pPr>
            <a:lvl4pPr marL="1376363" indent="-228600">
              <a:defRPr sz="1600">
                <a:latin typeface="Montserrat" panose="00000500000000000000" pitchFamily="2" charset="0"/>
              </a:defRPr>
            </a:lvl4pPr>
            <a:lvl5pPr marL="1828800" indent="-228600">
              <a:defRPr sz="1600">
                <a:latin typeface="Montserrat"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8">
            <a:extLst>
              <a:ext uri="{FF2B5EF4-FFF2-40B4-BE49-F238E27FC236}">
                <a16:creationId xmlns:a16="http://schemas.microsoft.com/office/drawing/2014/main" id="{0A78DD44-E0D4-4B37-8DA7-6DB4FA3B0092}"/>
              </a:ext>
            </a:extLst>
          </p:cNvPr>
          <p:cNvSpPr>
            <a:spLocks noGrp="1"/>
          </p:cNvSpPr>
          <p:nvPr>
            <p:ph type="body" sz="quarter" idx="19"/>
          </p:nvPr>
        </p:nvSpPr>
        <p:spPr>
          <a:xfrm>
            <a:off x="4361688" y="1398494"/>
            <a:ext cx="3465576"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
        <p:nvSpPr>
          <p:cNvPr id="13" name="Content Placeholder 2">
            <a:extLst>
              <a:ext uri="{FF2B5EF4-FFF2-40B4-BE49-F238E27FC236}">
                <a16:creationId xmlns:a16="http://schemas.microsoft.com/office/drawing/2014/main" id="{7EA0BEF8-A04F-40F1-97E8-C97C47641DEE}"/>
              </a:ext>
            </a:extLst>
          </p:cNvPr>
          <p:cNvSpPr>
            <a:spLocks noGrp="1"/>
          </p:cNvSpPr>
          <p:nvPr>
            <p:ph sz="half" idx="20" hasCustomPrompt="1"/>
          </p:nvPr>
        </p:nvSpPr>
        <p:spPr>
          <a:xfrm>
            <a:off x="8229600" y="1843150"/>
            <a:ext cx="3465576" cy="4333813"/>
          </a:xfrm>
          <a:prstGeom prst="rect">
            <a:avLst/>
          </a:prstGeom>
        </p:spPr>
        <p:txBody>
          <a:bodyPr>
            <a:normAutofit/>
          </a:bodyPr>
          <a:lstStyle>
            <a:lvl1pPr marL="0" indent="0">
              <a:buFont typeface="Arial" panose="020B0604020202020204" pitchFamily="34" charset="0"/>
              <a:buNone/>
              <a:defRPr sz="1800">
                <a:latin typeface="Montserrat" panose="00000500000000000000" pitchFamily="2" charset="0"/>
              </a:defRPr>
            </a:lvl1pPr>
            <a:lvl2pPr marL="461963" indent="-228600">
              <a:defRPr sz="1600">
                <a:latin typeface="Montserrat" panose="00000500000000000000" pitchFamily="2" charset="0"/>
              </a:defRPr>
            </a:lvl2pPr>
            <a:lvl3pPr marL="914400" indent="-228600">
              <a:defRPr sz="1600">
                <a:latin typeface="Montserrat" panose="00000500000000000000" pitchFamily="2" charset="0"/>
              </a:defRPr>
            </a:lvl3pPr>
            <a:lvl4pPr marL="1376363" indent="-228600">
              <a:defRPr sz="1600">
                <a:latin typeface="Montserrat" panose="00000500000000000000" pitchFamily="2" charset="0"/>
              </a:defRPr>
            </a:lvl4pPr>
            <a:lvl5pPr marL="1828800" indent="-228600">
              <a:defRPr sz="1600">
                <a:latin typeface="Montserrat"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8">
            <a:extLst>
              <a:ext uri="{FF2B5EF4-FFF2-40B4-BE49-F238E27FC236}">
                <a16:creationId xmlns:a16="http://schemas.microsoft.com/office/drawing/2014/main" id="{03A6C5A9-EAF8-497B-A5F4-5C5B47F992DF}"/>
              </a:ext>
            </a:extLst>
          </p:cNvPr>
          <p:cNvSpPr>
            <a:spLocks noGrp="1"/>
          </p:cNvSpPr>
          <p:nvPr>
            <p:ph type="body" sz="quarter" idx="21"/>
          </p:nvPr>
        </p:nvSpPr>
        <p:spPr>
          <a:xfrm>
            <a:off x="8229600" y="1398494"/>
            <a:ext cx="3465576" cy="444656"/>
          </a:xfrm>
        </p:spPr>
        <p:txBody>
          <a:bodyPr>
            <a:normAutofit/>
          </a:bodyPr>
          <a:lstStyle>
            <a:lvl1pPr>
              <a:lnSpc>
                <a:spcPct val="90000"/>
              </a:lnSpc>
              <a:defRPr>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42927170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ist Text/Divider Slid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CB241B7-F413-A140-A9A4-B785A2D9D4F1}"/>
              </a:ext>
            </a:extLst>
          </p:cNvPr>
          <p:cNvSpPr>
            <a:spLocks noGrp="1"/>
          </p:cNvSpPr>
          <p:nvPr>
            <p:ph type="ctrTitle" hasCustomPrompt="1"/>
          </p:nvPr>
        </p:nvSpPr>
        <p:spPr>
          <a:xfrm>
            <a:off x="497317" y="390296"/>
            <a:ext cx="10076298" cy="2104360"/>
          </a:xfrm>
        </p:spPr>
        <p:txBody>
          <a:bodyPr anchor="b" anchorCtr="0">
            <a:normAutofit/>
          </a:bodyPr>
          <a:lstStyle>
            <a:lvl1pPr algn="l">
              <a:lnSpc>
                <a:spcPct val="80000"/>
              </a:lnSpc>
              <a:defRPr sz="4800" b="1" i="0">
                <a:solidFill>
                  <a:schemeClr val="tx1"/>
                </a:solidFill>
                <a:latin typeface="+mj-lt"/>
              </a:defRPr>
            </a:lvl1pPr>
          </a:lstStyle>
          <a:p>
            <a:r>
              <a:rPr lang="en-US" dirty="0"/>
              <a:t>CLICK TO EDIT MASTER TITLE STYLE</a:t>
            </a:r>
          </a:p>
        </p:txBody>
      </p:sp>
      <p:sp>
        <p:nvSpPr>
          <p:cNvPr id="3" name="Slide Number Placeholder 6">
            <a:extLst>
              <a:ext uri="{FF2B5EF4-FFF2-40B4-BE49-F238E27FC236}">
                <a16:creationId xmlns:a16="http://schemas.microsoft.com/office/drawing/2014/main" id="{6892E9D6-32E8-F449-A489-1809413E2903}"/>
              </a:ext>
            </a:extLst>
          </p:cNvPr>
          <p:cNvSpPr>
            <a:spLocks noGrp="1"/>
          </p:cNvSpPr>
          <p:nvPr>
            <p:ph type="sldNum" sz="quarter" idx="12"/>
          </p:nvPr>
        </p:nvSpPr>
        <p:spPr>
          <a:xfrm>
            <a:off x="11609407" y="6387132"/>
            <a:ext cx="415724" cy="365125"/>
          </a:xfrm>
        </p:spPr>
        <p:txBody>
          <a:bodyPr/>
          <a:lstStyle/>
          <a:p>
            <a:fld id="{EAABD05C-668F-BB41-A0A2-F40ABC39699C}" type="slidenum">
              <a:rPr lang="en-US" smtClean="0"/>
              <a:t>‹#›</a:t>
            </a:fld>
            <a:endParaRPr lang="en-US"/>
          </a:p>
        </p:txBody>
      </p:sp>
      <p:sp>
        <p:nvSpPr>
          <p:cNvPr id="5" name="Text Placeholder 4">
            <a:extLst>
              <a:ext uri="{FF2B5EF4-FFF2-40B4-BE49-F238E27FC236}">
                <a16:creationId xmlns:a16="http://schemas.microsoft.com/office/drawing/2014/main" id="{56036A2D-CCE2-48A3-A383-393DCE1EF219}"/>
              </a:ext>
            </a:extLst>
          </p:cNvPr>
          <p:cNvSpPr>
            <a:spLocks noGrp="1"/>
          </p:cNvSpPr>
          <p:nvPr>
            <p:ph type="body" sz="quarter" idx="14"/>
          </p:nvPr>
        </p:nvSpPr>
        <p:spPr>
          <a:xfrm>
            <a:off x="743814" y="2743576"/>
            <a:ext cx="9829801" cy="3185160"/>
          </a:xfrm>
        </p:spPr>
        <p:txBody>
          <a:bodyPr>
            <a:normAutofit/>
          </a:bodyPr>
          <a:lstStyle>
            <a:lvl1pPr marL="285750" indent="-285750">
              <a:spcAft>
                <a:spcPts val="1000"/>
              </a:spcAft>
              <a:buFont typeface="Arial" panose="020B0604020202020204" pitchFamily="34" charset="0"/>
              <a:buChar char="•"/>
              <a:defRPr sz="2400">
                <a:latin typeface="Montserrat" panose="00000500000000000000" pitchFamily="2" charset="0"/>
              </a:defRPr>
            </a:lvl1pPr>
          </a:lstStyle>
          <a:p>
            <a:pPr lvl="0"/>
            <a:r>
              <a:rPr lang="en-US"/>
              <a:t>Click to edit Master text styles</a:t>
            </a:r>
          </a:p>
        </p:txBody>
      </p:sp>
      <p:sp>
        <p:nvSpPr>
          <p:cNvPr id="6" name="Footer Placeholder 11">
            <a:extLst>
              <a:ext uri="{FF2B5EF4-FFF2-40B4-BE49-F238E27FC236}">
                <a16:creationId xmlns:a16="http://schemas.microsoft.com/office/drawing/2014/main" id="{45DB37F4-DCB8-4E07-A0B6-3EA4BCDBF3C6}"/>
              </a:ext>
            </a:extLst>
          </p:cNvPr>
          <p:cNvSpPr>
            <a:spLocks noGrp="1"/>
          </p:cNvSpPr>
          <p:nvPr>
            <p:ph type="ftr" sz="quarter" idx="13"/>
          </p:nvPr>
        </p:nvSpPr>
        <p:spPr>
          <a:xfrm>
            <a:off x="4038600" y="6397771"/>
            <a:ext cx="7559842" cy="365125"/>
          </a:xfrm>
        </p:spPr>
        <p:txBody>
          <a:bodyPr/>
          <a:lstStyle/>
          <a:p>
            <a:endParaRPr lang="en-US" dirty="0"/>
          </a:p>
        </p:txBody>
      </p:sp>
    </p:spTree>
    <p:extLst>
      <p:ext uri="{BB962C8B-B14F-4D97-AF65-F5344CB8AC3E}">
        <p14:creationId xmlns:p14="http://schemas.microsoft.com/office/powerpoint/2010/main" val="3672955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List Text/Divider Slide w Image">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E944192-A31F-4742-8CAC-05F3D3B0625E}"/>
              </a:ext>
            </a:extLst>
          </p:cNvPr>
          <p:cNvGrpSpPr/>
          <p:nvPr userDrawn="1"/>
        </p:nvGrpSpPr>
        <p:grpSpPr>
          <a:xfrm>
            <a:off x="0" y="0"/>
            <a:ext cx="8181502" cy="6858000"/>
            <a:chOff x="0" y="0"/>
            <a:chExt cx="8181502" cy="6858000"/>
          </a:xfrm>
          <a:solidFill>
            <a:schemeClr val="bg1"/>
          </a:solidFill>
        </p:grpSpPr>
        <p:sp>
          <p:nvSpPr>
            <p:cNvPr id="7" name="Rectangle 6">
              <a:extLst>
                <a:ext uri="{FF2B5EF4-FFF2-40B4-BE49-F238E27FC236}">
                  <a16:creationId xmlns:a16="http://schemas.microsoft.com/office/drawing/2014/main" id="{A2E2E4DA-AC59-ED45-9385-2E82174D8608}"/>
                </a:ext>
              </a:extLst>
            </p:cNvPr>
            <p:cNvSpPr/>
            <p:nvPr userDrawn="1"/>
          </p:nvSpPr>
          <p:spPr>
            <a:xfrm>
              <a:off x="0" y="0"/>
              <a:ext cx="188214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B0FCC3B8-3A2F-4AB7-A681-BC7A727C9E5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3702" y="0"/>
              <a:ext cx="6527800" cy="6858000"/>
            </a:xfrm>
            <a:prstGeom prst="rect">
              <a:avLst/>
            </a:prstGeom>
          </p:spPr>
        </p:pic>
      </p:grpSp>
      <p:sp>
        <p:nvSpPr>
          <p:cNvPr id="6" name="Picture Placeholder 2">
            <a:extLst>
              <a:ext uri="{FF2B5EF4-FFF2-40B4-BE49-F238E27FC236}">
                <a16:creationId xmlns:a16="http://schemas.microsoft.com/office/drawing/2014/main" id="{11A30E96-00E8-44BD-B6A1-B6861B517F14}"/>
              </a:ext>
            </a:extLst>
          </p:cNvPr>
          <p:cNvSpPr>
            <a:spLocks noGrp="1"/>
          </p:cNvSpPr>
          <p:nvPr>
            <p:ph type="pic" idx="16"/>
          </p:nvPr>
        </p:nvSpPr>
        <p:spPr bwMode="auto">
          <a:xfrm>
            <a:off x="7382854" y="0"/>
            <a:ext cx="4809146" cy="6858000"/>
          </a:xfrm>
          <a:custGeom>
            <a:avLst/>
            <a:gdLst>
              <a:gd name="connsiteX0" fmla="*/ 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0 w 6561222"/>
              <a:gd name="connsiteY4" fmla="*/ 0 h 6858000"/>
              <a:gd name="connsiteX0" fmla="*/ 81534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815340 w 6561222"/>
              <a:gd name="connsiteY4" fmla="*/ 0 h 6858000"/>
              <a:gd name="connsiteX0" fmla="*/ 712309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712309 w 6458191"/>
              <a:gd name="connsiteY4" fmla="*/ 0 h 6858000"/>
              <a:gd name="connsiteX0" fmla="*/ 958335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958335 w 64581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191" h="6858000">
                <a:moveTo>
                  <a:pt x="958335" y="0"/>
                </a:moveTo>
                <a:lnTo>
                  <a:pt x="6458191" y="0"/>
                </a:lnTo>
                <a:lnTo>
                  <a:pt x="6458191" y="6858000"/>
                </a:lnTo>
                <a:lnTo>
                  <a:pt x="0" y="6858000"/>
                </a:lnTo>
                <a:lnTo>
                  <a:pt x="958335" y="0"/>
                </a:lnTo>
                <a:close/>
              </a:path>
            </a:pathLst>
          </a:cu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0" indent="0" algn="ctr">
              <a:buNone/>
              <a:defRPr sz="2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8" name="Title 1">
            <a:extLst>
              <a:ext uri="{FF2B5EF4-FFF2-40B4-BE49-F238E27FC236}">
                <a16:creationId xmlns:a16="http://schemas.microsoft.com/office/drawing/2014/main" id="{3BE5B28F-F0B1-4A2B-8F12-7362808DD70F}"/>
              </a:ext>
            </a:extLst>
          </p:cNvPr>
          <p:cNvSpPr>
            <a:spLocks noGrp="1"/>
          </p:cNvSpPr>
          <p:nvPr>
            <p:ph type="ctrTitle" hasCustomPrompt="1"/>
          </p:nvPr>
        </p:nvSpPr>
        <p:spPr>
          <a:xfrm>
            <a:off x="497353" y="390296"/>
            <a:ext cx="7330803" cy="2104360"/>
          </a:xfrm>
        </p:spPr>
        <p:txBody>
          <a:bodyPr anchor="b" anchorCtr="0">
            <a:normAutofit/>
          </a:bodyPr>
          <a:lstStyle>
            <a:lvl1pPr algn="l">
              <a:lnSpc>
                <a:spcPct val="80000"/>
              </a:lnSpc>
              <a:defRPr sz="4800" b="1" i="0">
                <a:solidFill>
                  <a:schemeClr val="tx1"/>
                </a:solidFill>
                <a:latin typeface="+mj-lt"/>
              </a:defRPr>
            </a:lvl1pPr>
          </a:lstStyle>
          <a:p>
            <a:r>
              <a:rPr lang="en-US" dirty="0"/>
              <a:t>CLICK TO EDIT MASTER TITLE STYLE</a:t>
            </a:r>
          </a:p>
        </p:txBody>
      </p:sp>
      <p:sp>
        <p:nvSpPr>
          <p:cNvPr id="9" name="Text Placeholder 4">
            <a:extLst>
              <a:ext uri="{FF2B5EF4-FFF2-40B4-BE49-F238E27FC236}">
                <a16:creationId xmlns:a16="http://schemas.microsoft.com/office/drawing/2014/main" id="{B28F7B0A-8E6E-4600-9B48-95C1F80E57D5}"/>
              </a:ext>
            </a:extLst>
          </p:cNvPr>
          <p:cNvSpPr>
            <a:spLocks noGrp="1"/>
          </p:cNvSpPr>
          <p:nvPr>
            <p:ph type="body" sz="quarter" idx="14"/>
          </p:nvPr>
        </p:nvSpPr>
        <p:spPr>
          <a:xfrm>
            <a:off x="743851" y="2743576"/>
            <a:ext cx="6647549" cy="3185160"/>
          </a:xfrm>
        </p:spPr>
        <p:txBody>
          <a:bodyPr>
            <a:normAutofit/>
          </a:bodyPr>
          <a:lstStyle>
            <a:lvl1pPr marL="285750" indent="-285750">
              <a:spcAft>
                <a:spcPts val="1000"/>
              </a:spcAft>
              <a:buFont typeface="Arial" panose="020B0604020202020204" pitchFamily="34" charset="0"/>
              <a:buChar char="•"/>
              <a:defRPr sz="2400">
                <a:latin typeface="Montserrat" panose="00000500000000000000" pitchFamily="2" charset="0"/>
              </a:defRPr>
            </a:lvl1pPr>
          </a:lstStyle>
          <a:p>
            <a:pPr lvl="0"/>
            <a:r>
              <a:rPr lang="en-US"/>
              <a:t>Click to edit Master text styles</a:t>
            </a:r>
          </a:p>
        </p:txBody>
      </p:sp>
      <p:sp>
        <p:nvSpPr>
          <p:cNvPr id="11" name="Footer Placeholder 11">
            <a:extLst>
              <a:ext uri="{FF2B5EF4-FFF2-40B4-BE49-F238E27FC236}">
                <a16:creationId xmlns:a16="http://schemas.microsoft.com/office/drawing/2014/main" id="{73DEC460-F732-458D-9561-FF75304406AC}"/>
              </a:ext>
            </a:extLst>
          </p:cNvPr>
          <p:cNvSpPr>
            <a:spLocks noGrp="1"/>
          </p:cNvSpPr>
          <p:nvPr>
            <p:ph type="ftr" sz="quarter" idx="13"/>
          </p:nvPr>
        </p:nvSpPr>
        <p:spPr>
          <a:xfrm>
            <a:off x="4038600" y="6397771"/>
            <a:ext cx="7559842" cy="365125"/>
          </a:xfrm>
        </p:spPr>
        <p:txBody>
          <a:bodyPr/>
          <a:lstStyle/>
          <a:p>
            <a:endParaRPr lang="en-US" dirty="0"/>
          </a:p>
        </p:txBody>
      </p:sp>
    </p:spTree>
    <p:extLst>
      <p:ext uri="{BB962C8B-B14F-4D97-AF65-F5344CB8AC3E}">
        <p14:creationId xmlns:p14="http://schemas.microsoft.com/office/powerpoint/2010/main" val="4445274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List Number Slide">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BD8CE670-60CB-446B-90AE-F097CDD7F4FD}"/>
              </a:ext>
            </a:extLst>
          </p:cNvPr>
          <p:cNvSpPr>
            <a:spLocks noGrp="1"/>
          </p:cNvSpPr>
          <p:nvPr>
            <p:ph type="body" sz="quarter" idx="17"/>
          </p:nvPr>
        </p:nvSpPr>
        <p:spPr>
          <a:xfrm>
            <a:off x="503238" y="1773238"/>
            <a:ext cx="3492500" cy="4270375"/>
          </a:xfrm>
          <a:solidFill>
            <a:schemeClr val="tx1"/>
          </a:solidFill>
        </p:spPr>
        <p:txBody>
          <a:bodyPr lIns="274320" tIns="1828800">
            <a:normAutofit/>
          </a:bodyPr>
          <a:lstStyle>
            <a:lvl1pPr>
              <a:lnSpc>
                <a:spcPct val="80000"/>
              </a:lnSpc>
              <a:spcBef>
                <a:spcPts val="0"/>
              </a:spcBef>
              <a:spcAft>
                <a:spcPts val="1200"/>
              </a:spcAft>
              <a:defRPr sz="3000">
                <a:solidFill>
                  <a:schemeClr val="tx2"/>
                </a:solidFill>
                <a:latin typeface="+mj-lt"/>
              </a:defRPr>
            </a:lvl1pPr>
            <a:lvl2pPr marL="0" indent="0">
              <a:buNone/>
              <a:defRPr sz="1800" b="0">
                <a:solidFill>
                  <a:schemeClr val="bg1"/>
                </a:solidFill>
                <a:latin typeface="Montserrat" panose="00000500000000000000" pitchFamily="2" charset="0"/>
              </a:defRPr>
            </a:lvl2pPr>
          </a:lstStyle>
          <a:p>
            <a:pPr lvl="0"/>
            <a:r>
              <a:rPr lang="en-US"/>
              <a:t>Click to edit Master text styles</a:t>
            </a:r>
          </a:p>
          <a:p>
            <a:pPr lvl="1"/>
            <a:r>
              <a:rPr lang="en-US"/>
              <a:t>Second level</a:t>
            </a:r>
          </a:p>
        </p:txBody>
      </p:sp>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a:p>
        </p:txBody>
      </p:sp>
      <p:sp>
        <p:nvSpPr>
          <p:cNvPr id="2" name="Title 1">
            <a:extLst>
              <a:ext uri="{FF2B5EF4-FFF2-40B4-BE49-F238E27FC236}">
                <a16:creationId xmlns:a16="http://schemas.microsoft.com/office/drawing/2014/main" id="{A2F68D51-C7EF-BA43-B2CE-6BE46F2EE343}"/>
              </a:ext>
            </a:extLst>
          </p:cNvPr>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5" name="Text Placeholder 4">
            <a:extLst>
              <a:ext uri="{FF2B5EF4-FFF2-40B4-BE49-F238E27FC236}">
                <a16:creationId xmlns:a16="http://schemas.microsoft.com/office/drawing/2014/main" id="{552CF2FA-A3FB-4A9C-A8C2-28A61EE359D7}"/>
              </a:ext>
            </a:extLst>
          </p:cNvPr>
          <p:cNvSpPr>
            <a:spLocks noGrp="1"/>
          </p:cNvSpPr>
          <p:nvPr>
            <p:ph type="body" sz="quarter" idx="16"/>
          </p:nvPr>
        </p:nvSpPr>
        <p:spPr>
          <a:xfrm>
            <a:off x="502920" y="1145223"/>
            <a:ext cx="11323320" cy="445038"/>
          </a:xfrm>
        </p:spPr>
        <p:txBody>
          <a:bodyPr>
            <a:normAutofit/>
          </a:bodyPr>
          <a:lstStyle>
            <a:lvl1pPr>
              <a:lnSpc>
                <a:spcPct val="90000"/>
              </a:lnSpc>
              <a:defRPr b="1">
                <a:latin typeface="Montserrat" panose="00000500000000000000" pitchFamily="2" charset="0"/>
              </a:defRPr>
            </a:lvl1pPr>
          </a:lstStyle>
          <a:p>
            <a:pPr lvl="0"/>
            <a:r>
              <a:rPr lang="en-US"/>
              <a:t>Click to edit Master text styles</a:t>
            </a:r>
          </a:p>
        </p:txBody>
      </p:sp>
      <p:sp>
        <p:nvSpPr>
          <p:cNvPr id="26" name="Text Placeholder 5">
            <a:extLst>
              <a:ext uri="{FF2B5EF4-FFF2-40B4-BE49-F238E27FC236}">
                <a16:creationId xmlns:a16="http://schemas.microsoft.com/office/drawing/2014/main" id="{4A79A62A-37A6-4226-AC75-9498597EA16C}"/>
              </a:ext>
            </a:extLst>
          </p:cNvPr>
          <p:cNvSpPr>
            <a:spLocks noGrp="1"/>
          </p:cNvSpPr>
          <p:nvPr>
            <p:ph type="body" sz="quarter" idx="18"/>
          </p:nvPr>
        </p:nvSpPr>
        <p:spPr>
          <a:xfrm>
            <a:off x="4344119" y="1773238"/>
            <a:ext cx="3492500" cy="4270375"/>
          </a:xfrm>
          <a:solidFill>
            <a:schemeClr val="tx1"/>
          </a:solidFill>
        </p:spPr>
        <p:txBody>
          <a:bodyPr lIns="274320" tIns="1828800">
            <a:normAutofit/>
          </a:bodyPr>
          <a:lstStyle>
            <a:lvl1pPr>
              <a:lnSpc>
                <a:spcPct val="80000"/>
              </a:lnSpc>
              <a:spcBef>
                <a:spcPts val="0"/>
              </a:spcBef>
              <a:spcAft>
                <a:spcPts val="1200"/>
              </a:spcAft>
              <a:defRPr sz="3000">
                <a:solidFill>
                  <a:schemeClr val="tx2"/>
                </a:solidFill>
                <a:latin typeface="+mj-lt"/>
              </a:defRPr>
            </a:lvl1pPr>
            <a:lvl2pPr marL="0" indent="0">
              <a:buNone/>
              <a:defRPr sz="1800" b="0">
                <a:solidFill>
                  <a:schemeClr val="bg1"/>
                </a:solidFill>
                <a:latin typeface="Montserrat" panose="00000500000000000000" pitchFamily="2" charset="0"/>
              </a:defRPr>
            </a:lvl2pPr>
          </a:lstStyle>
          <a:p>
            <a:pPr lvl="0"/>
            <a:r>
              <a:rPr lang="en-US"/>
              <a:t>Click to edit Master text styles</a:t>
            </a:r>
          </a:p>
          <a:p>
            <a:pPr lvl="1"/>
            <a:r>
              <a:rPr lang="en-US"/>
              <a:t>Second level</a:t>
            </a:r>
          </a:p>
        </p:txBody>
      </p:sp>
      <p:sp>
        <p:nvSpPr>
          <p:cNvPr id="27" name="Text Placeholder 5">
            <a:extLst>
              <a:ext uri="{FF2B5EF4-FFF2-40B4-BE49-F238E27FC236}">
                <a16:creationId xmlns:a16="http://schemas.microsoft.com/office/drawing/2014/main" id="{231202BE-EFD7-4AC9-BD1D-994CB8A02346}"/>
              </a:ext>
            </a:extLst>
          </p:cNvPr>
          <p:cNvSpPr>
            <a:spLocks noGrp="1"/>
          </p:cNvSpPr>
          <p:nvPr>
            <p:ph type="body" sz="quarter" idx="19"/>
          </p:nvPr>
        </p:nvSpPr>
        <p:spPr>
          <a:xfrm>
            <a:off x="8180639" y="1773238"/>
            <a:ext cx="3492500" cy="4270375"/>
          </a:xfrm>
          <a:solidFill>
            <a:schemeClr val="tx1"/>
          </a:solidFill>
        </p:spPr>
        <p:txBody>
          <a:bodyPr lIns="274320" tIns="1828800">
            <a:normAutofit/>
          </a:bodyPr>
          <a:lstStyle>
            <a:lvl1pPr>
              <a:lnSpc>
                <a:spcPct val="80000"/>
              </a:lnSpc>
              <a:spcBef>
                <a:spcPts val="0"/>
              </a:spcBef>
              <a:spcAft>
                <a:spcPts val="1200"/>
              </a:spcAft>
              <a:defRPr sz="3000">
                <a:solidFill>
                  <a:schemeClr val="tx2"/>
                </a:solidFill>
                <a:latin typeface="+mj-lt"/>
              </a:defRPr>
            </a:lvl1pPr>
            <a:lvl2pPr marL="0" indent="0">
              <a:buNone/>
              <a:defRPr sz="1800" b="0">
                <a:solidFill>
                  <a:schemeClr val="bg1"/>
                </a:solidFill>
                <a:latin typeface="Montserrat" panose="00000500000000000000" pitchFamily="2" charset="0"/>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30370851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List Number Slide">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a:p>
        </p:txBody>
      </p:sp>
      <p:sp>
        <p:nvSpPr>
          <p:cNvPr id="2" name="Title 1">
            <a:extLst>
              <a:ext uri="{FF2B5EF4-FFF2-40B4-BE49-F238E27FC236}">
                <a16:creationId xmlns:a16="http://schemas.microsoft.com/office/drawing/2014/main" id="{A2F68D51-C7EF-BA43-B2CE-6BE46F2EE343}"/>
              </a:ext>
            </a:extLst>
          </p:cNvPr>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5" name="Text Placeholder 4">
            <a:extLst>
              <a:ext uri="{FF2B5EF4-FFF2-40B4-BE49-F238E27FC236}">
                <a16:creationId xmlns:a16="http://schemas.microsoft.com/office/drawing/2014/main" id="{552CF2FA-A3FB-4A9C-A8C2-28A61EE359D7}"/>
              </a:ext>
            </a:extLst>
          </p:cNvPr>
          <p:cNvSpPr>
            <a:spLocks noGrp="1"/>
          </p:cNvSpPr>
          <p:nvPr>
            <p:ph type="body" sz="quarter" idx="16"/>
          </p:nvPr>
        </p:nvSpPr>
        <p:spPr>
          <a:xfrm>
            <a:off x="502920" y="1145223"/>
            <a:ext cx="11323320" cy="445038"/>
          </a:xfrm>
        </p:spPr>
        <p:txBody>
          <a:bodyPr>
            <a:normAutofit/>
          </a:bodyPr>
          <a:lstStyle>
            <a:lvl1pPr>
              <a:lnSpc>
                <a:spcPct val="90000"/>
              </a:lnSpc>
              <a:defRPr b="1">
                <a:latin typeface="Montserrat" panose="00000500000000000000" pitchFamily="2" charset="0"/>
              </a:defRPr>
            </a:lvl1pPr>
          </a:lstStyle>
          <a:p>
            <a:pPr lvl="0"/>
            <a:r>
              <a:rPr lang="en-US"/>
              <a:t>Click to edit Master text styles</a:t>
            </a:r>
          </a:p>
        </p:txBody>
      </p:sp>
      <p:sp>
        <p:nvSpPr>
          <p:cNvPr id="4" name="Text Placeholder 3">
            <a:extLst>
              <a:ext uri="{FF2B5EF4-FFF2-40B4-BE49-F238E27FC236}">
                <a16:creationId xmlns:a16="http://schemas.microsoft.com/office/drawing/2014/main" id="{569A9617-FA4F-4B8A-AE04-171791921D62}"/>
              </a:ext>
            </a:extLst>
          </p:cNvPr>
          <p:cNvSpPr>
            <a:spLocks noGrp="1"/>
          </p:cNvSpPr>
          <p:nvPr>
            <p:ph type="body" sz="quarter" idx="20" hasCustomPrompt="1"/>
          </p:nvPr>
        </p:nvSpPr>
        <p:spPr>
          <a:xfrm>
            <a:off x="510540" y="2350373"/>
            <a:ext cx="1165860" cy="1524000"/>
          </a:xfrm>
        </p:spPr>
        <p:txBody>
          <a:bodyPr/>
          <a:lstStyle>
            <a:lvl1pPr>
              <a:defRPr sz="9600" baseline="0">
                <a:solidFill>
                  <a:schemeClr val="tx2"/>
                </a:solidFill>
                <a:latin typeface="+mj-lt"/>
              </a:defRPr>
            </a:lvl1pPr>
          </a:lstStyle>
          <a:p>
            <a:pPr lvl="0"/>
            <a:r>
              <a:rPr lang="en-US" dirty="0"/>
              <a:t>1</a:t>
            </a:r>
          </a:p>
        </p:txBody>
      </p:sp>
      <p:sp>
        <p:nvSpPr>
          <p:cNvPr id="14" name="Text Placeholder 3">
            <a:extLst>
              <a:ext uri="{FF2B5EF4-FFF2-40B4-BE49-F238E27FC236}">
                <a16:creationId xmlns:a16="http://schemas.microsoft.com/office/drawing/2014/main" id="{E55F5E6E-1BD8-4BAA-8511-16EB6737AA1D}"/>
              </a:ext>
            </a:extLst>
          </p:cNvPr>
          <p:cNvSpPr>
            <a:spLocks noGrp="1"/>
          </p:cNvSpPr>
          <p:nvPr>
            <p:ph type="body" sz="quarter" idx="21" hasCustomPrompt="1"/>
          </p:nvPr>
        </p:nvSpPr>
        <p:spPr>
          <a:xfrm>
            <a:off x="4344119" y="2350373"/>
            <a:ext cx="1165860" cy="1524000"/>
          </a:xfrm>
        </p:spPr>
        <p:txBody>
          <a:bodyPr/>
          <a:lstStyle>
            <a:lvl1pPr>
              <a:defRPr sz="9600">
                <a:solidFill>
                  <a:schemeClr val="tx2"/>
                </a:solidFill>
                <a:latin typeface="+mj-lt"/>
              </a:defRPr>
            </a:lvl1pPr>
          </a:lstStyle>
          <a:p>
            <a:pPr lvl="0"/>
            <a:r>
              <a:rPr lang="en-US" dirty="0"/>
              <a:t>2</a:t>
            </a:r>
          </a:p>
        </p:txBody>
      </p:sp>
      <p:sp>
        <p:nvSpPr>
          <p:cNvPr id="15" name="Text Placeholder 3">
            <a:extLst>
              <a:ext uri="{FF2B5EF4-FFF2-40B4-BE49-F238E27FC236}">
                <a16:creationId xmlns:a16="http://schemas.microsoft.com/office/drawing/2014/main" id="{83B14044-A4DF-474C-AAF4-0D2314EDE8B8}"/>
              </a:ext>
            </a:extLst>
          </p:cNvPr>
          <p:cNvSpPr>
            <a:spLocks noGrp="1"/>
          </p:cNvSpPr>
          <p:nvPr>
            <p:ph type="body" sz="quarter" idx="22" hasCustomPrompt="1"/>
          </p:nvPr>
        </p:nvSpPr>
        <p:spPr>
          <a:xfrm>
            <a:off x="8185000" y="2350373"/>
            <a:ext cx="1165860" cy="1524000"/>
          </a:xfrm>
        </p:spPr>
        <p:txBody>
          <a:bodyPr/>
          <a:lstStyle>
            <a:lvl1pPr>
              <a:defRPr sz="9600">
                <a:solidFill>
                  <a:schemeClr val="tx2"/>
                </a:solidFill>
                <a:latin typeface="+mj-lt"/>
              </a:defRPr>
            </a:lvl1pPr>
          </a:lstStyle>
          <a:p>
            <a:pPr lvl="0"/>
            <a:r>
              <a:rPr lang="en-US" dirty="0"/>
              <a:t>3</a:t>
            </a:r>
          </a:p>
        </p:txBody>
      </p:sp>
      <p:sp>
        <p:nvSpPr>
          <p:cNvPr id="26" name="Text Placeholder 5">
            <a:extLst>
              <a:ext uri="{FF2B5EF4-FFF2-40B4-BE49-F238E27FC236}">
                <a16:creationId xmlns:a16="http://schemas.microsoft.com/office/drawing/2014/main" id="{4A79A62A-37A6-4226-AC75-9498597EA16C}"/>
              </a:ext>
            </a:extLst>
          </p:cNvPr>
          <p:cNvSpPr>
            <a:spLocks noGrp="1"/>
          </p:cNvSpPr>
          <p:nvPr>
            <p:ph type="body" sz="quarter" idx="18"/>
          </p:nvPr>
        </p:nvSpPr>
        <p:spPr>
          <a:xfrm>
            <a:off x="4344119" y="3329940"/>
            <a:ext cx="3492500" cy="2713673"/>
          </a:xfrm>
          <a:noFill/>
        </p:spPr>
        <p:txBody>
          <a:bodyPr lIns="274320" tIns="91440">
            <a:normAutofit/>
          </a:bodyPr>
          <a:lstStyle>
            <a:lvl1pPr>
              <a:lnSpc>
                <a:spcPct val="80000"/>
              </a:lnSpc>
              <a:spcBef>
                <a:spcPts val="0"/>
              </a:spcBef>
              <a:spcAft>
                <a:spcPts val="1200"/>
              </a:spcAft>
              <a:defRPr sz="3000">
                <a:latin typeface="+mj-lt"/>
              </a:defRPr>
            </a:lvl1pPr>
            <a:lvl2pPr marL="0" indent="0">
              <a:buNone/>
              <a:defRPr sz="1800" b="0">
                <a:latin typeface="Montserrat" panose="00000500000000000000" pitchFamily="2" charset="0"/>
              </a:defRPr>
            </a:lvl2pPr>
          </a:lstStyle>
          <a:p>
            <a:pPr lvl="0"/>
            <a:r>
              <a:rPr lang="en-US"/>
              <a:t>Click to edit Master text styles</a:t>
            </a:r>
          </a:p>
          <a:p>
            <a:pPr lvl="1"/>
            <a:r>
              <a:rPr lang="en-US"/>
              <a:t>Second level</a:t>
            </a:r>
          </a:p>
        </p:txBody>
      </p:sp>
      <p:sp>
        <p:nvSpPr>
          <p:cNvPr id="27" name="Text Placeholder 5">
            <a:extLst>
              <a:ext uri="{FF2B5EF4-FFF2-40B4-BE49-F238E27FC236}">
                <a16:creationId xmlns:a16="http://schemas.microsoft.com/office/drawing/2014/main" id="{231202BE-EFD7-4AC9-BD1D-994CB8A02346}"/>
              </a:ext>
            </a:extLst>
          </p:cNvPr>
          <p:cNvSpPr>
            <a:spLocks noGrp="1"/>
          </p:cNvSpPr>
          <p:nvPr>
            <p:ph type="body" sz="quarter" idx="19"/>
          </p:nvPr>
        </p:nvSpPr>
        <p:spPr>
          <a:xfrm>
            <a:off x="8180639" y="3329940"/>
            <a:ext cx="3492500" cy="2713673"/>
          </a:xfrm>
          <a:noFill/>
        </p:spPr>
        <p:txBody>
          <a:bodyPr lIns="274320" tIns="91440">
            <a:normAutofit/>
          </a:bodyPr>
          <a:lstStyle>
            <a:lvl1pPr>
              <a:lnSpc>
                <a:spcPct val="80000"/>
              </a:lnSpc>
              <a:spcBef>
                <a:spcPts val="0"/>
              </a:spcBef>
              <a:spcAft>
                <a:spcPts val="1200"/>
              </a:spcAft>
              <a:defRPr sz="3000">
                <a:latin typeface="+mj-lt"/>
              </a:defRPr>
            </a:lvl1pPr>
            <a:lvl2pPr marL="0" indent="0">
              <a:buNone/>
              <a:defRPr sz="1800" b="0">
                <a:latin typeface="Montserrat" panose="00000500000000000000" pitchFamily="2" charset="0"/>
              </a:defRPr>
            </a:lvl2pPr>
          </a:lstStyle>
          <a:p>
            <a:pPr lvl="0"/>
            <a:r>
              <a:rPr lang="en-US"/>
              <a:t>Click to edit Master text styles</a:t>
            </a:r>
          </a:p>
          <a:p>
            <a:pPr lvl="1"/>
            <a:r>
              <a:rPr lang="en-US"/>
              <a:t>Second level</a:t>
            </a:r>
          </a:p>
        </p:txBody>
      </p:sp>
      <p:sp>
        <p:nvSpPr>
          <p:cNvPr id="6" name="Text Placeholder 5">
            <a:extLst>
              <a:ext uri="{FF2B5EF4-FFF2-40B4-BE49-F238E27FC236}">
                <a16:creationId xmlns:a16="http://schemas.microsoft.com/office/drawing/2014/main" id="{BD8CE670-60CB-446B-90AE-F097CDD7F4FD}"/>
              </a:ext>
            </a:extLst>
          </p:cNvPr>
          <p:cNvSpPr>
            <a:spLocks noGrp="1"/>
          </p:cNvSpPr>
          <p:nvPr>
            <p:ph type="body" sz="quarter" idx="17"/>
          </p:nvPr>
        </p:nvSpPr>
        <p:spPr>
          <a:xfrm>
            <a:off x="503238" y="3329940"/>
            <a:ext cx="3492500" cy="2713673"/>
          </a:xfrm>
          <a:noFill/>
        </p:spPr>
        <p:txBody>
          <a:bodyPr lIns="274320" tIns="91440">
            <a:normAutofit/>
          </a:bodyPr>
          <a:lstStyle>
            <a:lvl1pPr>
              <a:lnSpc>
                <a:spcPct val="80000"/>
              </a:lnSpc>
              <a:spcBef>
                <a:spcPts val="0"/>
              </a:spcBef>
              <a:spcAft>
                <a:spcPts val="1200"/>
              </a:spcAft>
              <a:defRPr sz="3000">
                <a:latin typeface="+mj-lt"/>
              </a:defRPr>
            </a:lvl1pPr>
            <a:lvl2pPr marL="0" indent="0">
              <a:buNone/>
              <a:defRPr sz="1800" b="0">
                <a:latin typeface="Montserrat" panose="00000500000000000000" pitchFamily="2" charset="0"/>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1125262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sp>
        <p:nvSpPr>
          <p:cNvPr id="13" name="Holder 3">
            <a:extLst>
              <a:ext uri="{FF2B5EF4-FFF2-40B4-BE49-F238E27FC236}">
                <a16:creationId xmlns:a16="http://schemas.microsoft.com/office/drawing/2014/main" id="{53E53E0B-B2BA-6C4F-B083-D843B91C7ED3}"/>
              </a:ext>
            </a:extLst>
          </p:cNvPr>
          <p:cNvSpPr>
            <a:spLocks noGrp="1"/>
          </p:cNvSpPr>
          <p:nvPr>
            <p:ph type="subTitle" idx="4"/>
          </p:nvPr>
        </p:nvSpPr>
        <p:spPr>
          <a:xfrm>
            <a:off x="5178554" y="959507"/>
            <a:ext cx="6426148" cy="726930"/>
          </a:xfrm>
          <a:prstGeom prst="rect">
            <a:avLst/>
          </a:prstGeom>
        </p:spPr>
        <p:txBody>
          <a:bodyPr wrap="square" lIns="91440" tIns="45720" rIns="91440" bIns="45720">
            <a:spAutoFit/>
          </a:bodyPr>
          <a:lstStyle>
            <a:lvl1pPr marL="742950" indent="-742950">
              <a:buClr>
                <a:schemeClr val="tx1"/>
              </a:buClr>
              <a:buFont typeface="+mj-lt"/>
              <a:buAutoNum type="arabicPeriod"/>
              <a:defRPr sz="4000" b="1" i="0">
                <a:solidFill>
                  <a:schemeClr val="tx1"/>
                </a:solidFill>
                <a:latin typeface="Montserrat ExtraBold" panose="00000900000000000000" pitchFamily="2" charset="0"/>
              </a:defRPr>
            </a:lvl1pPr>
          </a:lstStyle>
          <a:p>
            <a:r>
              <a:rPr lang="en-US"/>
              <a:t>Click to edit Master subtitle style</a:t>
            </a:r>
            <a:endParaRPr dirty="0"/>
          </a:p>
        </p:txBody>
      </p:sp>
      <p:pic>
        <p:nvPicPr>
          <p:cNvPr id="9" name="Graphic 8">
            <a:extLst>
              <a:ext uri="{FF2B5EF4-FFF2-40B4-BE49-F238E27FC236}">
                <a16:creationId xmlns:a16="http://schemas.microsoft.com/office/drawing/2014/main" id="{A7791CCA-A718-2743-ACD0-C06AFA5F7CCD}"/>
              </a:ext>
            </a:extLst>
          </p:cNvPr>
          <p:cNvPicPr>
            <a:picLocks noChangeAspect="1"/>
          </p:cNvPicPr>
          <p:nvPr userDrawn="1"/>
        </p:nvPicPr>
        <p:blipFill rotWithShape="1">
          <a:blip r:embed="rId2" cstate="screen">
            <a:extLst>
              <a:ext uri="{28A0092B-C50C-407E-A947-70E740481C1C}">
                <a14:useLocalDpi xmlns:a14="http://schemas.microsoft.com/office/drawing/2010/main" val="0"/>
              </a:ext>
              <a:ext uri="{96DAC541-7B7A-43D3-8B79-37D633B846F1}">
                <asvg:svgBlip xmlns:asvg="http://schemas.microsoft.com/office/drawing/2016/SVG/main" r:embed="rId3"/>
              </a:ext>
            </a:extLst>
          </a:blip>
          <a:srcRect l="24832"/>
          <a:stretch/>
        </p:blipFill>
        <p:spPr>
          <a:xfrm>
            <a:off x="-39566" y="0"/>
            <a:ext cx="4906818" cy="6858000"/>
          </a:xfrm>
          <a:prstGeom prst="rect">
            <a:avLst/>
          </a:prstGeom>
        </p:spPr>
      </p:pic>
      <p:pic>
        <p:nvPicPr>
          <p:cNvPr id="16" name="Picture 15" descr="A sign lit up at night&#10;&#10;Description automatically generated">
            <a:extLst>
              <a:ext uri="{FF2B5EF4-FFF2-40B4-BE49-F238E27FC236}">
                <a16:creationId xmlns:a16="http://schemas.microsoft.com/office/drawing/2014/main" id="{4193A5DC-5318-7B47-84DA-C23CF3D8625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45672" y="830045"/>
            <a:ext cx="2736343" cy="411480"/>
          </a:xfrm>
          <a:prstGeom prst="rect">
            <a:avLst/>
          </a:prstGeom>
        </p:spPr>
      </p:pic>
      <p:sp>
        <p:nvSpPr>
          <p:cNvPr id="12" name="Title 1">
            <a:extLst>
              <a:ext uri="{FF2B5EF4-FFF2-40B4-BE49-F238E27FC236}">
                <a16:creationId xmlns:a16="http://schemas.microsoft.com/office/drawing/2014/main" id="{87B454C6-077B-5C4E-9EFA-5ABDEC915D40}"/>
              </a:ext>
            </a:extLst>
          </p:cNvPr>
          <p:cNvSpPr>
            <a:spLocks noGrp="1"/>
          </p:cNvSpPr>
          <p:nvPr>
            <p:ph type="ctrTitle" hasCustomPrompt="1"/>
          </p:nvPr>
        </p:nvSpPr>
        <p:spPr>
          <a:xfrm>
            <a:off x="492253" y="925068"/>
            <a:ext cx="4133088" cy="1581912"/>
          </a:xfrm>
        </p:spPr>
        <p:txBody>
          <a:bodyPr lIns="0" tIns="0" rIns="0" bIns="0" anchor="t" anchorCtr="0">
            <a:normAutofit/>
          </a:bodyPr>
          <a:lstStyle>
            <a:lvl1pPr algn="l">
              <a:lnSpc>
                <a:spcPct val="80000"/>
              </a:lnSpc>
              <a:defRPr sz="6200" b="1" i="0">
                <a:solidFill>
                  <a:schemeClr val="bg1"/>
                </a:solidFill>
                <a:latin typeface="+mj-lt"/>
              </a:defRPr>
            </a:lvl1pPr>
          </a:lstStyle>
          <a:p>
            <a:r>
              <a:rPr lang="en-US" dirty="0"/>
              <a:t>AGENDA</a:t>
            </a:r>
          </a:p>
        </p:txBody>
      </p:sp>
      <p:sp>
        <p:nvSpPr>
          <p:cNvPr id="7" name="Slide Number Placeholder 5">
            <a:extLst>
              <a:ext uri="{FF2B5EF4-FFF2-40B4-BE49-F238E27FC236}">
                <a16:creationId xmlns:a16="http://schemas.microsoft.com/office/drawing/2014/main" id="{70A33E31-8286-4528-B9C4-C9F13EA7D6AB}"/>
              </a:ext>
            </a:extLst>
          </p:cNvPr>
          <p:cNvSpPr>
            <a:spLocks noGrp="1"/>
          </p:cNvSpPr>
          <p:nvPr>
            <p:ph type="sldNum" sz="quarter" idx="10"/>
          </p:nvPr>
        </p:nvSpPr>
        <p:spPr>
          <a:xfrm>
            <a:off x="11609407" y="6387132"/>
            <a:ext cx="415724" cy="365125"/>
          </a:xfrm>
          <a:prstGeom prst="rect">
            <a:avLst/>
          </a:prstGeom>
        </p:spPr>
        <p:txBody>
          <a:bodyPr vert="horz" lIns="91440" tIns="45720" rIns="91440" bIns="45720" rtlCol="0" anchor="ctr"/>
          <a:lstStyle>
            <a:lvl1pPr algn="ctr">
              <a:defRPr sz="1000" b="1" i="0">
                <a:solidFill>
                  <a:schemeClr val="tx1"/>
                </a:solidFill>
                <a:latin typeface="Montserrat" pitchFamily="2" charset="77"/>
              </a:defRPr>
            </a:lvl1pPr>
          </a:lstStyle>
          <a:p>
            <a:fld id="{EAABD05C-668F-BB41-A0A2-F40ABC39699C}" type="slidenum">
              <a:rPr lang="en-US" smtClean="0"/>
              <a:pPr/>
              <a:t>‹#›</a:t>
            </a:fld>
            <a:endParaRPr lang="en-US"/>
          </a:p>
        </p:txBody>
      </p:sp>
      <p:pic>
        <p:nvPicPr>
          <p:cNvPr id="10" name="Picture 9">
            <a:extLst>
              <a:ext uri="{FF2B5EF4-FFF2-40B4-BE49-F238E27FC236}">
                <a16:creationId xmlns:a16="http://schemas.microsoft.com/office/drawing/2014/main" id="{FDF64EBB-0FA7-AC4C-962A-FB1EC29A7DFE}"/>
              </a:ext>
            </a:extLst>
          </p:cNvPr>
          <p:cNvPicPr>
            <a:picLocks noChangeAspect="1"/>
          </p:cNvPicPr>
          <p:nvPr userDrawn="1"/>
        </p:nvPicPr>
        <p:blipFill>
          <a:blip r:embed="rId5"/>
          <a:srcRect/>
          <a:stretch/>
        </p:blipFill>
        <p:spPr>
          <a:xfrm>
            <a:off x="467501" y="6393867"/>
            <a:ext cx="1684681" cy="313876"/>
          </a:xfrm>
          <a:prstGeom prst="rect">
            <a:avLst/>
          </a:prstGeom>
        </p:spPr>
      </p:pic>
    </p:spTree>
    <p:extLst>
      <p:ext uri="{BB962C8B-B14F-4D97-AF65-F5344CB8AC3E}">
        <p14:creationId xmlns:p14="http://schemas.microsoft.com/office/powerpoint/2010/main" val="42715388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io Slide">
    <p:spTree>
      <p:nvGrpSpPr>
        <p:cNvPr id="1" name=""/>
        <p:cNvGrpSpPr/>
        <p:nvPr/>
      </p:nvGrpSpPr>
      <p:grpSpPr>
        <a:xfrm>
          <a:off x="0" y="0"/>
          <a:ext cx="0" cy="0"/>
          <a:chOff x="0" y="0"/>
          <a:chExt cx="0" cy="0"/>
        </a:xfrm>
      </p:grpSpPr>
      <p:sp>
        <p:nvSpPr>
          <p:cNvPr id="48" name="Picture Placeholder 2">
            <a:extLst>
              <a:ext uri="{FF2B5EF4-FFF2-40B4-BE49-F238E27FC236}">
                <a16:creationId xmlns:a16="http://schemas.microsoft.com/office/drawing/2014/main" id="{A65846E9-6AD5-4FEB-BB29-EDF718049491}"/>
              </a:ext>
            </a:extLst>
          </p:cNvPr>
          <p:cNvSpPr>
            <a:spLocks noGrp="1"/>
          </p:cNvSpPr>
          <p:nvPr>
            <p:ph type="pic" idx="16"/>
          </p:nvPr>
        </p:nvSpPr>
        <p:spPr bwMode="auto">
          <a:xfrm>
            <a:off x="5485564" y="519977"/>
            <a:ext cx="1938855" cy="1921427"/>
          </a:xfrm>
          <a:custGeom>
            <a:avLst/>
            <a:gdLst>
              <a:gd name="connsiteX0" fmla="*/ 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0 w 6561222"/>
              <a:gd name="connsiteY4" fmla="*/ 0 h 6858000"/>
              <a:gd name="connsiteX0" fmla="*/ 81534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815340 w 6561222"/>
              <a:gd name="connsiteY4" fmla="*/ 0 h 6858000"/>
              <a:gd name="connsiteX0" fmla="*/ 712309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712309 w 6458191"/>
              <a:gd name="connsiteY4" fmla="*/ 0 h 6858000"/>
              <a:gd name="connsiteX0" fmla="*/ 7647 w 6458191"/>
              <a:gd name="connsiteY0" fmla="*/ 0 h 6885102"/>
              <a:gd name="connsiteX1" fmla="*/ 6458191 w 6458191"/>
              <a:gd name="connsiteY1" fmla="*/ 27102 h 6885102"/>
              <a:gd name="connsiteX2" fmla="*/ 6458191 w 6458191"/>
              <a:gd name="connsiteY2" fmla="*/ 6885102 h 6885102"/>
              <a:gd name="connsiteX3" fmla="*/ 0 w 6458191"/>
              <a:gd name="connsiteY3" fmla="*/ 6885102 h 6885102"/>
              <a:gd name="connsiteX4" fmla="*/ 7647 w 6458191"/>
              <a:gd name="connsiteY4" fmla="*/ 0 h 6885102"/>
              <a:gd name="connsiteX0" fmla="*/ 7647 w 6458191"/>
              <a:gd name="connsiteY0" fmla="*/ 0 h 6885102"/>
              <a:gd name="connsiteX1" fmla="*/ 6458191 w 6458191"/>
              <a:gd name="connsiteY1" fmla="*/ 27102 h 6885102"/>
              <a:gd name="connsiteX2" fmla="*/ 5787548 w 6458191"/>
              <a:gd name="connsiteY2" fmla="*/ 6872924 h 6885102"/>
              <a:gd name="connsiteX3" fmla="*/ 0 w 6458191"/>
              <a:gd name="connsiteY3" fmla="*/ 6885102 h 6885102"/>
              <a:gd name="connsiteX4" fmla="*/ 7647 w 6458191"/>
              <a:gd name="connsiteY4" fmla="*/ 0 h 6885102"/>
              <a:gd name="connsiteX0" fmla="*/ 0 w 6468002"/>
              <a:gd name="connsiteY0" fmla="*/ 0 h 6866396"/>
              <a:gd name="connsiteX1" fmla="*/ 6468002 w 6468002"/>
              <a:gd name="connsiteY1" fmla="*/ 8396 h 6866396"/>
              <a:gd name="connsiteX2" fmla="*/ 5797359 w 6468002"/>
              <a:gd name="connsiteY2" fmla="*/ 6854218 h 6866396"/>
              <a:gd name="connsiteX3" fmla="*/ 9811 w 6468002"/>
              <a:gd name="connsiteY3" fmla="*/ 6866396 h 6866396"/>
              <a:gd name="connsiteX4" fmla="*/ 0 w 6468002"/>
              <a:gd name="connsiteY4" fmla="*/ 0 h 6866396"/>
              <a:gd name="connsiteX0" fmla="*/ 7 w 6459280"/>
              <a:gd name="connsiteY0" fmla="*/ 0 h 6866396"/>
              <a:gd name="connsiteX1" fmla="*/ 6459280 w 6459280"/>
              <a:gd name="connsiteY1" fmla="*/ 8396 h 6866396"/>
              <a:gd name="connsiteX2" fmla="*/ 5788637 w 6459280"/>
              <a:gd name="connsiteY2" fmla="*/ 6854218 h 6866396"/>
              <a:gd name="connsiteX3" fmla="*/ 1089 w 6459280"/>
              <a:gd name="connsiteY3" fmla="*/ 6866396 h 6866396"/>
              <a:gd name="connsiteX4" fmla="*/ 7 w 6459280"/>
              <a:gd name="connsiteY4" fmla="*/ 0 h 6866396"/>
              <a:gd name="connsiteX0" fmla="*/ 7 w 6459280"/>
              <a:gd name="connsiteY0" fmla="*/ 956 h 6858001"/>
              <a:gd name="connsiteX1" fmla="*/ 6459280 w 6459280"/>
              <a:gd name="connsiteY1" fmla="*/ 1 h 6858001"/>
              <a:gd name="connsiteX2" fmla="*/ 5788637 w 6459280"/>
              <a:gd name="connsiteY2" fmla="*/ 6845823 h 6858001"/>
              <a:gd name="connsiteX3" fmla="*/ 1089 w 6459280"/>
              <a:gd name="connsiteY3" fmla="*/ 6858001 h 6858001"/>
              <a:gd name="connsiteX4" fmla="*/ 7 w 6459280"/>
              <a:gd name="connsiteY4" fmla="*/ 956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9280" h="6858001">
                <a:moveTo>
                  <a:pt x="7" y="956"/>
                </a:moveTo>
                <a:lnTo>
                  <a:pt x="6459280" y="1"/>
                </a:lnTo>
                <a:lnTo>
                  <a:pt x="5788637" y="6845823"/>
                </a:lnTo>
                <a:lnTo>
                  <a:pt x="1089" y="6858001"/>
                </a:lnTo>
                <a:cubicBezTo>
                  <a:pt x="-2181" y="4569202"/>
                  <a:pt x="3277" y="2289755"/>
                  <a:pt x="7" y="956"/>
                </a:cubicBezTo>
                <a:close/>
              </a:path>
            </a:pathLst>
          </a:custGeom>
          <a:solidFill>
            <a:schemeClr val="tx1"/>
          </a:solid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0" indent="0" algn="ctr">
              <a:buNone/>
              <a:defRPr sz="10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Content Placeholder 3">
            <a:extLst>
              <a:ext uri="{FF2B5EF4-FFF2-40B4-BE49-F238E27FC236}">
                <a16:creationId xmlns:a16="http://schemas.microsoft.com/office/drawing/2014/main" id="{14A4D876-BB71-D14D-AFB0-159FC5297619}"/>
              </a:ext>
            </a:extLst>
          </p:cNvPr>
          <p:cNvSpPr>
            <a:spLocks noGrp="1"/>
          </p:cNvSpPr>
          <p:nvPr>
            <p:ph sz="half" idx="2" hasCustomPrompt="1"/>
          </p:nvPr>
        </p:nvSpPr>
        <p:spPr>
          <a:xfrm>
            <a:off x="5083266" y="2506455"/>
            <a:ext cx="2452329" cy="281000"/>
          </a:xfrm>
          <a:prstGeom prst="rect">
            <a:avLst/>
          </a:prstGeom>
        </p:spPr>
        <p:txBody>
          <a:bodyPr>
            <a:normAutofit/>
          </a:bodyPr>
          <a:lstStyle>
            <a:lvl1pPr marL="0" indent="0">
              <a:lnSpc>
                <a:spcPct val="110000"/>
              </a:lnSpc>
              <a:buNone/>
              <a:defRPr sz="1600" b="1" i="0">
                <a:solidFill>
                  <a:schemeClr val="tx2"/>
                </a:solidFill>
                <a:latin typeface="Montserrat"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Here</a:t>
            </a:r>
          </a:p>
        </p:txBody>
      </p:sp>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6" name="Text Placeholder 15">
            <a:extLst>
              <a:ext uri="{FF2B5EF4-FFF2-40B4-BE49-F238E27FC236}">
                <a16:creationId xmlns:a16="http://schemas.microsoft.com/office/drawing/2014/main" id="{43D73077-01E2-4140-A8EF-D7EC7EE1408C}"/>
              </a:ext>
            </a:extLst>
          </p:cNvPr>
          <p:cNvSpPr>
            <a:spLocks noGrp="1"/>
          </p:cNvSpPr>
          <p:nvPr>
            <p:ph type="body" sz="quarter" idx="13" hasCustomPrompt="1"/>
          </p:nvPr>
        </p:nvSpPr>
        <p:spPr>
          <a:xfrm>
            <a:off x="5068519" y="2758470"/>
            <a:ext cx="2452329" cy="648884"/>
          </a:xfrm>
          <a:prstGeom prst="rect">
            <a:avLst/>
          </a:prstGeom>
        </p:spPr>
        <p:txBody>
          <a:bodyPr>
            <a:normAutofit/>
          </a:bodyPr>
          <a:lstStyle>
            <a:lvl1pPr marL="0" indent="0">
              <a:lnSpc>
                <a:spcPct val="120000"/>
              </a:lnSpc>
              <a:buNone/>
              <a:defRPr sz="1400" b="0" i="0">
                <a:latin typeface="Spectral Medium" panose="02020502060000000000" pitchFamily="18" charset="77"/>
              </a:defRPr>
            </a:lvl1pPr>
            <a:lvl2pPr marL="457200" indent="0">
              <a:buNone/>
              <a:defRPr/>
            </a:lvl2pPr>
            <a:lvl3pPr marL="914400" indent="0">
              <a:buNone/>
              <a:defRPr/>
            </a:lvl3pPr>
            <a:lvl4pPr marL="1371600" indent="0">
              <a:buNone/>
              <a:defRPr/>
            </a:lvl4pPr>
            <a:lvl5pPr marL="1828800" indent="0">
              <a:buNone/>
              <a:defRPr/>
            </a:lvl5pPr>
          </a:lstStyle>
          <a:p>
            <a:r>
              <a:rPr lang="en-US" dirty="0"/>
              <a:t>Click to edit text</a:t>
            </a:r>
          </a:p>
        </p:txBody>
      </p:sp>
      <p:sp>
        <p:nvSpPr>
          <p:cNvPr id="3" name="Footer Placeholder 2">
            <a:extLst>
              <a:ext uri="{FF2B5EF4-FFF2-40B4-BE49-F238E27FC236}">
                <a16:creationId xmlns:a16="http://schemas.microsoft.com/office/drawing/2014/main" id="{D8799504-77A3-4144-8816-E47B297302E1}"/>
              </a:ext>
            </a:extLst>
          </p:cNvPr>
          <p:cNvSpPr>
            <a:spLocks noGrp="1"/>
          </p:cNvSpPr>
          <p:nvPr>
            <p:ph type="ftr" sz="quarter" idx="18"/>
          </p:nvPr>
        </p:nvSpPr>
        <p:spPr>
          <a:xfrm>
            <a:off x="5043054" y="6397771"/>
            <a:ext cx="6555387" cy="365125"/>
          </a:xfrm>
        </p:spPr>
        <p:txBody>
          <a:bodyPr/>
          <a:lstStyle/>
          <a:p>
            <a:endParaRPr lang="en-US"/>
          </a:p>
        </p:txBody>
      </p:sp>
      <p:sp>
        <p:nvSpPr>
          <p:cNvPr id="19" name="Title 1">
            <a:extLst>
              <a:ext uri="{FF2B5EF4-FFF2-40B4-BE49-F238E27FC236}">
                <a16:creationId xmlns:a16="http://schemas.microsoft.com/office/drawing/2014/main" id="{CADD156B-22C3-924A-B131-69D1AFE52554}"/>
              </a:ext>
            </a:extLst>
          </p:cNvPr>
          <p:cNvSpPr>
            <a:spLocks noGrp="1"/>
          </p:cNvSpPr>
          <p:nvPr>
            <p:ph type="ctrTitle" hasCustomPrompt="1"/>
          </p:nvPr>
        </p:nvSpPr>
        <p:spPr>
          <a:xfrm>
            <a:off x="486138" y="442999"/>
            <a:ext cx="3896081" cy="3895344"/>
          </a:xfrm>
        </p:spPr>
        <p:txBody>
          <a:bodyPr anchor="t" anchorCtr="0">
            <a:normAutofit/>
          </a:bodyPr>
          <a:lstStyle>
            <a:lvl1pPr algn="l">
              <a:lnSpc>
                <a:spcPct val="80000"/>
              </a:lnSpc>
              <a:defRPr sz="6200" b="1" i="0">
                <a:solidFill>
                  <a:schemeClr val="tx1"/>
                </a:solidFill>
                <a:latin typeface="Montserrat Black" pitchFamily="2" charset="77"/>
              </a:defRPr>
            </a:lvl1pPr>
          </a:lstStyle>
          <a:p>
            <a:r>
              <a:rPr lang="en-US" dirty="0"/>
              <a:t>CLICK TO EDIT MASTER TITLE STYLE</a:t>
            </a:r>
          </a:p>
        </p:txBody>
      </p:sp>
      <p:sp>
        <p:nvSpPr>
          <p:cNvPr id="20" name="Picture Placeholder 2">
            <a:extLst>
              <a:ext uri="{FF2B5EF4-FFF2-40B4-BE49-F238E27FC236}">
                <a16:creationId xmlns:a16="http://schemas.microsoft.com/office/drawing/2014/main" id="{9C251FC4-FEDE-984A-8561-3DA8F0B421F6}"/>
              </a:ext>
            </a:extLst>
          </p:cNvPr>
          <p:cNvSpPr>
            <a:spLocks noGrp="1"/>
          </p:cNvSpPr>
          <p:nvPr>
            <p:ph type="pic" idx="1"/>
          </p:nvPr>
        </p:nvSpPr>
        <p:spPr>
          <a:xfrm>
            <a:off x="5084848" y="429839"/>
            <a:ext cx="1920240" cy="1920240"/>
          </a:xfrm>
          <a:prstGeom prst="rect">
            <a:avLst/>
          </a:prstGeom>
        </p:spPr>
        <p:txBody>
          <a:bodyPr>
            <a:normAutofit/>
          </a:bodyPr>
          <a:lstStyle>
            <a:lvl1pPr marL="0" indent="0">
              <a:buNone/>
              <a:defRPr sz="1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33" name="Content Placeholder 3">
            <a:extLst>
              <a:ext uri="{FF2B5EF4-FFF2-40B4-BE49-F238E27FC236}">
                <a16:creationId xmlns:a16="http://schemas.microsoft.com/office/drawing/2014/main" id="{41CEACFF-D15D-0D48-94F0-E5AFBDCDC255}"/>
              </a:ext>
            </a:extLst>
          </p:cNvPr>
          <p:cNvSpPr>
            <a:spLocks noGrp="1"/>
          </p:cNvSpPr>
          <p:nvPr>
            <p:ph sz="half" idx="19" hasCustomPrompt="1"/>
          </p:nvPr>
        </p:nvSpPr>
        <p:spPr>
          <a:xfrm>
            <a:off x="8777796" y="2506455"/>
            <a:ext cx="2452329" cy="281000"/>
          </a:xfrm>
          <a:prstGeom prst="rect">
            <a:avLst/>
          </a:prstGeom>
        </p:spPr>
        <p:txBody>
          <a:bodyPr>
            <a:normAutofit/>
          </a:bodyPr>
          <a:lstStyle>
            <a:lvl1pPr marL="0" indent="0">
              <a:lnSpc>
                <a:spcPct val="110000"/>
              </a:lnSpc>
              <a:buNone/>
              <a:defRPr sz="1600" b="1" i="0">
                <a:solidFill>
                  <a:schemeClr val="tx2"/>
                </a:solidFill>
                <a:latin typeface="Montserrat"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Here</a:t>
            </a:r>
          </a:p>
        </p:txBody>
      </p:sp>
      <p:sp>
        <p:nvSpPr>
          <p:cNvPr id="34" name="Text Placeholder 15">
            <a:extLst>
              <a:ext uri="{FF2B5EF4-FFF2-40B4-BE49-F238E27FC236}">
                <a16:creationId xmlns:a16="http://schemas.microsoft.com/office/drawing/2014/main" id="{8B752C09-78C5-C040-B307-D0079365746B}"/>
              </a:ext>
            </a:extLst>
          </p:cNvPr>
          <p:cNvSpPr>
            <a:spLocks noGrp="1"/>
          </p:cNvSpPr>
          <p:nvPr>
            <p:ph type="body" sz="quarter" idx="20" hasCustomPrompt="1"/>
          </p:nvPr>
        </p:nvSpPr>
        <p:spPr>
          <a:xfrm>
            <a:off x="8763049" y="2758470"/>
            <a:ext cx="2452329" cy="648884"/>
          </a:xfrm>
          <a:prstGeom prst="rect">
            <a:avLst/>
          </a:prstGeom>
        </p:spPr>
        <p:txBody>
          <a:bodyPr>
            <a:normAutofit/>
          </a:bodyPr>
          <a:lstStyle>
            <a:lvl1pPr marL="0" indent="0">
              <a:lnSpc>
                <a:spcPct val="120000"/>
              </a:lnSpc>
              <a:buNone/>
              <a:defRPr sz="1400" b="0" i="0">
                <a:latin typeface="Spectral Medium" panose="02020502060000000000" pitchFamily="18" charset="77"/>
              </a:defRPr>
            </a:lvl1pPr>
            <a:lvl2pPr marL="457200" indent="0">
              <a:buNone/>
              <a:defRPr/>
            </a:lvl2pPr>
            <a:lvl3pPr marL="914400" indent="0">
              <a:buNone/>
              <a:defRPr/>
            </a:lvl3pPr>
            <a:lvl4pPr marL="1371600" indent="0">
              <a:buNone/>
              <a:defRPr/>
            </a:lvl4pPr>
            <a:lvl5pPr marL="1828800" indent="0">
              <a:buNone/>
              <a:defRPr/>
            </a:lvl5pPr>
          </a:lstStyle>
          <a:p>
            <a:r>
              <a:rPr lang="en-US" dirty="0"/>
              <a:t>Click to edit text</a:t>
            </a:r>
          </a:p>
        </p:txBody>
      </p:sp>
      <p:sp>
        <p:nvSpPr>
          <p:cNvPr id="36" name="Content Placeholder 3">
            <a:extLst>
              <a:ext uri="{FF2B5EF4-FFF2-40B4-BE49-F238E27FC236}">
                <a16:creationId xmlns:a16="http://schemas.microsoft.com/office/drawing/2014/main" id="{EB7882FE-89A4-614F-9CD5-90F75501CF86}"/>
              </a:ext>
            </a:extLst>
          </p:cNvPr>
          <p:cNvSpPr>
            <a:spLocks noGrp="1"/>
          </p:cNvSpPr>
          <p:nvPr>
            <p:ph sz="half" idx="22" hasCustomPrompt="1"/>
          </p:nvPr>
        </p:nvSpPr>
        <p:spPr>
          <a:xfrm>
            <a:off x="5083266" y="5568237"/>
            <a:ext cx="2452329" cy="281000"/>
          </a:xfrm>
          <a:prstGeom prst="rect">
            <a:avLst/>
          </a:prstGeom>
        </p:spPr>
        <p:txBody>
          <a:bodyPr>
            <a:normAutofit/>
          </a:bodyPr>
          <a:lstStyle>
            <a:lvl1pPr marL="0" indent="0">
              <a:lnSpc>
                <a:spcPct val="110000"/>
              </a:lnSpc>
              <a:buNone/>
              <a:defRPr sz="1600" b="1" i="0">
                <a:solidFill>
                  <a:schemeClr val="tx2"/>
                </a:solidFill>
                <a:latin typeface="Montserrat"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Here</a:t>
            </a:r>
          </a:p>
        </p:txBody>
      </p:sp>
      <p:sp>
        <p:nvSpPr>
          <p:cNvPr id="37" name="Text Placeholder 15">
            <a:extLst>
              <a:ext uri="{FF2B5EF4-FFF2-40B4-BE49-F238E27FC236}">
                <a16:creationId xmlns:a16="http://schemas.microsoft.com/office/drawing/2014/main" id="{245B56F7-89E9-B34F-B2FE-465D11247DE3}"/>
              </a:ext>
            </a:extLst>
          </p:cNvPr>
          <p:cNvSpPr>
            <a:spLocks noGrp="1"/>
          </p:cNvSpPr>
          <p:nvPr>
            <p:ph type="body" sz="quarter" idx="23" hasCustomPrompt="1"/>
          </p:nvPr>
        </p:nvSpPr>
        <p:spPr>
          <a:xfrm>
            <a:off x="5068519" y="5820252"/>
            <a:ext cx="2452329" cy="648884"/>
          </a:xfrm>
          <a:prstGeom prst="rect">
            <a:avLst/>
          </a:prstGeom>
        </p:spPr>
        <p:txBody>
          <a:bodyPr>
            <a:normAutofit/>
          </a:bodyPr>
          <a:lstStyle>
            <a:lvl1pPr marL="0" indent="0">
              <a:lnSpc>
                <a:spcPct val="120000"/>
              </a:lnSpc>
              <a:buNone/>
              <a:defRPr sz="1400" b="0" i="0">
                <a:latin typeface="Spectral Medium" panose="02020502060000000000" pitchFamily="18" charset="77"/>
              </a:defRPr>
            </a:lvl1pPr>
            <a:lvl2pPr marL="457200" indent="0">
              <a:buNone/>
              <a:defRPr/>
            </a:lvl2pPr>
            <a:lvl3pPr marL="914400" indent="0">
              <a:buNone/>
              <a:defRPr/>
            </a:lvl3pPr>
            <a:lvl4pPr marL="1371600" indent="0">
              <a:buNone/>
              <a:defRPr/>
            </a:lvl4pPr>
            <a:lvl5pPr marL="1828800" indent="0">
              <a:buNone/>
              <a:defRPr/>
            </a:lvl5pPr>
          </a:lstStyle>
          <a:p>
            <a:r>
              <a:rPr lang="en-US" dirty="0"/>
              <a:t>Click to edit text</a:t>
            </a:r>
          </a:p>
        </p:txBody>
      </p:sp>
      <p:sp>
        <p:nvSpPr>
          <p:cNvPr id="39" name="Content Placeholder 3">
            <a:extLst>
              <a:ext uri="{FF2B5EF4-FFF2-40B4-BE49-F238E27FC236}">
                <a16:creationId xmlns:a16="http://schemas.microsoft.com/office/drawing/2014/main" id="{00055EFA-5F7B-2647-96F6-3FBCFD2D7658}"/>
              </a:ext>
            </a:extLst>
          </p:cNvPr>
          <p:cNvSpPr>
            <a:spLocks noGrp="1"/>
          </p:cNvSpPr>
          <p:nvPr>
            <p:ph sz="half" idx="25" hasCustomPrompt="1"/>
          </p:nvPr>
        </p:nvSpPr>
        <p:spPr>
          <a:xfrm>
            <a:off x="8777796" y="5568237"/>
            <a:ext cx="2452329" cy="281000"/>
          </a:xfrm>
          <a:prstGeom prst="rect">
            <a:avLst/>
          </a:prstGeom>
        </p:spPr>
        <p:txBody>
          <a:bodyPr>
            <a:normAutofit/>
          </a:bodyPr>
          <a:lstStyle>
            <a:lvl1pPr marL="0" indent="0">
              <a:lnSpc>
                <a:spcPct val="110000"/>
              </a:lnSpc>
              <a:buNone/>
              <a:defRPr sz="1600" b="1" i="0">
                <a:solidFill>
                  <a:schemeClr val="tx2"/>
                </a:solidFill>
                <a:latin typeface="Montserrat"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Name Here</a:t>
            </a:r>
          </a:p>
        </p:txBody>
      </p:sp>
      <p:sp>
        <p:nvSpPr>
          <p:cNvPr id="40" name="Text Placeholder 15">
            <a:extLst>
              <a:ext uri="{FF2B5EF4-FFF2-40B4-BE49-F238E27FC236}">
                <a16:creationId xmlns:a16="http://schemas.microsoft.com/office/drawing/2014/main" id="{A7A44493-6485-A64F-92F2-CA7EB1D7AFC5}"/>
              </a:ext>
            </a:extLst>
          </p:cNvPr>
          <p:cNvSpPr>
            <a:spLocks noGrp="1"/>
          </p:cNvSpPr>
          <p:nvPr>
            <p:ph type="body" sz="quarter" idx="26" hasCustomPrompt="1"/>
          </p:nvPr>
        </p:nvSpPr>
        <p:spPr>
          <a:xfrm>
            <a:off x="8763049" y="5820252"/>
            <a:ext cx="2452329" cy="648884"/>
          </a:xfrm>
          <a:prstGeom prst="rect">
            <a:avLst/>
          </a:prstGeom>
        </p:spPr>
        <p:txBody>
          <a:bodyPr>
            <a:normAutofit/>
          </a:bodyPr>
          <a:lstStyle>
            <a:lvl1pPr marL="0" indent="0">
              <a:lnSpc>
                <a:spcPct val="120000"/>
              </a:lnSpc>
              <a:buNone/>
              <a:defRPr sz="1400" b="0" i="0">
                <a:latin typeface="Spectral Medium" panose="02020502060000000000" pitchFamily="18" charset="77"/>
              </a:defRPr>
            </a:lvl1pPr>
            <a:lvl2pPr marL="457200" indent="0">
              <a:buNone/>
              <a:defRPr/>
            </a:lvl2pPr>
            <a:lvl3pPr marL="914400" indent="0">
              <a:buNone/>
              <a:defRPr/>
            </a:lvl3pPr>
            <a:lvl4pPr marL="1371600" indent="0">
              <a:buNone/>
              <a:defRPr/>
            </a:lvl4pPr>
            <a:lvl5pPr marL="1828800" indent="0">
              <a:buNone/>
              <a:defRPr/>
            </a:lvl5pPr>
          </a:lstStyle>
          <a:p>
            <a:r>
              <a:rPr lang="en-US" dirty="0"/>
              <a:t>Click to edit text</a:t>
            </a:r>
          </a:p>
        </p:txBody>
      </p:sp>
      <p:sp>
        <p:nvSpPr>
          <p:cNvPr id="49" name="Picture Placeholder 2">
            <a:extLst>
              <a:ext uri="{FF2B5EF4-FFF2-40B4-BE49-F238E27FC236}">
                <a16:creationId xmlns:a16="http://schemas.microsoft.com/office/drawing/2014/main" id="{DA5E5202-060F-49BA-86A5-B05A686FB596}"/>
              </a:ext>
            </a:extLst>
          </p:cNvPr>
          <p:cNvSpPr>
            <a:spLocks noGrp="1"/>
          </p:cNvSpPr>
          <p:nvPr>
            <p:ph type="pic" idx="27"/>
          </p:nvPr>
        </p:nvSpPr>
        <p:spPr bwMode="auto">
          <a:xfrm>
            <a:off x="9163765" y="519977"/>
            <a:ext cx="1938855" cy="1921427"/>
          </a:xfrm>
          <a:custGeom>
            <a:avLst/>
            <a:gdLst>
              <a:gd name="connsiteX0" fmla="*/ 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0 w 6561222"/>
              <a:gd name="connsiteY4" fmla="*/ 0 h 6858000"/>
              <a:gd name="connsiteX0" fmla="*/ 81534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815340 w 6561222"/>
              <a:gd name="connsiteY4" fmla="*/ 0 h 6858000"/>
              <a:gd name="connsiteX0" fmla="*/ 712309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712309 w 6458191"/>
              <a:gd name="connsiteY4" fmla="*/ 0 h 6858000"/>
              <a:gd name="connsiteX0" fmla="*/ 7647 w 6458191"/>
              <a:gd name="connsiteY0" fmla="*/ 0 h 6885102"/>
              <a:gd name="connsiteX1" fmla="*/ 6458191 w 6458191"/>
              <a:gd name="connsiteY1" fmla="*/ 27102 h 6885102"/>
              <a:gd name="connsiteX2" fmla="*/ 6458191 w 6458191"/>
              <a:gd name="connsiteY2" fmla="*/ 6885102 h 6885102"/>
              <a:gd name="connsiteX3" fmla="*/ 0 w 6458191"/>
              <a:gd name="connsiteY3" fmla="*/ 6885102 h 6885102"/>
              <a:gd name="connsiteX4" fmla="*/ 7647 w 6458191"/>
              <a:gd name="connsiteY4" fmla="*/ 0 h 6885102"/>
              <a:gd name="connsiteX0" fmla="*/ 7647 w 6458191"/>
              <a:gd name="connsiteY0" fmla="*/ 0 h 6885102"/>
              <a:gd name="connsiteX1" fmla="*/ 6458191 w 6458191"/>
              <a:gd name="connsiteY1" fmla="*/ 27102 h 6885102"/>
              <a:gd name="connsiteX2" fmla="*/ 5787548 w 6458191"/>
              <a:gd name="connsiteY2" fmla="*/ 6872924 h 6885102"/>
              <a:gd name="connsiteX3" fmla="*/ 0 w 6458191"/>
              <a:gd name="connsiteY3" fmla="*/ 6885102 h 6885102"/>
              <a:gd name="connsiteX4" fmla="*/ 7647 w 6458191"/>
              <a:gd name="connsiteY4" fmla="*/ 0 h 6885102"/>
              <a:gd name="connsiteX0" fmla="*/ 0 w 6468002"/>
              <a:gd name="connsiteY0" fmla="*/ 0 h 6866396"/>
              <a:gd name="connsiteX1" fmla="*/ 6468002 w 6468002"/>
              <a:gd name="connsiteY1" fmla="*/ 8396 h 6866396"/>
              <a:gd name="connsiteX2" fmla="*/ 5797359 w 6468002"/>
              <a:gd name="connsiteY2" fmla="*/ 6854218 h 6866396"/>
              <a:gd name="connsiteX3" fmla="*/ 9811 w 6468002"/>
              <a:gd name="connsiteY3" fmla="*/ 6866396 h 6866396"/>
              <a:gd name="connsiteX4" fmla="*/ 0 w 6468002"/>
              <a:gd name="connsiteY4" fmla="*/ 0 h 6866396"/>
              <a:gd name="connsiteX0" fmla="*/ 7 w 6459280"/>
              <a:gd name="connsiteY0" fmla="*/ 0 h 6866396"/>
              <a:gd name="connsiteX1" fmla="*/ 6459280 w 6459280"/>
              <a:gd name="connsiteY1" fmla="*/ 8396 h 6866396"/>
              <a:gd name="connsiteX2" fmla="*/ 5788637 w 6459280"/>
              <a:gd name="connsiteY2" fmla="*/ 6854218 h 6866396"/>
              <a:gd name="connsiteX3" fmla="*/ 1089 w 6459280"/>
              <a:gd name="connsiteY3" fmla="*/ 6866396 h 6866396"/>
              <a:gd name="connsiteX4" fmla="*/ 7 w 6459280"/>
              <a:gd name="connsiteY4" fmla="*/ 0 h 6866396"/>
              <a:gd name="connsiteX0" fmla="*/ 7 w 6459280"/>
              <a:gd name="connsiteY0" fmla="*/ 956 h 6858001"/>
              <a:gd name="connsiteX1" fmla="*/ 6459280 w 6459280"/>
              <a:gd name="connsiteY1" fmla="*/ 1 h 6858001"/>
              <a:gd name="connsiteX2" fmla="*/ 5788637 w 6459280"/>
              <a:gd name="connsiteY2" fmla="*/ 6845823 h 6858001"/>
              <a:gd name="connsiteX3" fmla="*/ 1089 w 6459280"/>
              <a:gd name="connsiteY3" fmla="*/ 6858001 h 6858001"/>
              <a:gd name="connsiteX4" fmla="*/ 7 w 6459280"/>
              <a:gd name="connsiteY4" fmla="*/ 956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9280" h="6858001">
                <a:moveTo>
                  <a:pt x="7" y="956"/>
                </a:moveTo>
                <a:lnTo>
                  <a:pt x="6459280" y="1"/>
                </a:lnTo>
                <a:lnTo>
                  <a:pt x="5788637" y="6845823"/>
                </a:lnTo>
                <a:lnTo>
                  <a:pt x="1089" y="6858001"/>
                </a:lnTo>
                <a:cubicBezTo>
                  <a:pt x="-2181" y="4569202"/>
                  <a:pt x="3277" y="2289755"/>
                  <a:pt x="7" y="956"/>
                </a:cubicBezTo>
                <a:close/>
              </a:path>
            </a:pathLst>
          </a:custGeom>
          <a:solidFill>
            <a:schemeClr val="tx1"/>
          </a:solid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0" indent="0" algn="ctr">
              <a:buNone/>
              <a:defRPr sz="10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0" name="Picture Placeholder 2">
            <a:extLst>
              <a:ext uri="{FF2B5EF4-FFF2-40B4-BE49-F238E27FC236}">
                <a16:creationId xmlns:a16="http://schemas.microsoft.com/office/drawing/2014/main" id="{2A157616-FEBC-4EDF-908E-E07832AE4301}"/>
              </a:ext>
            </a:extLst>
          </p:cNvPr>
          <p:cNvSpPr>
            <a:spLocks noGrp="1"/>
          </p:cNvSpPr>
          <p:nvPr>
            <p:ph type="pic" idx="28"/>
          </p:nvPr>
        </p:nvSpPr>
        <p:spPr>
          <a:xfrm>
            <a:off x="8763049" y="429839"/>
            <a:ext cx="1920240" cy="1920240"/>
          </a:xfrm>
          <a:prstGeom prst="rect">
            <a:avLst/>
          </a:prstGeom>
        </p:spPr>
        <p:txBody>
          <a:bodyPr>
            <a:normAutofit/>
          </a:bodyPr>
          <a:lstStyle>
            <a:lvl1pPr marL="0" indent="0">
              <a:buNone/>
              <a:defRPr sz="1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1" name="Picture Placeholder 2">
            <a:extLst>
              <a:ext uri="{FF2B5EF4-FFF2-40B4-BE49-F238E27FC236}">
                <a16:creationId xmlns:a16="http://schemas.microsoft.com/office/drawing/2014/main" id="{C8BD456A-A32D-4EB4-B9B2-03BC4BA528AB}"/>
              </a:ext>
            </a:extLst>
          </p:cNvPr>
          <p:cNvSpPr>
            <a:spLocks noGrp="1"/>
          </p:cNvSpPr>
          <p:nvPr>
            <p:ph type="pic" idx="29"/>
          </p:nvPr>
        </p:nvSpPr>
        <p:spPr bwMode="auto">
          <a:xfrm>
            <a:off x="5485564" y="3586831"/>
            <a:ext cx="1938855" cy="1921427"/>
          </a:xfrm>
          <a:custGeom>
            <a:avLst/>
            <a:gdLst>
              <a:gd name="connsiteX0" fmla="*/ 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0 w 6561222"/>
              <a:gd name="connsiteY4" fmla="*/ 0 h 6858000"/>
              <a:gd name="connsiteX0" fmla="*/ 81534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815340 w 6561222"/>
              <a:gd name="connsiteY4" fmla="*/ 0 h 6858000"/>
              <a:gd name="connsiteX0" fmla="*/ 712309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712309 w 6458191"/>
              <a:gd name="connsiteY4" fmla="*/ 0 h 6858000"/>
              <a:gd name="connsiteX0" fmla="*/ 7647 w 6458191"/>
              <a:gd name="connsiteY0" fmla="*/ 0 h 6885102"/>
              <a:gd name="connsiteX1" fmla="*/ 6458191 w 6458191"/>
              <a:gd name="connsiteY1" fmla="*/ 27102 h 6885102"/>
              <a:gd name="connsiteX2" fmla="*/ 6458191 w 6458191"/>
              <a:gd name="connsiteY2" fmla="*/ 6885102 h 6885102"/>
              <a:gd name="connsiteX3" fmla="*/ 0 w 6458191"/>
              <a:gd name="connsiteY3" fmla="*/ 6885102 h 6885102"/>
              <a:gd name="connsiteX4" fmla="*/ 7647 w 6458191"/>
              <a:gd name="connsiteY4" fmla="*/ 0 h 6885102"/>
              <a:gd name="connsiteX0" fmla="*/ 7647 w 6458191"/>
              <a:gd name="connsiteY0" fmla="*/ 0 h 6885102"/>
              <a:gd name="connsiteX1" fmla="*/ 6458191 w 6458191"/>
              <a:gd name="connsiteY1" fmla="*/ 27102 h 6885102"/>
              <a:gd name="connsiteX2" fmla="*/ 5787548 w 6458191"/>
              <a:gd name="connsiteY2" fmla="*/ 6872924 h 6885102"/>
              <a:gd name="connsiteX3" fmla="*/ 0 w 6458191"/>
              <a:gd name="connsiteY3" fmla="*/ 6885102 h 6885102"/>
              <a:gd name="connsiteX4" fmla="*/ 7647 w 6458191"/>
              <a:gd name="connsiteY4" fmla="*/ 0 h 6885102"/>
              <a:gd name="connsiteX0" fmla="*/ 0 w 6468002"/>
              <a:gd name="connsiteY0" fmla="*/ 0 h 6866396"/>
              <a:gd name="connsiteX1" fmla="*/ 6468002 w 6468002"/>
              <a:gd name="connsiteY1" fmla="*/ 8396 h 6866396"/>
              <a:gd name="connsiteX2" fmla="*/ 5797359 w 6468002"/>
              <a:gd name="connsiteY2" fmla="*/ 6854218 h 6866396"/>
              <a:gd name="connsiteX3" fmla="*/ 9811 w 6468002"/>
              <a:gd name="connsiteY3" fmla="*/ 6866396 h 6866396"/>
              <a:gd name="connsiteX4" fmla="*/ 0 w 6468002"/>
              <a:gd name="connsiteY4" fmla="*/ 0 h 6866396"/>
              <a:gd name="connsiteX0" fmla="*/ 7 w 6459280"/>
              <a:gd name="connsiteY0" fmla="*/ 0 h 6866396"/>
              <a:gd name="connsiteX1" fmla="*/ 6459280 w 6459280"/>
              <a:gd name="connsiteY1" fmla="*/ 8396 h 6866396"/>
              <a:gd name="connsiteX2" fmla="*/ 5788637 w 6459280"/>
              <a:gd name="connsiteY2" fmla="*/ 6854218 h 6866396"/>
              <a:gd name="connsiteX3" fmla="*/ 1089 w 6459280"/>
              <a:gd name="connsiteY3" fmla="*/ 6866396 h 6866396"/>
              <a:gd name="connsiteX4" fmla="*/ 7 w 6459280"/>
              <a:gd name="connsiteY4" fmla="*/ 0 h 6866396"/>
              <a:gd name="connsiteX0" fmla="*/ 7 w 6459280"/>
              <a:gd name="connsiteY0" fmla="*/ 956 h 6858001"/>
              <a:gd name="connsiteX1" fmla="*/ 6459280 w 6459280"/>
              <a:gd name="connsiteY1" fmla="*/ 1 h 6858001"/>
              <a:gd name="connsiteX2" fmla="*/ 5788637 w 6459280"/>
              <a:gd name="connsiteY2" fmla="*/ 6845823 h 6858001"/>
              <a:gd name="connsiteX3" fmla="*/ 1089 w 6459280"/>
              <a:gd name="connsiteY3" fmla="*/ 6858001 h 6858001"/>
              <a:gd name="connsiteX4" fmla="*/ 7 w 6459280"/>
              <a:gd name="connsiteY4" fmla="*/ 956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9280" h="6858001">
                <a:moveTo>
                  <a:pt x="7" y="956"/>
                </a:moveTo>
                <a:lnTo>
                  <a:pt x="6459280" y="1"/>
                </a:lnTo>
                <a:lnTo>
                  <a:pt x="5788637" y="6845823"/>
                </a:lnTo>
                <a:lnTo>
                  <a:pt x="1089" y="6858001"/>
                </a:lnTo>
                <a:cubicBezTo>
                  <a:pt x="-2181" y="4569202"/>
                  <a:pt x="3277" y="2289755"/>
                  <a:pt x="7" y="956"/>
                </a:cubicBezTo>
                <a:close/>
              </a:path>
            </a:pathLst>
          </a:custGeom>
          <a:solidFill>
            <a:schemeClr val="tx1"/>
          </a:solid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0" indent="0" algn="ctr">
              <a:buNone/>
              <a:defRPr sz="10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2" name="Picture Placeholder 2">
            <a:extLst>
              <a:ext uri="{FF2B5EF4-FFF2-40B4-BE49-F238E27FC236}">
                <a16:creationId xmlns:a16="http://schemas.microsoft.com/office/drawing/2014/main" id="{17C91AC3-4BC5-4894-B155-2D4E9CEFABCF}"/>
              </a:ext>
            </a:extLst>
          </p:cNvPr>
          <p:cNvSpPr>
            <a:spLocks noGrp="1"/>
          </p:cNvSpPr>
          <p:nvPr>
            <p:ph type="pic" idx="30"/>
          </p:nvPr>
        </p:nvSpPr>
        <p:spPr>
          <a:xfrm>
            <a:off x="5084848" y="3496693"/>
            <a:ext cx="1920240" cy="1920240"/>
          </a:xfrm>
          <a:prstGeom prst="rect">
            <a:avLst/>
          </a:prstGeom>
        </p:spPr>
        <p:txBody>
          <a:bodyPr>
            <a:normAutofit/>
          </a:bodyPr>
          <a:lstStyle>
            <a:lvl1pPr marL="0" indent="0">
              <a:buNone/>
              <a:defRPr sz="1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53" name="Picture Placeholder 2">
            <a:extLst>
              <a:ext uri="{FF2B5EF4-FFF2-40B4-BE49-F238E27FC236}">
                <a16:creationId xmlns:a16="http://schemas.microsoft.com/office/drawing/2014/main" id="{659A8389-B772-4358-8E20-57DBBA7C7410}"/>
              </a:ext>
            </a:extLst>
          </p:cNvPr>
          <p:cNvSpPr>
            <a:spLocks noGrp="1"/>
          </p:cNvSpPr>
          <p:nvPr>
            <p:ph type="pic" idx="31"/>
          </p:nvPr>
        </p:nvSpPr>
        <p:spPr bwMode="auto">
          <a:xfrm>
            <a:off x="9178512" y="3586831"/>
            <a:ext cx="1938855" cy="1921427"/>
          </a:xfrm>
          <a:custGeom>
            <a:avLst/>
            <a:gdLst>
              <a:gd name="connsiteX0" fmla="*/ 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0 w 6561222"/>
              <a:gd name="connsiteY4" fmla="*/ 0 h 6858000"/>
              <a:gd name="connsiteX0" fmla="*/ 81534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815340 w 6561222"/>
              <a:gd name="connsiteY4" fmla="*/ 0 h 6858000"/>
              <a:gd name="connsiteX0" fmla="*/ 712309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712309 w 6458191"/>
              <a:gd name="connsiteY4" fmla="*/ 0 h 6858000"/>
              <a:gd name="connsiteX0" fmla="*/ 7647 w 6458191"/>
              <a:gd name="connsiteY0" fmla="*/ 0 h 6885102"/>
              <a:gd name="connsiteX1" fmla="*/ 6458191 w 6458191"/>
              <a:gd name="connsiteY1" fmla="*/ 27102 h 6885102"/>
              <a:gd name="connsiteX2" fmla="*/ 6458191 w 6458191"/>
              <a:gd name="connsiteY2" fmla="*/ 6885102 h 6885102"/>
              <a:gd name="connsiteX3" fmla="*/ 0 w 6458191"/>
              <a:gd name="connsiteY3" fmla="*/ 6885102 h 6885102"/>
              <a:gd name="connsiteX4" fmla="*/ 7647 w 6458191"/>
              <a:gd name="connsiteY4" fmla="*/ 0 h 6885102"/>
              <a:gd name="connsiteX0" fmla="*/ 7647 w 6458191"/>
              <a:gd name="connsiteY0" fmla="*/ 0 h 6885102"/>
              <a:gd name="connsiteX1" fmla="*/ 6458191 w 6458191"/>
              <a:gd name="connsiteY1" fmla="*/ 27102 h 6885102"/>
              <a:gd name="connsiteX2" fmla="*/ 5787548 w 6458191"/>
              <a:gd name="connsiteY2" fmla="*/ 6872924 h 6885102"/>
              <a:gd name="connsiteX3" fmla="*/ 0 w 6458191"/>
              <a:gd name="connsiteY3" fmla="*/ 6885102 h 6885102"/>
              <a:gd name="connsiteX4" fmla="*/ 7647 w 6458191"/>
              <a:gd name="connsiteY4" fmla="*/ 0 h 6885102"/>
              <a:gd name="connsiteX0" fmla="*/ 0 w 6468002"/>
              <a:gd name="connsiteY0" fmla="*/ 0 h 6866396"/>
              <a:gd name="connsiteX1" fmla="*/ 6468002 w 6468002"/>
              <a:gd name="connsiteY1" fmla="*/ 8396 h 6866396"/>
              <a:gd name="connsiteX2" fmla="*/ 5797359 w 6468002"/>
              <a:gd name="connsiteY2" fmla="*/ 6854218 h 6866396"/>
              <a:gd name="connsiteX3" fmla="*/ 9811 w 6468002"/>
              <a:gd name="connsiteY3" fmla="*/ 6866396 h 6866396"/>
              <a:gd name="connsiteX4" fmla="*/ 0 w 6468002"/>
              <a:gd name="connsiteY4" fmla="*/ 0 h 6866396"/>
              <a:gd name="connsiteX0" fmla="*/ 7 w 6459280"/>
              <a:gd name="connsiteY0" fmla="*/ 0 h 6866396"/>
              <a:gd name="connsiteX1" fmla="*/ 6459280 w 6459280"/>
              <a:gd name="connsiteY1" fmla="*/ 8396 h 6866396"/>
              <a:gd name="connsiteX2" fmla="*/ 5788637 w 6459280"/>
              <a:gd name="connsiteY2" fmla="*/ 6854218 h 6866396"/>
              <a:gd name="connsiteX3" fmla="*/ 1089 w 6459280"/>
              <a:gd name="connsiteY3" fmla="*/ 6866396 h 6866396"/>
              <a:gd name="connsiteX4" fmla="*/ 7 w 6459280"/>
              <a:gd name="connsiteY4" fmla="*/ 0 h 6866396"/>
              <a:gd name="connsiteX0" fmla="*/ 7 w 6459280"/>
              <a:gd name="connsiteY0" fmla="*/ 956 h 6858001"/>
              <a:gd name="connsiteX1" fmla="*/ 6459280 w 6459280"/>
              <a:gd name="connsiteY1" fmla="*/ 1 h 6858001"/>
              <a:gd name="connsiteX2" fmla="*/ 5788637 w 6459280"/>
              <a:gd name="connsiteY2" fmla="*/ 6845823 h 6858001"/>
              <a:gd name="connsiteX3" fmla="*/ 1089 w 6459280"/>
              <a:gd name="connsiteY3" fmla="*/ 6858001 h 6858001"/>
              <a:gd name="connsiteX4" fmla="*/ 7 w 6459280"/>
              <a:gd name="connsiteY4" fmla="*/ 956 h 68580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9280" h="6858001">
                <a:moveTo>
                  <a:pt x="7" y="956"/>
                </a:moveTo>
                <a:lnTo>
                  <a:pt x="6459280" y="1"/>
                </a:lnTo>
                <a:lnTo>
                  <a:pt x="5788637" y="6845823"/>
                </a:lnTo>
                <a:lnTo>
                  <a:pt x="1089" y="6858001"/>
                </a:lnTo>
                <a:cubicBezTo>
                  <a:pt x="-2181" y="4569202"/>
                  <a:pt x="3277" y="2289755"/>
                  <a:pt x="7" y="956"/>
                </a:cubicBezTo>
                <a:close/>
              </a:path>
            </a:pathLst>
          </a:custGeom>
          <a:solidFill>
            <a:schemeClr val="tx1"/>
          </a:solid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0" indent="0" algn="ctr">
              <a:buNone/>
              <a:defRPr sz="10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4" name="Picture Placeholder 2">
            <a:extLst>
              <a:ext uri="{FF2B5EF4-FFF2-40B4-BE49-F238E27FC236}">
                <a16:creationId xmlns:a16="http://schemas.microsoft.com/office/drawing/2014/main" id="{E6112817-85EE-4F56-9FD0-8E15C08BFE4E}"/>
              </a:ext>
            </a:extLst>
          </p:cNvPr>
          <p:cNvSpPr>
            <a:spLocks noGrp="1"/>
          </p:cNvSpPr>
          <p:nvPr>
            <p:ph type="pic" idx="32"/>
          </p:nvPr>
        </p:nvSpPr>
        <p:spPr>
          <a:xfrm>
            <a:off x="8777796" y="3496693"/>
            <a:ext cx="1920240" cy="1920240"/>
          </a:xfrm>
          <a:prstGeom prst="rect">
            <a:avLst/>
          </a:prstGeom>
        </p:spPr>
        <p:txBody>
          <a:bodyPr>
            <a:normAutofit/>
          </a:bodyPr>
          <a:lstStyle>
            <a:lvl1pPr marL="0" indent="0">
              <a:buNone/>
              <a:defRPr sz="1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Tree>
    <p:extLst>
      <p:ext uri="{BB962C8B-B14F-4D97-AF65-F5344CB8AC3E}">
        <p14:creationId xmlns:p14="http://schemas.microsoft.com/office/powerpoint/2010/main" val="24904643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a:p>
        </p:txBody>
      </p:sp>
      <p:sp>
        <p:nvSpPr>
          <p:cNvPr id="2" name="Title 1">
            <a:extLst>
              <a:ext uri="{FF2B5EF4-FFF2-40B4-BE49-F238E27FC236}">
                <a16:creationId xmlns:a16="http://schemas.microsoft.com/office/drawing/2014/main" id="{A2F68D51-C7EF-BA43-B2CE-6BE46F2EE343}"/>
              </a:ext>
            </a:extLst>
          </p:cNvPr>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5" name="Text Placeholder 4">
            <a:extLst>
              <a:ext uri="{FF2B5EF4-FFF2-40B4-BE49-F238E27FC236}">
                <a16:creationId xmlns:a16="http://schemas.microsoft.com/office/drawing/2014/main" id="{552CF2FA-A3FB-4A9C-A8C2-28A61EE359D7}"/>
              </a:ext>
            </a:extLst>
          </p:cNvPr>
          <p:cNvSpPr>
            <a:spLocks noGrp="1"/>
          </p:cNvSpPr>
          <p:nvPr>
            <p:ph type="body" sz="quarter" idx="16"/>
          </p:nvPr>
        </p:nvSpPr>
        <p:spPr>
          <a:xfrm>
            <a:off x="502920" y="1145223"/>
            <a:ext cx="11323320" cy="445038"/>
          </a:xfrm>
        </p:spPr>
        <p:txBody>
          <a:bodyPr>
            <a:normAutofit/>
          </a:bodyPr>
          <a:lstStyle>
            <a:lvl1pPr>
              <a:lnSpc>
                <a:spcPct val="90000"/>
              </a:lnSpc>
              <a:defRPr b="1">
                <a:latin typeface="Montserrat" panose="00000500000000000000" pitchFamily="2" charset="0"/>
              </a:defRPr>
            </a:lvl1pPr>
          </a:lstStyle>
          <a:p>
            <a:pPr lvl="0"/>
            <a:r>
              <a:rPr lang="en-US"/>
              <a:t>Click to edit Master text styles</a:t>
            </a:r>
          </a:p>
        </p:txBody>
      </p:sp>
    </p:spTree>
    <p:extLst>
      <p:ext uri="{BB962C8B-B14F-4D97-AF65-F5344CB8AC3E}">
        <p14:creationId xmlns:p14="http://schemas.microsoft.com/office/powerpoint/2010/main" val="128205782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a:p>
        </p:txBody>
      </p:sp>
      <p:sp>
        <p:nvSpPr>
          <p:cNvPr id="2" name="Title 1">
            <a:extLst>
              <a:ext uri="{FF2B5EF4-FFF2-40B4-BE49-F238E27FC236}">
                <a16:creationId xmlns:a16="http://schemas.microsoft.com/office/drawing/2014/main" id="{A2F68D51-C7EF-BA43-B2CE-6BE46F2EE343}"/>
              </a:ext>
            </a:extLst>
          </p:cNvPr>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5" name="Text Placeholder 4">
            <a:extLst>
              <a:ext uri="{FF2B5EF4-FFF2-40B4-BE49-F238E27FC236}">
                <a16:creationId xmlns:a16="http://schemas.microsoft.com/office/drawing/2014/main" id="{552CF2FA-A3FB-4A9C-A8C2-28A61EE359D7}"/>
              </a:ext>
            </a:extLst>
          </p:cNvPr>
          <p:cNvSpPr>
            <a:spLocks noGrp="1"/>
          </p:cNvSpPr>
          <p:nvPr>
            <p:ph type="body" sz="quarter" idx="16"/>
          </p:nvPr>
        </p:nvSpPr>
        <p:spPr>
          <a:xfrm>
            <a:off x="502920" y="1145223"/>
            <a:ext cx="11323320" cy="445038"/>
          </a:xfrm>
        </p:spPr>
        <p:txBody>
          <a:bodyPr>
            <a:normAutofit/>
          </a:bodyPr>
          <a:lstStyle>
            <a:lvl1pPr>
              <a:lnSpc>
                <a:spcPct val="90000"/>
              </a:lnSpc>
              <a:defRPr b="1">
                <a:latin typeface="Montserrat" panose="00000500000000000000" pitchFamily="2" charset="0"/>
              </a:defRPr>
            </a:lvl1pPr>
          </a:lstStyle>
          <a:p>
            <a:pPr lvl="0"/>
            <a:r>
              <a:rPr lang="en-US"/>
              <a:t>Click to edit Master text styles</a:t>
            </a:r>
          </a:p>
        </p:txBody>
      </p:sp>
    </p:spTree>
    <p:extLst>
      <p:ext uri="{BB962C8B-B14F-4D97-AF65-F5344CB8AC3E}">
        <p14:creationId xmlns:p14="http://schemas.microsoft.com/office/powerpoint/2010/main" val="13140614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a:p>
        </p:txBody>
      </p:sp>
      <p:sp>
        <p:nvSpPr>
          <p:cNvPr id="12" name="Footer Placeholder 11">
            <a:extLst>
              <a:ext uri="{FF2B5EF4-FFF2-40B4-BE49-F238E27FC236}">
                <a16:creationId xmlns:a16="http://schemas.microsoft.com/office/drawing/2014/main" id="{A06236C2-C0C6-9F40-8079-EFFB66FA395D}"/>
              </a:ext>
            </a:extLst>
          </p:cNvPr>
          <p:cNvSpPr>
            <a:spLocks noGrp="1"/>
          </p:cNvSpPr>
          <p:nvPr>
            <p:ph type="ftr" sz="quarter" idx="13"/>
          </p:nvPr>
        </p:nvSpPr>
        <p:spPr/>
        <p:txBody>
          <a:bodyPr/>
          <a:lstStyle/>
          <a:p>
            <a:endParaRPr lang="en-US"/>
          </a:p>
        </p:txBody>
      </p:sp>
      <p:sp>
        <p:nvSpPr>
          <p:cNvPr id="2" name="Title 1">
            <a:extLst>
              <a:ext uri="{FF2B5EF4-FFF2-40B4-BE49-F238E27FC236}">
                <a16:creationId xmlns:a16="http://schemas.microsoft.com/office/drawing/2014/main" id="{A2F68D51-C7EF-BA43-B2CE-6BE46F2EE343}"/>
              </a:ext>
            </a:extLst>
          </p:cNvPr>
          <p:cNvSpPr>
            <a:spLocks noGrp="1"/>
          </p:cNvSpPr>
          <p:nvPr>
            <p:ph type="title" hasCustomPrompt="1"/>
          </p:nvPr>
        </p:nvSpPr>
        <p:spPr/>
        <p:txBody>
          <a:bodyPr/>
          <a:lstStyle>
            <a:lvl1pPr>
              <a:defRPr>
                <a:latin typeface="+mj-lt"/>
              </a:defRPr>
            </a:lvl1pPr>
          </a:lstStyle>
          <a:p>
            <a:r>
              <a:rPr lang="en-US" dirty="0"/>
              <a:t>CLICK TO EDIT MASTER TITLE STYLE</a:t>
            </a:r>
          </a:p>
        </p:txBody>
      </p:sp>
      <p:sp>
        <p:nvSpPr>
          <p:cNvPr id="5" name="Text Placeholder 4">
            <a:extLst>
              <a:ext uri="{FF2B5EF4-FFF2-40B4-BE49-F238E27FC236}">
                <a16:creationId xmlns:a16="http://schemas.microsoft.com/office/drawing/2014/main" id="{552CF2FA-A3FB-4A9C-A8C2-28A61EE359D7}"/>
              </a:ext>
            </a:extLst>
          </p:cNvPr>
          <p:cNvSpPr>
            <a:spLocks noGrp="1"/>
          </p:cNvSpPr>
          <p:nvPr>
            <p:ph type="body" sz="quarter" idx="16"/>
          </p:nvPr>
        </p:nvSpPr>
        <p:spPr>
          <a:xfrm>
            <a:off x="502920" y="1145223"/>
            <a:ext cx="11323320" cy="445038"/>
          </a:xfrm>
        </p:spPr>
        <p:txBody>
          <a:bodyPr>
            <a:normAutofit/>
          </a:bodyPr>
          <a:lstStyle>
            <a:lvl1pPr>
              <a:lnSpc>
                <a:spcPct val="90000"/>
              </a:lnSpc>
              <a:defRPr b="1">
                <a:latin typeface="Montserrat" panose="00000500000000000000" pitchFamily="2" charset="0"/>
              </a:defRPr>
            </a:lvl1pPr>
          </a:lstStyle>
          <a:p>
            <a:pPr lvl="0"/>
            <a:r>
              <a:rPr lang="en-US"/>
              <a:t>Click to edit Master text styles</a:t>
            </a:r>
          </a:p>
        </p:txBody>
      </p:sp>
    </p:spTree>
    <p:extLst>
      <p:ext uri="{BB962C8B-B14F-4D97-AF65-F5344CB8AC3E}">
        <p14:creationId xmlns:p14="http://schemas.microsoft.com/office/powerpoint/2010/main" val="30921326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A329D17-AD6E-144C-8D31-53FF7B1A080A}"/>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5C04F9E-6E47-6042-870E-8E7DC1A7D9CD}"/>
              </a:ext>
            </a:extLst>
          </p:cNvPr>
          <p:cNvSpPr>
            <a:spLocks noGrp="1"/>
          </p:cNvSpPr>
          <p:nvPr>
            <p:ph type="ctrTitle" hasCustomPrompt="1"/>
          </p:nvPr>
        </p:nvSpPr>
        <p:spPr>
          <a:xfrm>
            <a:off x="1086937" y="2190193"/>
            <a:ext cx="9144000" cy="2387600"/>
          </a:xfrm>
        </p:spPr>
        <p:txBody>
          <a:bodyPr anchor="ctr" anchorCtr="0">
            <a:normAutofit/>
          </a:bodyPr>
          <a:lstStyle>
            <a:lvl1pPr algn="l">
              <a:defRPr sz="6200" b="1" i="0">
                <a:solidFill>
                  <a:schemeClr val="bg1"/>
                </a:solidFill>
                <a:latin typeface="+mj-lt"/>
              </a:defRPr>
            </a:lvl1pPr>
          </a:lstStyle>
          <a:p>
            <a:r>
              <a:rPr lang="en-US" dirty="0"/>
              <a:t>THANK YOU!</a:t>
            </a:r>
          </a:p>
        </p:txBody>
      </p:sp>
      <p:pic>
        <p:nvPicPr>
          <p:cNvPr id="5" name="Picture 4">
            <a:extLst>
              <a:ext uri="{FF2B5EF4-FFF2-40B4-BE49-F238E27FC236}">
                <a16:creationId xmlns:a16="http://schemas.microsoft.com/office/drawing/2014/main" id="{7E7D8464-060D-3146-A4C6-9669F7BD8390}"/>
              </a:ext>
            </a:extLst>
          </p:cNvPr>
          <p:cNvPicPr>
            <a:picLocks noChangeAspect="1"/>
          </p:cNvPicPr>
          <p:nvPr userDrawn="1"/>
        </p:nvPicPr>
        <p:blipFill>
          <a:blip r:embed="rId2"/>
          <a:srcRect/>
          <a:stretch/>
        </p:blipFill>
        <p:spPr>
          <a:xfrm>
            <a:off x="1105595" y="712523"/>
            <a:ext cx="2897445" cy="539827"/>
          </a:xfrm>
          <a:prstGeom prst="rect">
            <a:avLst/>
          </a:prstGeom>
        </p:spPr>
      </p:pic>
    </p:spTree>
    <p:extLst>
      <p:ext uri="{BB962C8B-B14F-4D97-AF65-F5344CB8AC3E}">
        <p14:creationId xmlns:p14="http://schemas.microsoft.com/office/powerpoint/2010/main" val="410334345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4892953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Summary 2">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374811726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87278106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and Two Content 2">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3797302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Title Content and Tabl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404564104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Opt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320AD9-7DC7-504D-8A99-0CD1D5650664}"/>
              </a:ext>
            </a:extLst>
          </p:cNvPr>
          <p:cNvSpPr>
            <a:spLocks noGrp="1"/>
          </p:cNvSpPr>
          <p:nvPr>
            <p:ph type="title" hasCustomPrompt="1"/>
          </p:nvPr>
        </p:nvSpPr>
        <p:spPr>
          <a:xfrm>
            <a:off x="1086937" y="2002632"/>
            <a:ext cx="8674283" cy="2852737"/>
          </a:xfrm>
        </p:spPr>
        <p:txBody>
          <a:bodyPr anchor="ctr" anchorCtr="0">
            <a:normAutofit/>
          </a:bodyPr>
          <a:lstStyle>
            <a:lvl1pPr>
              <a:lnSpc>
                <a:spcPct val="80000"/>
              </a:lnSpc>
              <a:defRPr sz="4800" b="1" i="0">
                <a:solidFill>
                  <a:schemeClr val="tx1"/>
                </a:solidFill>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2AB5F342-2C61-4589-851E-0A491A8B0945}"/>
              </a:ext>
            </a:extLst>
          </p:cNvPr>
          <p:cNvSpPr>
            <a:spLocks noGrp="1"/>
          </p:cNvSpPr>
          <p:nvPr>
            <p:ph type="sldNum" sz="quarter" idx="4"/>
          </p:nvPr>
        </p:nvSpPr>
        <p:spPr>
          <a:xfrm>
            <a:off x="11609407" y="6387132"/>
            <a:ext cx="415724" cy="365125"/>
          </a:xfrm>
          <a:prstGeom prst="rect">
            <a:avLst/>
          </a:prstGeom>
        </p:spPr>
        <p:txBody>
          <a:bodyPr vert="horz" lIns="91440" tIns="45720" rIns="91440" bIns="45720" rtlCol="0" anchor="ctr"/>
          <a:lstStyle>
            <a:lvl1pPr algn="ctr">
              <a:defRPr sz="1000" b="1" i="0">
                <a:solidFill>
                  <a:schemeClr val="bg1"/>
                </a:solidFill>
                <a:latin typeface="Montserrat" pitchFamily="2" charset="77"/>
              </a:defRPr>
            </a:lvl1pPr>
          </a:lstStyle>
          <a:p>
            <a:fld id="{EAABD05C-668F-BB41-A0A2-F40ABC39699C}" type="slidenum">
              <a:rPr lang="en-US" smtClean="0"/>
              <a:pPr/>
              <a:t>‹#›</a:t>
            </a:fld>
            <a:endParaRPr lang="en-US"/>
          </a:p>
        </p:txBody>
      </p:sp>
    </p:spTree>
    <p:extLst>
      <p:ext uri="{BB962C8B-B14F-4D97-AF65-F5344CB8AC3E}">
        <p14:creationId xmlns:p14="http://schemas.microsoft.com/office/powerpoint/2010/main" val="1411669169"/>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Title and Two Conten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156121113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Section Header Opt 1">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1B104FF-2865-4A7C-B4FD-F1137CD3F158}"/>
              </a:ext>
            </a:extLst>
          </p:cNvPr>
          <p:cNvSpPr/>
          <p:nvPr userDrawn="1"/>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8EF535A2-87A6-9B4B-9A32-8C04C18EC6AD}"/>
              </a:ext>
            </a:extLst>
          </p:cNvPr>
          <p:cNvSpPr>
            <a:spLocks noGrp="1"/>
          </p:cNvSpPr>
          <p:nvPr>
            <p:ph type="title" hasCustomPrompt="1"/>
          </p:nvPr>
        </p:nvSpPr>
        <p:spPr>
          <a:xfrm>
            <a:off x="1086937" y="2002632"/>
            <a:ext cx="8674283" cy="2852737"/>
          </a:xfrm>
        </p:spPr>
        <p:txBody>
          <a:bodyPr anchor="ctr" anchorCtr="0">
            <a:normAutofit/>
          </a:bodyPr>
          <a:lstStyle>
            <a:lvl1pPr>
              <a:lnSpc>
                <a:spcPct val="80000"/>
              </a:lnSpc>
              <a:defRPr sz="4800" b="1" i="0">
                <a:solidFill>
                  <a:schemeClr val="bg1"/>
                </a:solidFill>
                <a:latin typeface="+mj-lt"/>
              </a:defRPr>
            </a:lvl1pPr>
          </a:lstStyle>
          <a:p>
            <a:r>
              <a:rPr lang="en-US" dirty="0"/>
              <a:t>CLICK TO EDIT MASTER TITLE STYLE</a:t>
            </a:r>
          </a:p>
        </p:txBody>
      </p:sp>
      <p:sp>
        <p:nvSpPr>
          <p:cNvPr id="3" name="Slide Number Placeholder 5">
            <a:extLst>
              <a:ext uri="{FF2B5EF4-FFF2-40B4-BE49-F238E27FC236}">
                <a16:creationId xmlns:a16="http://schemas.microsoft.com/office/drawing/2014/main" id="{E1D491BE-BDB1-432E-99CC-0B7C25773C70}"/>
              </a:ext>
            </a:extLst>
          </p:cNvPr>
          <p:cNvSpPr>
            <a:spLocks noGrp="1"/>
          </p:cNvSpPr>
          <p:nvPr>
            <p:ph type="sldNum" sz="quarter" idx="4"/>
          </p:nvPr>
        </p:nvSpPr>
        <p:spPr>
          <a:xfrm>
            <a:off x="11609407" y="6387132"/>
            <a:ext cx="415724" cy="365125"/>
          </a:xfrm>
          <a:prstGeom prst="rect">
            <a:avLst/>
          </a:prstGeom>
        </p:spPr>
        <p:txBody>
          <a:bodyPr vert="horz" lIns="91440" tIns="45720" rIns="91440" bIns="45720" rtlCol="0" anchor="ctr"/>
          <a:lstStyle>
            <a:lvl1pPr algn="ctr">
              <a:defRPr sz="1000" b="1" i="0">
                <a:solidFill>
                  <a:schemeClr val="tx1"/>
                </a:solidFill>
                <a:latin typeface="Montserrat" pitchFamily="2" charset="77"/>
              </a:defRPr>
            </a:lvl1pPr>
          </a:lstStyle>
          <a:p>
            <a:fld id="{EAABD05C-668F-BB41-A0A2-F40ABC39699C}" type="slidenum">
              <a:rPr lang="en-US" smtClean="0"/>
              <a:pPr/>
              <a:t>‹#›</a:t>
            </a:fld>
            <a:endParaRPr lang="en-US"/>
          </a:p>
        </p:txBody>
      </p:sp>
      <p:pic>
        <p:nvPicPr>
          <p:cNvPr id="8" name="Picture 7">
            <a:extLst>
              <a:ext uri="{FF2B5EF4-FFF2-40B4-BE49-F238E27FC236}">
                <a16:creationId xmlns:a16="http://schemas.microsoft.com/office/drawing/2014/main" id="{21881120-AE4B-8B48-8FD7-C91DFD281AA4}"/>
              </a:ext>
            </a:extLst>
          </p:cNvPr>
          <p:cNvPicPr>
            <a:picLocks noChangeAspect="1"/>
          </p:cNvPicPr>
          <p:nvPr userDrawn="1"/>
        </p:nvPicPr>
        <p:blipFill>
          <a:blip r:embed="rId2"/>
          <a:srcRect/>
          <a:stretch/>
        </p:blipFill>
        <p:spPr>
          <a:xfrm>
            <a:off x="467501" y="6393867"/>
            <a:ext cx="1684681" cy="313876"/>
          </a:xfrm>
          <a:prstGeom prst="rect">
            <a:avLst/>
          </a:prstGeom>
        </p:spPr>
      </p:pic>
    </p:spTree>
    <p:extLst>
      <p:ext uri="{BB962C8B-B14F-4D97-AF65-F5344CB8AC3E}">
        <p14:creationId xmlns:p14="http://schemas.microsoft.com/office/powerpoint/2010/main" val="2698262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Opt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6320AD9-7DC7-504D-8A99-0CD1D5650664}"/>
              </a:ext>
            </a:extLst>
          </p:cNvPr>
          <p:cNvSpPr>
            <a:spLocks noGrp="1"/>
          </p:cNvSpPr>
          <p:nvPr>
            <p:ph type="title" hasCustomPrompt="1"/>
          </p:nvPr>
        </p:nvSpPr>
        <p:spPr>
          <a:xfrm>
            <a:off x="1086937" y="2002632"/>
            <a:ext cx="6159683" cy="2852737"/>
          </a:xfrm>
        </p:spPr>
        <p:txBody>
          <a:bodyPr anchor="ctr" anchorCtr="0">
            <a:normAutofit/>
          </a:bodyPr>
          <a:lstStyle>
            <a:lvl1pPr>
              <a:lnSpc>
                <a:spcPct val="80000"/>
              </a:lnSpc>
              <a:defRPr sz="4800" b="1" i="0">
                <a:solidFill>
                  <a:schemeClr val="tx1"/>
                </a:solidFill>
                <a:latin typeface="+mj-lt"/>
              </a:defRPr>
            </a:lvl1pPr>
          </a:lstStyle>
          <a:p>
            <a:r>
              <a:rPr lang="en-US" dirty="0"/>
              <a:t>CLICK TO EDIT MASTER TITLE STYLE</a:t>
            </a:r>
          </a:p>
        </p:txBody>
      </p:sp>
      <p:sp>
        <p:nvSpPr>
          <p:cNvPr id="6" name="Picture Placeholder 2">
            <a:extLst>
              <a:ext uri="{FF2B5EF4-FFF2-40B4-BE49-F238E27FC236}">
                <a16:creationId xmlns:a16="http://schemas.microsoft.com/office/drawing/2014/main" id="{11A30E96-00E8-44BD-B6A1-B6861B517F14}"/>
              </a:ext>
            </a:extLst>
          </p:cNvPr>
          <p:cNvSpPr>
            <a:spLocks noGrp="1"/>
          </p:cNvSpPr>
          <p:nvPr>
            <p:ph type="pic" idx="16"/>
          </p:nvPr>
        </p:nvSpPr>
        <p:spPr bwMode="auto">
          <a:xfrm>
            <a:off x="7382854" y="0"/>
            <a:ext cx="4800601" cy="6858000"/>
          </a:xfrm>
          <a:custGeom>
            <a:avLst/>
            <a:gdLst>
              <a:gd name="connsiteX0" fmla="*/ 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0 w 6561222"/>
              <a:gd name="connsiteY4" fmla="*/ 0 h 6858000"/>
              <a:gd name="connsiteX0" fmla="*/ 81534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815340 w 6561222"/>
              <a:gd name="connsiteY4" fmla="*/ 0 h 6858000"/>
              <a:gd name="connsiteX0" fmla="*/ 712309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712309 w 6458191"/>
              <a:gd name="connsiteY4" fmla="*/ 0 h 6858000"/>
              <a:gd name="connsiteX0" fmla="*/ 958335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958335 w 64581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191" h="6858000">
                <a:moveTo>
                  <a:pt x="958335" y="0"/>
                </a:moveTo>
                <a:lnTo>
                  <a:pt x="6458191" y="0"/>
                </a:lnTo>
                <a:lnTo>
                  <a:pt x="6458191" y="6858000"/>
                </a:lnTo>
                <a:lnTo>
                  <a:pt x="0" y="6858000"/>
                </a:lnTo>
                <a:lnTo>
                  <a:pt x="958335" y="0"/>
                </a:lnTo>
                <a:close/>
              </a:path>
            </a:pathLst>
          </a:cu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0" indent="0" algn="ctr">
              <a:buNone/>
              <a:defRPr sz="2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9" name="Slide Number Placeholder 5">
            <a:extLst>
              <a:ext uri="{FF2B5EF4-FFF2-40B4-BE49-F238E27FC236}">
                <a16:creationId xmlns:a16="http://schemas.microsoft.com/office/drawing/2014/main" id="{9CACD0A5-268E-4F60-A527-38244C512C6E}"/>
              </a:ext>
            </a:extLst>
          </p:cNvPr>
          <p:cNvSpPr>
            <a:spLocks noGrp="1"/>
          </p:cNvSpPr>
          <p:nvPr>
            <p:ph type="sldNum" sz="quarter" idx="4"/>
          </p:nvPr>
        </p:nvSpPr>
        <p:spPr>
          <a:xfrm>
            <a:off x="11609407" y="6387132"/>
            <a:ext cx="415724" cy="365125"/>
          </a:xfrm>
          <a:prstGeom prst="rect">
            <a:avLst/>
          </a:prstGeom>
        </p:spPr>
        <p:txBody>
          <a:bodyPr vert="horz" lIns="91440" tIns="45720" rIns="91440" bIns="45720" rtlCol="0" anchor="ctr"/>
          <a:lstStyle>
            <a:lvl1pPr algn="ctr">
              <a:defRPr sz="1000" b="1" i="0">
                <a:solidFill>
                  <a:schemeClr val="tx1"/>
                </a:solidFill>
                <a:latin typeface="Montserrat" pitchFamily="2" charset="77"/>
              </a:defRPr>
            </a:lvl1pPr>
          </a:lstStyle>
          <a:p>
            <a:fld id="{EAABD05C-668F-BB41-A0A2-F40ABC39699C}" type="slidenum">
              <a:rPr lang="en-US" smtClean="0"/>
              <a:pPr/>
              <a:t>‹#›</a:t>
            </a:fld>
            <a:endParaRPr lang="en-US"/>
          </a:p>
        </p:txBody>
      </p:sp>
    </p:spTree>
    <p:extLst>
      <p:ext uri="{BB962C8B-B14F-4D97-AF65-F5344CB8AC3E}">
        <p14:creationId xmlns:p14="http://schemas.microsoft.com/office/powerpoint/2010/main" val="3639718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Header Opt 2">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E944192-A31F-4742-8CAC-05F3D3B0625E}"/>
              </a:ext>
            </a:extLst>
          </p:cNvPr>
          <p:cNvGrpSpPr/>
          <p:nvPr userDrawn="1"/>
        </p:nvGrpSpPr>
        <p:grpSpPr>
          <a:xfrm>
            <a:off x="0" y="0"/>
            <a:ext cx="8181502" cy="6858000"/>
            <a:chOff x="0" y="0"/>
            <a:chExt cx="8181502" cy="6858000"/>
          </a:xfrm>
          <a:solidFill>
            <a:schemeClr val="tx1"/>
          </a:solidFill>
        </p:grpSpPr>
        <p:sp>
          <p:nvSpPr>
            <p:cNvPr id="7" name="Rectangle 6">
              <a:extLst>
                <a:ext uri="{FF2B5EF4-FFF2-40B4-BE49-F238E27FC236}">
                  <a16:creationId xmlns:a16="http://schemas.microsoft.com/office/drawing/2014/main" id="{A2E2E4DA-AC59-ED45-9385-2E82174D8608}"/>
                </a:ext>
              </a:extLst>
            </p:cNvPr>
            <p:cNvSpPr/>
            <p:nvPr userDrawn="1"/>
          </p:nvSpPr>
          <p:spPr>
            <a:xfrm>
              <a:off x="0" y="0"/>
              <a:ext cx="1882140" cy="68580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B0FCC3B8-3A2F-4AB7-A681-BC7A727C9E5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3702" y="0"/>
              <a:ext cx="6527800" cy="6858000"/>
            </a:xfrm>
            <a:prstGeom prst="rect">
              <a:avLst/>
            </a:prstGeom>
          </p:spPr>
        </p:pic>
      </p:grpSp>
      <p:sp>
        <p:nvSpPr>
          <p:cNvPr id="5" name="Title 1">
            <a:extLst>
              <a:ext uri="{FF2B5EF4-FFF2-40B4-BE49-F238E27FC236}">
                <a16:creationId xmlns:a16="http://schemas.microsoft.com/office/drawing/2014/main" id="{16320AD9-7DC7-504D-8A99-0CD1D5650664}"/>
              </a:ext>
            </a:extLst>
          </p:cNvPr>
          <p:cNvSpPr>
            <a:spLocks noGrp="1"/>
          </p:cNvSpPr>
          <p:nvPr>
            <p:ph type="title" hasCustomPrompt="1"/>
          </p:nvPr>
        </p:nvSpPr>
        <p:spPr>
          <a:xfrm>
            <a:off x="1086937" y="2002632"/>
            <a:ext cx="6159683" cy="2852737"/>
          </a:xfrm>
        </p:spPr>
        <p:txBody>
          <a:bodyPr anchor="ctr" anchorCtr="0">
            <a:normAutofit/>
          </a:bodyPr>
          <a:lstStyle>
            <a:lvl1pPr>
              <a:lnSpc>
                <a:spcPct val="80000"/>
              </a:lnSpc>
              <a:defRPr sz="4800" b="1" i="0">
                <a:solidFill>
                  <a:schemeClr val="bg1"/>
                </a:solidFill>
                <a:latin typeface="+mj-lt"/>
              </a:defRPr>
            </a:lvl1pPr>
          </a:lstStyle>
          <a:p>
            <a:r>
              <a:rPr lang="en-US" dirty="0"/>
              <a:t>CLICK TO EDIT MASTER TITLE STYLE</a:t>
            </a:r>
          </a:p>
        </p:txBody>
      </p:sp>
      <p:sp>
        <p:nvSpPr>
          <p:cNvPr id="6" name="Picture Placeholder 2">
            <a:extLst>
              <a:ext uri="{FF2B5EF4-FFF2-40B4-BE49-F238E27FC236}">
                <a16:creationId xmlns:a16="http://schemas.microsoft.com/office/drawing/2014/main" id="{11A30E96-00E8-44BD-B6A1-B6861B517F14}"/>
              </a:ext>
            </a:extLst>
          </p:cNvPr>
          <p:cNvSpPr>
            <a:spLocks noGrp="1"/>
          </p:cNvSpPr>
          <p:nvPr>
            <p:ph type="pic" idx="16"/>
          </p:nvPr>
        </p:nvSpPr>
        <p:spPr bwMode="auto">
          <a:xfrm>
            <a:off x="7382854" y="0"/>
            <a:ext cx="4809146" cy="6858000"/>
          </a:xfrm>
          <a:custGeom>
            <a:avLst/>
            <a:gdLst>
              <a:gd name="connsiteX0" fmla="*/ 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0 w 6561222"/>
              <a:gd name="connsiteY4" fmla="*/ 0 h 6858000"/>
              <a:gd name="connsiteX0" fmla="*/ 81534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815340 w 6561222"/>
              <a:gd name="connsiteY4" fmla="*/ 0 h 6858000"/>
              <a:gd name="connsiteX0" fmla="*/ 712309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712309 w 6458191"/>
              <a:gd name="connsiteY4" fmla="*/ 0 h 6858000"/>
              <a:gd name="connsiteX0" fmla="*/ 958335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958335 w 64581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191" h="6858000">
                <a:moveTo>
                  <a:pt x="958335" y="0"/>
                </a:moveTo>
                <a:lnTo>
                  <a:pt x="6458191" y="0"/>
                </a:lnTo>
                <a:lnTo>
                  <a:pt x="6458191" y="6858000"/>
                </a:lnTo>
                <a:lnTo>
                  <a:pt x="0" y="6858000"/>
                </a:lnTo>
                <a:lnTo>
                  <a:pt x="958335" y="0"/>
                </a:lnTo>
                <a:close/>
              </a:path>
            </a:pathLst>
          </a:cu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0" indent="0" algn="ctr">
              <a:buNone/>
              <a:defRPr sz="2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CFB46C23-EDCE-4D96-801D-AC0CCFC584E2}"/>
              </a:ext>
            </a:extLst>
          </p:cNvPr>
          <p:cNvSpPr>
            <a:spLocks noGrp="1"/>
          </p:cNvSpPr>
          <p:nvPr>
            <p:ph type="sldNum" sz="quarter" idx="4"/>
          </p:nvPr>
        </p:nvSpPr>
        <p:spPr>
          <a:xfrm>
            <a:off x="11609407" y="6387132"/>
            <a:ext cx="415724" cy="365125"/>
          </a:xfrm>
          <a:prstGeom prst="rect">
            <a:avLst/>
          </a:prstGeom>
        </p:spPr>
        <p:txBody>
          <a:bodyPr vert="horz" lIns="91440" tIns="45720" rIns="91440" bIns="45720" rtlCol="0" anchor="ctr"/>
          <a:lstStyle>
            <a:lvl1pPr algn="ctr">
              <a:defRPr sz="1000" b="1" i="0">
                <a:solidFill>
                  <a:schemeClr val="tx1"/>
                </a:solidFill>
                <a:latin typeface="Montserrat" pitchFamily="2" charset="77"/>
              </a:defRPr>
            </a:lvl1pPr>
          </a:lstStyle>
          <a:p>
            <a:fld id="{EAABD05C-668F-BB41-A0A2-F40ABC39699C}" type="slidenum">
              <a:rPr lang="en-US" smtClean="0"/>
              <a:pPr/>
              <a:t>‹#›</a:t>
            </a:fld>
            <a:endParaRPr lang="en-US"/>
          </a:p>
        </p:txBody>
      </p:sp>
      <p:pic>
        <p:nvPicPr>
          <p:cNvPr id="11" name="Picture 10">
            <a:extLst>
              <a:ext uri="{FF2B5EF4-FFF2-40B4-BE49-F238E27FC236}">
                <a16:creationId xmlns:a16="http://schemas.microsoft.com/office/drawing/2014/main" id="{F47B7509-15D1-1F43-950B-6C22A5B38667}"/>
              </a:ext>
            </a:extLst>
          </p:cNvPr>
          <p:cNvPicPr>
            <a:picLocks noChangeAspect="1"/>
          </p:cNvPicPr>
          <p:nvPr userDrawn="1"/>
        </p:nvPicPr>
        <p:blipFill>
          <a:blip r:embed="rId4"/>
          <a:srcRect/>
          <a:stretch/>
        </p:blipFill>
        <p:spPr>
          <a:xfrm>
            <a:off x="467501" y="6393867"/>
            <a:ext cx="1684681" cy="313876"/>
          </a:xfrm>
          <a:prstGeom prst="rect">
            <a:avLst/>
          </a:prstGeom>
        </p:spPr>
      </p:pic>
    </p:spTree>
    <p:extLst>
      <p:ext uri="{BB962C8B-B14F-4D97-AF65-F5344CB8AC3E}">
        <p14:creationId xmlns:p14="http://schemas.microsoft.com/office/powerpoint/2010/main" val="28341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ntro Slide">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709EBB92-221C-814C-A29B-9EDEBD035A3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6527800" cy="6858000"/>
          </a:xfrm>
          <a:prstGeom prst="rect">
            <a:avLst/>
          </a:prstGeom>
        </p:spPr>
      </p:pic>
      <p:sp>
        <p:nvSpPr>
          <p:cNvPr id="7" name="Title 1">
            <a:extLst>
              <a:ext uri="{FF2B5EF4-FFF2-40B4-BE49-F238E27FC236}">
                <a16:creationId xmlns:a16="http://schemas.microsoft.com/office/drawing/2014/main" id="{156EE42C-B060-0F45-935D-F3B38AC99C9A}"/>
              </a:ext>
            </a:extLst>
          </p:cNvPr>
          <p:cNvSpPr>
            <a:spLocks noGrp="1"/>
          </p:cNvSpPr>
          <p:nvPr>
            <p:ph type="ctrTitle" hasCustomPrompt="1"/>
          </p:nvPr>
        </p:nvSpPr>
        <p:spPr>
          <a:xfrm>
            <a:off x="486138" y="442999"/>
            <a:ext cx="5486646" cy="4538076"/>
          </a:xfrm>
        </p:spPr>
        <p:txBody>
          <a:bodyPr anchor="t" anchorCtr="0">
            <a:normAutofit/>
          </a:bodyPr>
          <a:lstStyle>
            <a:lvl1pPr algn="l">
              <a:lnSpc>
                <a:spcPct val="80000"/>
              </a:lnSpc>
              <a:defRPr sz="6200" b="1" i="0">
                <a:solidFill>
                  <a:schemeClr val="bg1"/>
                </a:solidFill>
                <a:latin typeface="+mj-lt"/>
              </a:defRPr>
            </a:lvl1pPr>
          </a:lstStyle>
          <a:p>
            <a:r>
              <a:rPr lang="en-US" dirty="0"/>
              <a:t>CLICK TO EDIT MASTER TITLE STYLE</a:t>
            </a:r>
          </a:p>
        </p:txBody>
      </p:sp>
      <p:sp>
        <p:nvSpPr>
          <p:cNvPr id="10" name="Picture Placeholder 2">
            <a:extLst>
              <a:ext uri="{FF2B5EF4-FFF2-40B4-BE49-F238E27FC236}">
                <a16:creationId xmlns:a16="http://schemas.microsoft.com/office/drawing/2014/main" id="{20BEE8F3-8AA6-44EC-A1B0-9D46DFB15D37}"/>
              </a:ext>
            </a:extLst>
          </p:cNvPr>
          <p:cNvSpPr>
            <a:spLocks noGrp="1"/>
          </p:cNvSpPr>
          <p:nvPr>
            <p:ph type="pic" idx="16"/>
          </p:nvPr>
        </p:nvSpPr>
        <p:spPr bwMode="auto">
          <a:xfrm>
            <a:off x="5733810" y="0"/>
            <a:ext cx="6458191" cy="6858000"/>
          </a:xfrm>
          <a:custGeom>
            <a:avLst/>
            <a:gdLst>
              <a:gd name="connsiteX0" fmla="*/ 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0 w 6561222"/>
              <a:gd name="connsiteY4" fmla="*/ 0 h 6858000"/>
              <a:gd name="connsiteX0" fmla="*/ 815340 w 6561222"/>
              <a:gd name="connsiteY0" fmla="*/ 0 h 6858000"/>
              <a:gd name="connsiteX1" fmla="*/ 6561222 w 6561222"/>
              <a:gd name="connsiteY1" fmla="*/ 0 h 6858000"/>
              <a:gd name="connsiteX2" fmla="*/ 6561222 w 6561222"/>
              <a:gd name="connsiteY2" fmla="*/ 6858000 h 6858000"/>
              <a:gd name="connsiteX3" fmla="*/ 0 w 6561222"/>
              <a:gd name="connsiteY3" fmla="*/ 6858000 h 6858000"/>
              <a:gd name="connsiteX4" fmla="*/ 815340 w 6561222"/>
              <a:gd name="connsiteY4" fmla="*/ 0 h 6858000"/>
              <a:gd name="connsiteX0" fmla="*/ 712309 w 6458191"/>
              <a:gd name="connsiteY0" fmla="*/ 0 h 6858000"/>
              <a:gd name="connsiteX1" fmla="*/ 6458191 w 6458191"/>
              <a:gd name="connsiteY1" fmla="*/ 0 h 6858000"/>
              <a:gd name="connsiteX2" fmla="*/ 6458191 w 6458191"/>
              <a:gd name="connsiteY2" fmla="*/ 6858000 h 6858000"/>
              <a:gd name="connsiteX3" fmla="*/ 0 w 6458191"/>
              <a:gd name="connsiteY3" fmla="*/ 6858000 h 6858000"/>
              <a:gd name="connsiteX4" fmla="*/ 712309 w 6458191"/>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8191" h="6858000">
                <a:moveTo>
                  <a:pt x="712309" y="0"/>
                </a:moveTo>
                <a:lnTo>
                  <a:pt x="6458191" y="0"/>
                </a:lnTo>
                <a:lnTo>
                  <a:pt x="6458191" y="6858000"/>
                </a:lnTo>
                <a:lnTo>
                  <a:pt x="0" y="6858000"/>
                </a:lnTo>
                <a:lnTo>
                  <a:pt x="712309" y="0"/>
                </a:lnTo>
                <a:close/>
              </a:path>
            </a:pathLst>
          </a:cu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marL="0" indent="0" algn="ctr">
              <a:buNone/>
              <a:defRPr sz="2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Slide Number Placeholder 5">
            <a:extLst>
              <a:ext uri="{FF2B5EF4-FFF2-40B4-BE49-F238E27FC236}">
                <a16:creationId xmlns:a16="http://schemas.microsoft.com/office/drawing/2014/main" id="{7ECDC221-EC7A-4EAF-8E78-5121BE8D955A}"/>
              </a:ext>
            </a:extLst>
          </p:cNvPr>
          <p:cNvSpPr>
            <a:spLocks noGrp="1"/>
          </p:cNvSpPr>
          <p:nvPr>
            <p:ph type="sldNum" sz="quarter" idx="4"/>
          </p:nvPr>
        </p:nvSpPr>
        <p:spPr>
          <a:xfrm>
            <a:off x="11609407" y="6387132"/>
            <a:ext cx="415724" cy="365125"/>
          </a:xfrm>
          <a:prstGeom prst="rect">
            <a:avLst/>
          </a:prstGeom>
        </p:spPr>
        <p:txBody>
          <a:bodyPr vert="horz" lIns="91440" tIns="45720" rIns="91440" bIns="45720" rtlCol="0" anchor="ctr"/>
          <a:lstStyle>
            <a:lvl1pPr algn="ctr">
              <a:defRPr sz="1000" b="1" i="0">
                <a:solidFill>
                  <a:schemeClr val="tx1"/>
                </a:solidFill>
                <a:latin typeface="Montserrat" pitchFamily="2" charset="77"/>
              </a:defRPr>
            </a:lvl1pPr>
          </a:lstStyle>
          <a:p>
            <a:fld id="{EAABD05C-668F-BB41-A0A2-F40ABC39699C}" type="slidenum">
              <a:rPr lang="en-US" smtClean="0"/>
              <a:pPr/>
              <a:t>‹#›</a:t>
            </a:fld>
            <a:endParaRPr lang="en-US"/>
          </a:p>
        </p:txBody>
      </p:sp>
      <p:pic>
        <p:nvPicPr>
          <p:cNvPr id="8" name="Picture 7">
            <a:extLst>
              <a:ext uri="{FF2B5EF4-FFF2-40B4-BE49-F238E27FC236}">
                <a16:creationId xmlns:a16="http://schemas.microsoft.com/office/drawing/2014/main" id="{40E3D7BA-9B2B-5A42-A4D9-A558DB954A2B}"/>
              </a:ext>
            </a:extLst>
          </p:cNvPr>
          <p:cNvPicPr>
            <a:picLocks noChangeAspect="1"/>
          </p:cNvPicPr>
          <p:nvPr userDrawn="1"/>
        </p:nvPicPr>
        <p:blipFill>
          <a:blip r:embed="rId4"/>
          <a:srcRect/>
          <a:stretch/>
        </p:blipFill>
        <p:spPr>
          <a:xfrm>
            <a:off x="467501" y="6393867"/>
            <a:ext cx="1684681" cy="313876"/>
          </a:xfrm>
          <a:prstGeom prst="rect">
            <a:avLst/>
          </a:prstGeom>
        </p:spPr>
      </p:pic>
    </p:spTree>
    <p:extLst>
      <p:ext uri="{BB962C8B-B14F-4D97-AF65-F5344CB8AC3E}">
        <p14:creationId xmlns:p14="http://schemas.microsoft.com/office/powerpoint/2010/main" val="497341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oute w Image">
    <p:spTree>
      <p:nvGrpSpPr>
        <p:cNvPr id="1" name=""/>
        <p:cNvGrpSpPr/>
        <p:nvPr/>
      </p:nvGrpSpPr>
      <p:grpSpPr>
        <a:xfrm>
          <a:off x="0" y="0"/>
          <a:ext cx="0" cy="0"/>
          <a:chOff x="0" y="0"/>
          <a:chExt cx="0" cy="0"/>
        </a:xfrm>
      </p:grpSpPr>
      <p:sp>
        <p:nvSpPr>
          <p:cNvPr id="10" name="Picture Placeholder 2">
            <a:extLst>
              <a:ext uri="{FF2B5EF4-FFF2-40B4-BE49-F238E27FC236}">
                <a16:creationId xmlns:a16="http://schemas.microsoft.com/office/drawing/2014/main" id="{46F8B161-E3D0-A04A-8FCD-055BB91B63A7}"/>
              </a:ext>
            </a:extLst>
          </p:cNvPr>
          <p:cNvSpPr>
            <a:spLocks noGrp="1"/>
          </p:cNvSpPr>
          <p:nvPr>
            <p:ph type="pic" idx="16"/>
          </p:nvPr>
        </p:nvSpPr>
        <p:spPr>
          <a:xfrm>
            <a:off x="0" y="0"/>
            <a:ext cx="12192001" cy="6858000"/>
          </a:xfrm>
          <a:prstGeom prst="rect">
            <a:avLst/>
          </a:prstGeom>
        </p:spPr>
        <p:txBody>
          <a:bodyPr anchor="ctr"/>
          <a:lstStyle>
            <a:lvl1pPr marL="0" indent="0" algn="ctr">
              <a:buNone/>
              <a:defRPr sz="2400">
                <a:latin typeface="Montserrat Medium" panose="00000600000000000000"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6" name="Title 1">
            <a:extLst>
              <a:ext uri="{FF2B5EF4-FFF2-40B4-BE49-F238E27FC236}">
                <a16:creationId xmlns:a16="http://schemas.microsoft.com/office/drawing/2014/main" id="{F43C4E2D-230E-674B-A1EB-B61A44B46ECE}"/>
              </a:ext>
            </a:extLst>
          </p:cNvPr>
          <p:cNvSpPr>
            <a:spLocks noGrp="1"/>
          </p:cNvSpPr>
          <p:nvPr>
            <p:ph type="ctrTitle" hasCustomPrompt="1"/>
          </p:nvPr>
        </p:nvSpPr>
        <p:spPr>
          <a:xfrm>
            <a:off x="7230803" y="442999"/>
            <a:ext cx="4731583" cy="3327618"/>
          </a:xfrm>
        </p:spPr>
        <p:txBody>
          <a:bodyPr anchor="t" anchorCtr="0">
            <a:normAutofit/>
          </a:bodyPr>
          <a:lstStyle>
            <a:lvl1pPr algn="l">
              <a:lnSpc>
                <a:spcPct val="80000"/>
              </a:lnSpc>
              <a:defRPr sz="6200" b="1" i="0">
                <a:solidFill>
                  <a:schemeClr val="bg1"/>
                </a:solidFill>
                <a:latin typeface="+mj-lt"/>
              </a:defRPr>
            </a:lvl1pPr>
          </a:lstStyle>
          <a:p>
            <a:r>
              <a:rPr lang="en-US" dirty="0"/>
              <a:t>CLICK TO EDIT MASTER TITLE STYLE</a:t>
            </a:r>
          </a:p>
        </p:txBody>
      </p:sp>
      <p:sp>
        <p:nvSpPr>
          <p:cNvPr id="7" name="Subtitle 2">
            <a:extLst>
              <a:ext uri="{FF2B5EF4-FFF2-40B4-BE49-F238E27FC236}">
                <a16:creationId xmlns:a16="http://schemas.microsoft.com/office/drawing/2014/main" id="{8A744791-0136-7E41-9921-9146617FF16B}"/>
              </a:ext>
            </a:extLst>
          </p:cNvPr>
          <p:cNvSpPr>
            <a:spLocks noGrp="1"/>
          </p:cNvSpPr>
          <p:nvPr>
            <p:ph type="subTitle" idx="1" hasCustomPrompt="1"/>
          </p:nvPr>
        </p:nvSpPr>
        <p:spPr>
          <a:xfrm>
            <a:off x="7228609" y="3770615"/>
            <a:ext cx="4733686" cy="1797977"/>
          </a:xfrm>
          <a:prstGeom prst="rect">
            <a:avLst/>
          </a:prstGeom>
        </p:spPr>
        <p:txBody>
          <a:bodyPr anchor="b">
            <a:normAutofit/>
          </a:bodyPr>
          <a:lstStyle>
            <a:lvl1pPr marL="0" indent="0" algn="l">
              <a:buNone/>
              <a:defRPr sz="2400" b="0" i="0">
                <a:solidFill>
                  <a:schemeClr val="bg1"/>
                </a:solidFill>
                <a:latin typeface="Spectral Medium" panose="02020502060000000000" pitchFamily="18"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quote</a:t>
            </a:r>
          </a:p>
        </p:txBody>
      </p:sp>
      <p:sp>
        <p:nvSpPr>
          <p:cNvPr id="15" name="Text Placeholder 14">
            <a:extLst>
              <a:ext uri="{FF2B5EF4-FFF2-40B4-BE49-F238E27FC236}">
                <a16:creationId xmlns:a16="http://schemas.microsoft.com/office/drawing/2014/main" id="{3BB29B67-1EA8-4E61-9C9F-219E5ED8F185}"/>
              </a:ext>
            </a:extLst>
          </p:cNvPr>
          <p:cNvSpPr>
            <a:spLocks noGrp="1"/>
          </p:cNvSpPr>
          <p:nvPr>
            <p:ph type="body" sz="quarter" idx="17" hasCustomPrompt="1"/>
          </p:nvPr>
        </p:nvSpPr>
        <p:spPr>
          <a:xfrm>
            <a:off x="7230804" y="6074221"/>
            <a:ext cx="4731582" cy="365126"/>
          </a:xfrm>
        </p:spPr>
        <p:txBody>
          <a:bodyPr>
            <a:normAutofit/>
          </a:bodyPr>
          <a:lstStyle>
            <a:lvl1pPr>
              <a:defRPr sz="1600">
                <a:solidFill>
                  <a:schemeClr val="bg1"/>
                </a:solidFill>
                <a:latin typeface="Montserrat Medium" panose="00000600000000000000" pitchFamily="2" charset="0"/>
              </a:defRPr>
            </a:lvl1pPr>
            <a:lvl2pPr>
              <a:defRPr sz="1600">
                <a:latin typeface="Montserrat Medium" panose="00000600000000000000" pitchFamily="2" charset="0"/>
              </a:defRPr>
            </a:lvl2pPr>
            <a:lvl3pPr>
              <a:defRPr sz="1600">
                <a:latin typeface="Montserrat Medium" panose="00000600000000000000" pitchFamily="2" charset="0"/>
              </a:defRPr>
            </a:lvl3pPr>
            <a:lvl4pPr>
              <a:defRPr sz="1600">
                <a:latin typeface="Montserrat Medium" panose="00000600000000000000" pitchFamily="2" charset="0"/>
              </a:defRPr>
            </a:lvl4pPr>
            <a:lvl5pPr>
              <a:defRPr sz="1600">
                <a:latin typeface="Montserrat Medium" panose="00000600000000000000" pitchFamily="2" charset="0"/>
              </a:defRPr>
            </a:lvl5pPr>
          </a:lstStyle>
          <a:p>
            <a:pPr lvl="0"/>
            <a:r>
              <a:rPr lang="en-US" dirty="0"/>
              <a:t>Name, Age</a:t>
            </a:r>
          </a:p>
        </p:txBody>
      </p:sp>
      <p:sp>
        <p:nvSpPr>
          <p:cNvPr id="8" name="Slide Number Placeholder 5">
            <a:extLst>
              <a:ext uri="{FF2B5EF4-FFF2-40B4-BE49-F238E27FC236}">
                <a16:creationId xmlns:a16="http://schemas.microsoft.com/office/drawing/2014/main" id="{3907140F-F3CA-407C-9193-E9946E76C713}"/>
              </a:ext>
            </a:extLst>
          </p:cNvPr>
          <p:cNvSpPr>
            <a:spLocks noGrp="1"/>
          </p:cNvSpPr>
          <p:nvPr>
            <p:ph type="sldNum" sz="quarter" idx="4"/>
          </p:nvPr>
        </p:nvSpPr>
        <p:spPr>
          <a:xfrm>
            <a:off x="11609407" y="6387132"/>
            <a:ext cx="415724" cy="365125"/>
          </a:xfrm>
          <a:prstGeom prst="rect">
            <a:avLst/>
          </a:prstGeom>
        </p:spPr>
        <p:txBody>
          <a:bodyPr vert="horz" lIns="91440" tIns="45720" rIns="91440" bIns="45720" rtlCol="0" anchor="ctr"/>
          <a:lstStyle>
            <a:lvl1pPr algn="ctr">
              <a:defRPr sz="1000" b="1" i="0">
                <a:solidFill>
                  <a:schemeClr val="bg1"/>
                </a:solidFill>
                <a:latin typeface="Montserrat" pitchFamily="2" charset="77"/>
              </a:defRPr>
            </a:lvl1pPr>
          </a:lstStyle>
          <a:p>
            <a:fld id="{EAABD05C-668F-BB41-A0A2-F40ABC39699C}" type="slidenum">
              <a:rPr lang="en-US" smtClean="0"/>
              <a:pPr/>
              <a:t>‹#›</a:t>
            </a:fld>
            <a:endParaRPr lang="en-US"/>
          </a:p>
        </p:txBody>
      </p:sp>
    </p:spTree>
    <p:extLst>
      <p:ext uri="{BB962C8B-B14F-4D97-AF65-F5344CB8AC3E}">
        <p14:creationId xmlns:p14="http://schemas.microsoft.com/office/powerpoint/2010/main" val="20843153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outes w Images">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14A4D876-BB71-D14D-AFB0-159FC5297619}"/>
              </a:ext>
            </a:extLst>
          </p:cNvPr>
          <p:cNvSpPr>
            <a:spLocks noGrp="1"/>
          </p:cNvSpPr>
          <p:nvPr>
            <p:ph sz="half" idx="2" hasCustomPrompt="1"/>
          </p:nvPr>
        </p:nvSpPr>
        <p:spPr>
          <a:xfrm>
            <a:off x="5054600" y="462214"/>
            <a:ext cx="6705600" cy="726219"/>
          </a:xfrm>
          <a:prstGeom prst="rect">
            <a:avLst/>
          </a:prstGeom>
        </p:spPr>
        <p:txBody>
          <a:bodyPr>
            <a:normAutofit/>
          </a:bodyPr>
          <a:lstStyle>
            <a:lvl1pPr marL="0" indent="0">
              <a:lnSpc>
                <a:spcPct val="110000"/>
              </a:lnSpc>
              <a:buNone/>
              <a:defRPr sz="1800" b="1" i="0">
                <a:latin typeface="Montserrat" pitchFamily="2" charset="77"/>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Edit Master text styles</a:t>
            </a:r>
          </a:p>
        </p:txBody>
      </p:sp>
      <p:sp>
        <p:nvSpPr>
          <p:cNvPr id="7" name="Slide Number Placeholder 6">
            <a:extLst>
              <a:ext uri="{FF2B5EF4-FFF2-40B4-BE49-F238E27FC236}">
                <a16:creationId xmlns:a16="http://schemas.microsoft.com/office/drawing/2014/main" id="{EF763BEF-F7BF-8D4E-B0D8-479355612B45}"/>
              </a:ext>
            </a:extLst>
          </p:cNvPr>
          <p:cNvSpPr>
            <a:spLocks noGrp="1"/>
          </p:cNvSpPr>
          <p:nvPr>
            <p:ph type="sldNum" sz="quarter" idx="12"/>
          </p:nvPr>
        </p:nvSpPr>
        <p:spPr/>
        <p:txBody>
          <a:bodyPr/>
          <a:lstStyle/>
          <a:p>
            <a:fld id="{EAABD05C-668F-BB41-A0A2-F40ABC39699C}" type="slidenum">
              <a:rPr lang="en-US" smtClean="0"/>
              <a:t>‹#›</a:t>
            </a:fld>
            <a:endParaRPr lang="en-US" dirty="0"/>
          </a:p>
        </p:txBody>
      </p:sp>
      <p:sp>
        <p:nvSpPr>
          <p:cNvPr id="8" name="Rectangle 7">
            <a:extLst>
              <a:ext uri="{FF2B5EF4-FFF2-40B4-BE49-F238E27FC236}">
                <a16:creationId xmlns:a16="http://schemas.microsoft.com/office/drawing/2014/main" id="{078DE382-4EE8-FE42-8CD5-853959E75AC6}"/>
              </a:ext>
            </a:extLst>
          </p:cNvPr>
          <p:cNvSpPr/>
          <p:nvPr userDrawn="1"/>
        </p:nvSpPr>
        <p:spPr>
          <a:xfrm>
            <a:off x="0" y="0"/>
            <a:ext cx="4699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5">
            <a:extLst>
              <a:ext uri="{FF2B5EF4-FFF2-40B4-BE49-F238E27FC236}">
                <a16:creationId xmlns:a16="http://schemas.microsoft.com/office/drawing/2014/main" id="{43D73077-01E2-4140-A8EF-D7EC7EE1408C}"/>
              </a:ext>
            </a:extLst>
          </p:cNvPr>
          <p:cNvSpPr>
            <a:spLocks noGrp="1"/>
          </p:cNvSpPr>
          <p:nvPr>
            <p:ph type="body" sz="quarter" idx="13" hasCustomPrompt="1"/>
          </p:nvPr>
        </p:nvSpPr>
        <p:spPr>
          <a:xfrm>
            <a:off x="5054600" y="4100096"/>
            <a:ext cx="2084831" cy="1840965"/>
          </a:xfrm>
          <a:prstGeom prst="rect">
            <a:avLst/>
          </a:prstGeom>
        </p:spPr>
        <p:txBody>
          <a:bodyPr>
            <a:normAutofit/>
          </a:bodyPr>
          <a:lstStyle>
            <a:lvl1pPr marL="0" indent="0">
              <a:lnSpc>
                <a:spcPct val="120000"/>
              </a:lnSpc>
              <a:buNone/>
              <a:defRPr sz="1400" b="0" i="0">
                <a:latin typeface="Spectral Medium" panose="02020502060000000000" pitchFamily="18" charset="77"/>
              </a:defRPr>
            </a:lvl1pPr>
            <a:lvl2pPr marL="457200" indent="0">
              <a:buNone/>
              <a:defRPr/>
            </a:lvl2pPr>
            <a:lvl3pPr marL="914400" indent="0">
              <a:buNone/>
              <a:defRPr/>
            </a:lvl3pPr>
            <a:lvl4pPr marL="1371600" indent="0">
              <a:buNone/>
              <a:defRPr/>
            </a:lvl4pPr>
            <a:lvl5pPr marL="1828800" indent="0">
              <a:buNone/>
              <a:defRPr/>
            </a:lvl5pPr>
          </a:lstStyle>
          <a:p>
            <a:r>
              <a:rPr lang="en-US" dirty="0"/>
              <a:t>Click to edit quote</a:t>
            </a:r>
          </a:p>
        </p:txBody>
      </p:sp>
      <p:sp>
        <p:nvSpPr>
          <p:cNvPr id="17" name="Text Placeholder 15">
            <a:extLst>
              <a:ext uri="{FF2B5EF4-FFF2-40B4-BE49-F238E27FC236}">
                <a16:creationId xmlns:a16="http://schemas.microsoft.com/office/drawing/2014/main" id="{E83F10F5-989A-DE40-9933-D3B1351DE22F}"/>
              </a:ext>
            </a:extLst>
          </p:cNvPr>
          <p:cNvSpPr>
            <a:spLocks noGrp="1"/>
          </p:cNvSpPr>
          <p:nvPr>
            <p:ph type="body" sz="quarter" idx="14" hasCustomPrompt="1"/>
          </p:nvPr>
        </p:nvSpPr>
        <p:spPr>
          <a:xfrm>
            <a:off x="7366000" y="4100096"/>
            <a:ext cx="2082800" cy="1849619"/>
          </a:xfrm>
          <a:prstGeom prst="rect">
            <a:avLst/>
          </a:prstGeom>
        </p:spPr>
        <p:txBody>
          <a:bodyPr>
            <a:normAutofit/>
          </a:bodyPr>
          <a:lstStyle>
            <a:lvl1pPr marL="0" indent="0">
              <a:lnSpc>
                <a:spcPct val="120000"/>
              </a:lnSpc>
              <a:buNone/>
              <a:defRPr sz="1400" b="0" i="0">
                <a:latin typeface="Spectral Medium" panose="02020502060000000000" pitchFamily="18" charset="77"/>
              </a:defRPr>
            </a:lvl1pPr>
            <a:lvl2pPr marL="457200" indent="0">
              <a:buNone/>
              <a:defRPr/>
            </a:lvl2pPr>
            <a:lvl3pPr marL="914400" indent="0">
              <a:buNone/>
              <a:defRPr/>
            </a:lvl3pPr>
            <a:lvl4pPr marL="1371600" indent="0">
              <a:buNone/>
              <a:defRPr/>
            </a:lvl4pPr>
            <a:lvl5pPr marL="1828800" indent="0">
              <a:buNone/>
              <a:defRPr/>
            </a:lvl5pPr>
          </a:lstStyle>
          <a:p>
            <a:r>
              <a:rPr lang="en-US" dirty="0"/>
              <a:t>Click to edit quote</a:t>
            </a:r>
          </a:p>
        </p:txBody>
      </p:sp>
      <p:sp>
        <p:nvSpPr>
          <p:cNvPr id="18" name="Text Placeholder 15">
            <a:extLst>
              <a:ext uri="{FF2B5EF4-FFF2-40B4-BE49-F238E27FC236}">
                <a16:creationId xmlns:a16="http://schemas.microsoft.com/office/drawing/2014/main" id="{552921F0-BA21-284F-ADFE-D36BAD28BFDB}"/>
              </a:ext>
            </a:extLst>
          </p:cNvPr>
          <p:cNvSpPr>
            <a:spLocks noGrp="1"/>
          </p:cNvSpPr>
          <p:nvPr>
            <p:ph type="body" sz="quarter" idx="15" hasCustomPrompt="1"/>
          </p:nvPr>
        </p:nvSpPr>
        <p:spPr>
          <a:xfrm>
            <a:off x="9677400" y="4100096"/>
            <a:ext cx="2082800" cy="1849619"/>
          </a:xfrm>
          <a:prstGeom prst="rect">
            <a:avLst/>
          </a:prstGeom>
        </p:spPr>
        <p:txBody>
          <a:bodyPr>
            <a:normAutofit/>
          </a:bodyPr>
          <a:lstStyle>
            <a:lvl1pPr marL="0" indent="0">
              <a:lnSpc>
                <a:spcPct val="120000"/>
              </a:lnSpc>
              <a:buNone/>
              <a:defRPr sz="1400" b="0" i="0">
                <a:latin typeface="Spectral Medium" panose="02020502060000000000" pitchFamily="18" charset="77"/>
              </a:defRPr>
            </a:lvl1pPr>
            <a:lvl2pPr marL="457200" indent="0">
              <a:buNone/>
              <a:defRPr/>
            </a:lvl2pPr>
            <a:lvl3pPr marL="914400" indent="0">
              <a:buNone/>
              <a:defRPr/>
            </a:lvl3pPr>
            <a:lvl4pPr marL="1371600" indent="0">
              <a:buNone/>
              <a:defRPr/>
            </a:lvl4pPr>
            <a:lvl5pPr marL="1828800" indent="0">
              <a:buNone/>
              <a:defRPr/>
            </a:lvl5pPr>
          </a:lstStyle>
          <a:p>
            <a:r>
              <a:rPr lang="en-US" dirty="0"/>
              <a:t>Click to edit quote</a:t>
            </a:r>
          </a:p>
        </p:txBody>
      </p:sp>
      <p:sp>
        <p:nvSpPr>
          <p:cNvPr id="12" name="Picture Placeholder 2">
            <a:extLst>
              <a:ext uri="{FF2B5EF4-FFF2-40B4-BE49-F238E27FC236}">
                <a16:creationId xmlns:a16="http://schemas.microsoft.com/office/drawing/2014/main" id="{EFEA8525-82B7-7B4A-96A3-E35F4F93D79C}"/>
              </a:ext>
            </a:extLst>
          </p:cNvPr>
          <p:cNvSpPr>
            <a:spLocks noGrp="1"/>
          </p:cNvSpPr>
          <p:nvPr>
            <p:ph type="pic" idx="1"/>
          </p:nvPr>
        </p:nvSpPr>
        <p:spPr>
          <a:xfrm>
            <a:off x="5054600" y="1730326"/>
            <a:ext cx="2084831" cy="2251124"/>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3" name="Picture Placeholder 2">
            <a:extLst>
              <a:ext uri="{FF2B5EF4-FFF2-40B4-BE49-F238E27FC236}">
                <a16:creationId xmlns:a16="http://schemas.microsoft.com/office/drawing/2014/main" id="{605A6297-8E20-A344-91C6-9FBDAE4AA18E}"/>
              </a:ext>
            </a:extLst>
          </p:cNvPr>
          <p:cNvSpPr>
            <a:spLocks noGrp="1"/>
          </p:cNvSpPr>
          <p:nvPr>
            <p:ph type="pic" idx="16"/>
          </p:nvPr>
        </p:nvSpPr>
        <p:spPr>
          <a:xfrm>
            <a:off x="7364985" y="1730326"/>
            <a:ext cx="2084831" cy="2251124"/>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14" name="Picture Placeholder 2">
            <a:extLst>
              <a:ext uri="{FF2B5EF4-FFF2-40B4-BE49-F238E27FC236}">
                <a16:creationId xmlns:a16="http://schemas.microsoft.com/office/drawing/2014/main" id="{6766F92C-2135-064B-B8D2-BC9D0A6E1B6E}"/>
              </a:ext>
            </a:extLst>
          </p:cNvPr>
          <p:cNvSpPr>
            <a:spLocks noGrp="1"/>
          </p:cNvSpPr>
          <p:nvPr>
            <p:ph type="pic" idx="17"/>
          </p:nvPr>
        </p:nvSpPr>
        <p:spPr>
          <a:xfrm>
            <a:off x="9675369" y="1730326"/>
            <a:ext cx="2084831" cy="2251124"/>
          </a:xfrm>
          <a:prstGeom prst="rect">
            <a:avLst/>
          </a:prstGeom>
        </p:spPr>
        <p:txBody>
          <a:bodyPr>
            <a:norm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3" name="Footer Placeholder 2">
            <a:extLst>
              <a:ext uri="{FF2B5EF4-FFF2-40B4-BE49-F238E27FC236}">
                <a16:creationId xmlns:a16="http://schemas.microsoft.com/office/drawing/2014/main" id="{D8799504-77A3-4144-8816-E47B297302E1}"/>
              </a:ext>
            </a:extLst>
          </p:cNvPr>
          <p:cNvSpPr>
            <a:spLocks noGrp="1"/>
          </p:cNvSpPr>
          <p:nvPr>
            <p:ph type="ftr" sz="quarter" idx="18"/>
          </p:nvPr>
        </p:nvSpPr>
        <p:spPr>
          <a:xfrm>
            <a:off x="5054600" y="6397771"/>
            <a:ext cx="6543841" cy="365125"/>
          </a:xfrm>
        </p:spPr>
        <p:txBody>
          <a:bodyPr/>
          <a:lstStyle/>
          <a:p>
            <a:endParaRPr lang="en-US" dirty="0"/>
          </a:p>
        </p:txBody>
      </p:sp>
      <p:sp>
        <p:nvSpPr>
          <p:cNvPr id="19" name="Title 1">
            <a:extLst>
              <a:ext uri="{FF2B5EF4-FFF2-40B4-BE49-F238E27FC236}">
                <a16:creationId xmlns:a16="http://schemas.microsoft.com/office/drawing/2014/main" id="{CADD156B-22C3-924A-B131-69D1AFE52554}"/>
              </a:ext>
            </a:extLst>
          </p:cNvPr>
          <p:cNvSpPr>
            <a:spLocks noGrp="1"/>
          </p:cNvSpPr>
          <p:nvPr>
            <p:ph type="ctrTitle" hasCustomPrompt="1"/>
          </p:nvPr>
        </p:nvSpPr>
        <p:spPr>
          <a:xfrm>
            <a:off x="486138" y="442998"/>
            <a:ext cx="3896081" cy="5691101"/>
          </a:xfrm>
        </p:spPr>
        <p:txBody>
          <a:bodyPr anchor="t" anchorCtr="0">
            <a:normAutofit/>
          </a:bodyPr>
          <a:lstStyle>
            <a:lvl1pPr algn="l">
              <a:lnSpc>
                <a:spcPct val="80000"/>
              </a:lnSpc>
              <a:defRPr sz="6200" b="1" i="0">
                <a:solidFill>
                  <a:schemeClr val="bg1"/>
                </a:solidFill>
                <a:latin typeface="+mj-lt"/>
              </a:defRPr>
            </a:lvl1pPr>
          </a:lstStyle>
          <a:p>
            <a:r>
              <a:rPr lang="en-US" dirty="0"/>
              <a:t>CLICK TO EDIT MASTER TITLE STYLE</a:t>
            </a:r>
          </a:p>
        </p:txBody>
      </p:sp>
      <p:sp>
        <p:nvSpPr>
          <p:cNvPr id="5" name="Text Placeholder 4">
            <a:extLst>
              <a:ext uri="{FF2B5EF4-FFF2-40B4-BE49-F238E27FC236}">
                <a16:creationId xmlns:a16="http://schemas.microsoft.com/office/drawing/2014/main" id="{38FF8070-9A75-4D42-A700-B2D0833089D5}"/>
              </a:ext>
            </a:extLst>
          </p:cNvPr>
          <p:cNvSpPr>
            <a:spLocks noGrp="1"/>
          </p:cNvSpPr>
          <p:nvPr>
            <p:ph type="body" sz="quarter" idx="19" hasCustomPrompt="1"/>
          </p:nvPr>
        </p:nvSpPr>
        <p:spPr>
          <a:xfrm>
            <a:off x="5054600" y="5941060"/>
            <a:ext cx="2085340" cy="446071"/>
          </a:xfrm>
        </p:spPr>
        <p:txBody>
          <a:bodyPr>
            <a:normAutofit/>
          </a:bodyPr>
          <a:lstStyle>
            <a:lvl1pPr>
              <a:defRPr sz="1200">
                <a:latin typeface="Montserrat Medium" panose="00000600000000000000" pitchFamily="2" charset="0"/>
              </a:defRPr>
            </a:lvl1pPr>
            <a:lvl2pPr>
              <a:defRPr sz="1200">
                <a:latin typeface="Montserrat Medium" panose="00000600000000000000" pitchFamily="2" charset="0"/>
              </a:defRPr>
            </a:lvl2pPr>
            <a:lvl3pPr>
              <a:defRPr sz="1200">
                <a:latin typeface="Montserrat Medium" panose="00000600000000000000" pitchFamily="2" charset="0"/>
              </a:defRPr>
            </a:lvl3pPr>
            <a:lvl4pPr>
              <a:defRPr sz="1200">
                <a:latin typeface="Montserrat Medium" panose="00000600000000000000" pitchFamily="2" charset="0"/>
              </a:defRPr>
            </a:lvl4pPr>
            <a:lvl5pPr>
              <a:defRPr sz="1200">
                <a:latin typeface="Montserrat Medium" panose="00000600000000000000" pitchFamily="2" charset="0"/>
              </a:defRPr>
            </a:lvl5pPr>
          </a:lstStyle>
          <a:p>
            <a:pPr lvl="0"/>
            <a:r>
              <a:rPr lang="en-US" dirty="0"/>
              <a:t>Name, Age</a:t>
            </a:r>
          </a:p>
        </p:txBody>
      </p:sp>
      <p:sp>
        <p:nvSpPr>
          <p:cNvPr id="21" name="Text Placeholder 4">
            <a:extLst>
              <a:ext uri="{FF2B5EF4-FFF2-40B4-BE49-F238E27FC236}">
                <a16:creationId xmlns:a16="http://schemas.microsoft.com/office/drawing/2014/main" id="{333CF4D5-55F8-4266-BC07-E336A75167E1}"/>
              </a:ext>
            </a:extLst>
          </p:cNvPr>
          <p:cNvSpPr>
            <a:spLocks noGrp="1"/>
          </p:cNvSpPr>
          <p:nvPr>
            <p:ph type="body" sz="quarter" idx="20" hasCustomPrompt="1"/>
          </p:nvPr>
        </p:nvSpPr>
        <p:spPr>
          <a:xfrm>
            <a:off x="7363460" y="5941060"/>
            <a:ext cx="2085340" cy="446071"/>
          </a:xfrm>
        </p:spPr>
        <p:txBody>
          <a:bodyPr>
            <a:normAutofit/>
          </a:bodyPr>
          <a:lstStyle>
            <a:lvl1pPr>
              <a:defRPr sz="1200">
                <a:latin typeface="Montserrat Medium" panose="00000600000000000000" pitchFamily="2" charset="0"/>
              </a:defRPr>
            </a:lvl1pPr>
            <a:lvl2pPr>
              <a:defRPr sz="1200">
                <a:latin typeface="Montserrat Medium" panose="00000600000000000000" pitchFamily="2" charset="0"/>
              </a:defRPr>
            </a:lvl2pPr>
            <a:lvl3pPr>
              <a:defRPr sz="1200">
                <a:latin typeface="Montserrat Medium" panose="00000600000000000000" pitchFamily="2" charset="0"/>
              </a:defRPr>
            </a:lvl3pPr>
            <a:lvl4pPr>
              <a:defRPr sz="1200">
                <a:latin typeface="Montserrat Medium" panose="00000600000000000000" pitchFamily="2" charset="0"/>
              </a:defRPr>
            </a:lvl4pPr>
            <a:lvl5pPr>
              <a:defRPr sz="1200">
                <a:latin typeface="Montserrat Medium" panose="00000600000000000000" pitchFamily="2" charset="0"/>
              </a:defRPr>
            </a:lvl5pPr>
          </a:lstStyle>
          <a:p>
            <a:pPr lvl="0"/>
            <a:r>
              <a:rPr lang="en-US" dirty="0"/>
              <a:t>Name, Age</a:t>
            </a:r>
          </a:p>
        </p:txBody>
      </p:sp>
      <p:sp>
        <p:nvSpPr>
          <p:cNvPr id="22" name="Text Placeholder 4">
            <a:extLst>
              <a:ext uri="{FF2B5EF4-FFF2-40B4-BE49-F238E27FC236}">
                <a16:creationId xmlns:a16="http://schemas.microsoft.com/office/drawing/2014/main" id="{C5BD6DE5-97E7-4D46-9C55-09094AE8C917}"/>
              </a:ext>
            </a:extLst>
          </p:cNvPr>
          <p:cNvSpPr>
            <a:spLocks noGrp="1"/>
          </p:cNvSpPr>
          <p:nvPr>
            <p:ph type="body" sz="quarter" idx="21" hasCustomPrompt="1"/>
          </p:nvPr>
        </p:nvSpPr>
        <p:spPr>
          <a:xfrm>
            <a:off x="9677400" y="5949715"/>
            <a:ext cx="2085340" cy="446071"/>
          </a:xfrm>
        </p:spPr>
        <p:txBody>
          <a:bodyPr>
            <a:normAutofit/>
          </a:bodyPr>
          <a:lstStyle>
            <a:lvl1pPr>
              <a:defRPr sz="1200">
                <a:latin typeface="Montserrat Medium" panose="00000600000000000000" pitchFamily="2" charset="0"/>
              </a:defRPr>
            </a:lvl1pPr>
            <a:lvl2pPr>
              <a:defRPr sz="1200">
                <a:latin typeface="Montserrat Medium" panose="00000600000000000000" pitchFamily="2" charset="0"/>
              </a:defRPr>
            </a:lvl2pPr>
            <a:lvl3pPr>
              <a:defRPr sz="1200">
                <a:latin typeface="Montserrat Medium" panose="00000600000000000000" pitchFamily="2" charset="0"/>
              </a:defRPr>
            </a:lvl3pPr>
            <a:lvl4pPr>
              <a:defRPr sz="1200">
                <a:latin typeface="Montserrat Medium" panose="00000600000000000000" pitchFamily="2" charset="0"/>
              </a:defRPr>
            </a:lvl4pPr>
            <a:lvl5pPr>
              <a:defRPr sz="1200">
                <a:latin typeface="Montserrat Medium" panose="00000600000000000000" pitchFamily="2" charset="0"/>
              </a:defRPr>
            </a:lvl5pPr>
          </a:lstStyle>
          <a:p>
            <a:pPr lvl="0"/>
            <a:r>
              <a:rPr lang="en-US" dirty="0"/>
              <a:t>Name, Age</a:t>
            </a:r>
          </a:p>
        </p:txBody>
      </p:sp>
      <p:pic>
        <p:nvPicPr>
          <p:cNvPr id="23" name="Picture 22">
            <a:extLst>
              <a:ext uri="{FF2B5EF4-FFF2-40B4-BE49-F238E27FC236}">
                <a16:creationId xmlns:a16="http://schemas.microsoft.com/office/drawing/2014/main" id="{8FA81A12-0496-424B-B4F8-21CF7E65A93C}"/>
              </a:ext>
            </a:extLst>
          </p:cNvPr>
          <p:cNvPicPr>
            <a:picLocks noChangeAspect="1"/>
          </p:cNvPicPr>
          <p:nvPr userDrawn="1"/>
        </p:nvPicPr>
        <p:blipFill>
          <a:blip r:embed="rId2"/>
          <a:srcRect/>
          <a:stretch/>
        </p:blipFill>
        <p:spPr>
          <a:xfrm>
            <a:off x="467501" y="6393867"/>
            <a:ext cx="1684681" cy="313876"/>
          </a:xfrm>
          <a:prstGeom prst="rect">
            <a:avLst/>
          </a:prstGeom>
        </p:spPr>
      </p:pic>
    </p:spTree>
    <p:extLst>
      <p:ext uri="{BB962C8B-B14F-4D97-AF65-F5344CB8AC3E}">
        <p14:creationId xmlns:p14="http://schemas.microsoft.com/office/powerpoint/2010/main" val="3012307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AB62F9-A2D7-AC4D-998C-3C27C9787436}"/>
              </a:ext>
            </a:extLst>
          </p:cNvPr>
          <p:cNvSpPr>
            <a:spLocks noGrp="1"/>
          </p:cNvSpPr>
          <p:nvPr>
            <p:ph type="title"/>
          </p:nvPr>
        </p:nvSpPr>
        <p:spPr>
          <a:xfrm>
            <a:off x="495300" y="446148"/>
            <a:ext cx="11330940" cy="676597"/>
          </a:xfrm>
          <a:prstGeom prst="rect">
            <a:avLst/>
          </a:prstGeom>
        </p:spPr>
        <p:txBody>
          <a:bodyPr vert="horz" lIns="0" tIns="45720" rIns="0" bIns="45720" rtlCol="0" anchor="t" anchorCtr="0">
            <a:normAutofit/>
          </a:bodyPr>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08F0E9B9-0096-0D42-806B-5E69EE36FA33}"/>
              </a:ext>
            </a:extLst>
          </p:cNvPr>
          <p:cNvSpPr>
            <a:spLocks noGrp="1"/>
          </p:cNvSpPr>
          <p:nvPr>
            <p:ph type="sldNum" sz="quarter" idx="4"/>
          </p:nvPr>
        </p:nvSpPr>
        <p:spPr>
          <a:xfrm>
            <a:off x="11609407" y="6387132"/>
            <a:ext cx="415724" cy="365125"/>
          </a:xfrm>
          <a:prstGeom prst="rect">
            <a:avLst/>
          </a:prstGeom>
        </p:spPr>
        <p:txBody>
          <a:bodyPr vert="horz" lIns="91440" tIns="45720" rIns="91440" bIns="45720" rtlCol="0" anchor="ctr"/>
          <a:lstStyle>
            <a:lvl1pPr algn="ctr">
              <a:defRPr sz="1000" b="1" i="0">
                <a:solidFill>
                  <a:schemeClr val="tx1"/>
                </a:solidFill>
                <a:latin typeface="Montserrat" pitchFamily="2" charset="77"/>
              </a:defRPr>
            </a:lvl1pPr>
          </a:lstStyle>
          <a:p>
            <a:fld id="{EAABD05C-668F-BB41-A0A2-F40ABC39699C}" type="slidenum">
              <a:rPr lang="en-US" smtClean="0"/>
              <a:pPr/>
              <a:t>‹#›</a:t>
            </a:fld>
            <a:endParaRPr lang="en-US"/>
          </a:p>
        </p:txBody>
      </p:sp>
      <p:sp>
        <p:nvSpPr>
          <p:cNvPr id="23" name="Footer Placeholder 22">
            <a:extLst>
              <a:ext uri="{FF2B5EF4-FFF2-40B4-BE49-F238E27FC236}">
                <a16:creationId xmlns:a16="http://schemas.microsoft.com/office/drawing/2014/main" id="{DBF75095-3EA5-874F-A94C-5A772A06C4F6}"/>
              </a:ext>
            </a:extLst>
          </p:cNvPr>
          <p:cNvSpPr>
            <a:spLocks noGrp="1"/>
          </p:cNvSpPr>
          <p:nvPr>
            <p:ph type="ftr" sz="quarter" idx="3"/>
          </p:nvPr>
        </p:nvSpPr>
        <p:spPr>
          <a:xfrm>
            <a:off x="4038600" y="6397771"/>
            <a:ext cx="7559842" cy="365125"/>
          </a:xfrm>
          <a:prstGeom prst="rect">
            <a:avLst/>
          </a:prstGeom>
        </p:spPr>
        <p:txBody>
          <a:bodyPr vert="horz" lIns="0" tIns="45720" rIns="0" bIns="45720" rtlCol="0" anchor="ctr"/>
          <a:lstStyle>
            <a:lvl1pPr algn="l">
              <a:defRPr sz="1000" b="0" i="0">
                <a:solidFill>
                  <a:schemeClr val="accent6"/>
                </a:solidFill>
                <a:latin typeface="Montserrat Medium" pitchFamily="2" charset="77"/>
              </a:defRPr>
            </a:lvl1pPr>
          </a:lstStyle>
          <a:p>
            <a:endParaRPr lang="en-US" dirty="0"/>
          </a:p>
        </p:txBody>
      </p:sp>
      <p:sp>
        <p:nvSpPr>
          <p:cNvPr id="26" name="Text Placeholder 2">
            <a:extLst>
              <a:ext uri="{FF2B5EF4-FFF2-40B4-BE49-F238E27FC236}">
                <a16:creationId xmlns:a16="http://schemas.microsoft.com/office/drawing/2014/main" id="{81979C1D-9509-884C-94F2-A960950F6D8A}"/>
              </a:ext>
            </a:extLst>
          </p:cNvPr>
          <p:cNvSpPr>
            <a:spLocks noGrp="1"/>
          </p:cNvSpPr>
          <p:nvPr>
            <p:ph type="body" idx="1"/>
          </p:nvPr>
        </p:nvSpPr>
        <p:spPr bwMode="auto">
          <a:xfrm>
            <a:off x="495300" y="1481575"/>
            <a:ext cx="11330940" cy="4720441"/>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a:extLst>
              <a:ext uri="{FF2B5EF4-FFF2-40B4-BE49-F238E27FC236}">
                <a16:creationId xmlns:a16="http://schemas.microsoft.com/office/drawing/2014/main" id="{64382DF9-5E86-1146-93A1-6BBD42ABE714}"/>
              </a:ext>
            </a:extLst>
          </p:cNvPr>
          <p:cNvPicPr>
            <a:picLocks noChangeAspect="1"/>
          </p:cNvPicPr>
          <p:nvPr userDrawn="1"/>
        </p:nvPicPr>
        <p:blipFill>
          <a:blip r:embed="rId32"/>
          <a:srcRect/>
          <a:stretch/>
        </p:blipFill>
        <p:spPr>
          <a:xfrm>
            <a:off x="467498" y="6393867"/>
            <a:ext cx="1684688" cy="313876"/>
          </a:xfrm>
          <a:prstGeom prst="rect">
            <a:avLst/>
          </a:prstGeom>
        </p:spPr>
      </p:pic>
    </p:spTree>
    <p:extLst>
      <p:ext uri="{BB962C8B-B14F-4D97-AF65-F5344CB8AC3E}">
        <p14:creationId xmlns:p14="http://schemas.microsoft.com/office/powerpoint/2010/main" val="2811812883"/>
      </p:ext>
    </p:extLst>
  </p:cSld>
  <p:clrMap bg1="lt1" tx1="dk1" bg2="lt2" tx2="dk2" accent1="accent1" accent2="accent2" accent3="accent3" accent4="accent4" accent5="accent5" accent6="accent6" hlink="hlink" folHlink="folHlink"/>
  <p:sldLayoutIdLst>
    <p:sldLayoutId id="2147483721" r:id="rId1"/>
    <p:sldLayoutId id="2147483719" r:id="rId2"/>
    <p:sldLayoutId id="2147483725" r:id="rId3"/>
    <p:sldLayoutId id="2147483726" r:id="rId4"/>
    <p:sldLayoutId id="2147483785" r:id="rId5"/>
    <p:sldLayoutId id="2147483786" r:id="rId6"/>
    <p:sldLayoutId id="2147483732" r:id="rId7"/>
    <p:sldLayoutId id="2147483741" r:id="rId8"/>
    <p:sldLayoutId id="2147483780" r:id="rId9"/>
    <p:sldLayoutId id="2147483781" r:id="rId10"/>
    <p:sldLayoutId id="2147483791" r:id="rId11"/>
    <p:sldLayoutId id="2147483789" r:id="rId12"/>
    <p:sldLayoutId id="2147483776" r:id="rId13"/>
    <p:sldLayoutId id="2147483771" r:id="rId14"/>
    <p:sldLayoutId id="2147483787" r:id="rId15"/>
    <p:sldLayoutId id="2147483784" r:id="rId16"/>
    <p:sldLayoutId id="2147483788" r:id="rId17"/>
    <p:sldLayoutId id="2147483792" r:id="rId18"/>
    <p:sldLayoutId id="2147483793" r:id="rId19"/>
    <p:sldLayoutId id="2147483766" r:id="rId20"/>
    <p:sldLayoutId id="2147483795" r:id="rId21"/>
    <p:sldLayoutId id="2147483820" r:id="rId22"/>
    <p:sldLayoutId id="2147483794" r:id="rId23"/>
    <p:sldLayoutId id="2147483763" r:id="rId24"/>
    <p:sldLayoutId id="2147483821" r:id="rId25"/>
    <p:sldLayoutId id="2147483822" r:id="rId26"/>
    <p:sldLayoutId id="2147483823" r:id="rId27"/>
    <p:sldLayoutId id="2147483824" r:id="rId28"/>
    <p:sldLayoutId id="2147483825" r:id="rId29"/>
    <p:sldLayoutId id="2147483826" r:id="rId30"/>
  </p:sldLayoutIdLst>
  <p:hf hdr="0" dt="0"/>
  <p:txStyles>
    <p:titleStyle>
      <a:lvl1pPr algn="l" defTabSz="914400" rtl="0" eaLnBrk="1" latinLnBrk="0" hangingPunct="1">
        <a:lnSpc>
          <a:spcPct val="90000"/>
        </a:lnSpc>
        <a:spcBef>
          <a:spcPct val="0"/>
        </a:spcBef>
        <a:buNone/>
        <a:defRPr sz="3600" b="0" i="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Clr>
          <a:schemeClr val="tx2"/>
        </a:buClr>
        <a:buFont typeface="Arial" panose="020B0604020202020204" pitchFamily="34" charset="0"/>
        <a:buNone/>
        <a:defRPr sz="1800" b="0" i="0" kern="1200">
          <a:solidFill>
            <a:schemeClr val="tx1"/>
          </a:solidFill>
          <a:latin typeface="+mn-lt"/>
          <a:ea typeface="+mn-ea"/>
          <a:cs typeface="+mn-cs"/>
        </a:defRPr>
      </a:lvl1pPr>
      <a:lvl2pPr marL="457200" indent="-228600" algn="l" defTabSz="914400" rtl="0" eaLnBrk="1" latinLnBrk="0" hangingPunct="1">
        <a:lnSpc>
          <a:spcPct val="110000"/>
        </a:lnSpc>
        <a:spcBef>
          <a:spcPts val="500"/>
        </a:spcBef>
        <a:buClr>
          <a:schemeClr val="tx2"/>
        </a:buClr>
        <a:buFont typeface="Arial" panose="020B0604020202020204" pitchFamily="34" charset="0"/>
        <a:buChar char="•"/>
        <a:defRPr sz="1600" b="0" i="0" kern="1200">
          <a:solidFill>
            <a:schemeClr val="tx1"/>
          </a:solidFill>
          <a:latin typeface="+mn-lt"/>
          <a:ea typeface="+mn-ea"/>
          <a:cs typeface="+mn-cs"/>
        </a:defRPr>
      </a:lvl2pPr>
      <a:lvl3pPr marL="692150" indent="-228600" algn="l" defTabSz="914400" rtl="0" eaLnBrk="1" latinLnBrk="0" hangingPunct="1">
        <a:lnSpc>
          <a:spcPct val="110000"/>
        </a:lnSpc>
        <a:spcBef>
          <a:spcPts val="500"/>
        </a:spcBef>
        <a:buClr>
          <a:schemeClr val="tx2"/>
        </a:buClr>
        <a:buFont typeface="Arial" panose="020B0604020202020204" pitchFamily="34" charset="0"/>
        <a:buChar char="•"/>
        <a:defRPr sz="1600" b="0" i="0" kern="1200">
          <a:solidFill>
            <a:schemeClr val="tx1"/>
          </a:solidFill>
          <a:latin typeface="+mn-lt"/>
          <a:ea typeface="+mn-ea"/>
          <a:cs typeface="+mn-cs"/>
        </a:defRPr>
      </a:lvl3pPr>
      <a:lvl4pPr marL="914400" indent="-228600" algn="l" defTabSz="914400" rtl="0" eaLnBrk="1" latinLnBrk="0" hangingPunct="1">
        <a:lnSpc>
          <a:spcPct val="110000"/>
        </a:lnSpc>
        <a:spcBef>
          <a:spcPts val="500"/>
        </a:spcBef>
        <a:buClr>
          <a:schemeClr val="tx2"/>
        </a:buClr>
        <a:buFont typeface="Arial" panose="020B0604020202020204" pitchFamily="34" charset="0"/>
        <a:buChar char="•"/>
        <a:defRPr sz="1600" b="0" i="0" kern="1200">
          <a:solidFill>
            <a:schemeClr val="tx1"/>
          </a:solidFill>
          <a:latin typeface="+mn-lt"/>
          <a:ea typeface="+mn-ea"/>
          <a:cs typeface="+mn-cs"/>
        </a:defRPr>
      </a:lvl4pPr>
      <a:lvl5pPr marL="1149350" indent="-228600" algn="l" defTabSz="914400" rtl="0" eaLnBrk="1" latinLnBrk="0" hangingPunct="1">
        <a:lnSpc>
          <a:spcPct val="110000"/>
        </a:lnSpc>
        <a:spcBef>
          <a:spcPts val="500"/>
        </a:spcBef>
        <a:buClr>
          <a:schemeClr val="tx2"/>
        </a:buClr>
        <a:buFont typeface="Arial" panose="020B0604020202020204" pitchFamily="34" charset="0"/>
        <a:buChar char="•"/>
        <a:defRPr sz="16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1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7.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8.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4.png"/><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6.png"/><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g"/><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6.png"/><Relationship Id="rId1" Type="http://schemas.openxmlformats.org/officeDocument/2006/relationships/slideLayout" Target="../slideLayouts/slideLayout26.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22.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27.xml"/></Relationships>
</file>

<file path=ppt/slides/_rels/slide23.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7.xml"/></Relationships>
</file>

<file path=ppt/slides/_rels/slide2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notesSlide" Target="../notesSlides/notesSlide7.xml"/><Relationship Id="rId1" Type="http://schemas.openxmlformats.org/officeDocument/2006/relationships/slideLayout" Target="../slideLayouts/slideLayout29.xml"/><Relationship Id="rId5" Type="http://schemas.openxmlformats.org/officeDocument/2006/relationships/image" Target="../media/image32.png"/><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6.png"/><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7.xml"/></Relationships>
</file>

<file path=ppt/slides/_rels/slide8.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Placeholder 12">
            <a:extLst>
              <a:ext uri="{FF2B5EF4-FFF2-40B4-BE49-F238E27FC236}">
                <a16:creationId xmlns:a16="http://schemas.microsoft.com/office/drawing/2014/main" id="{7B6768A1-B300-EF4D-BE76-849EE8C72CFD}"/>
              </a:ext>
            </a:extLst>
          </p:cNvPr>
          <p:cNvSpPr>
            <a:spLocks noGrp="1"/>
          </p:cNvSpPr>
          <p:nvPr>
            <p:ph type="body" sz="quarter" idx="15"/>
          </p:nvPr>
        </p:nvSpPr>
        <p:spPr/>
        <p:txBody>
          <a:bodyPr/>
          <a:lstStyle/>
          <a:p>
            <a:r>
              <a:rPr lang="en-US" dirty="0"/>
              <a:t>Nov-2024</a:t>
            </a:r>
          </a:p>
        </p:txBody>
      </p:sp>
      <p:sp>
        <p:nvSpPr>
          <p:cNvPr id="26" name="Title 25">
            <a:extLst>
              <a:ext uri="{FF2B5EF4-FFF2-40B4-BE49-F238E27FC236}">
                <a16:creationId xmlns:a16="http://schemas.microsoft.com/office/drawing/2014/main" id="{F688BF1C-A8C4-2048-89EE-7B83B9012C26}"/>
              </a:ext>
            </a:extLst>
          </p:cNvPr>
          <p:cNvSpPr>
            <a:spLocks noGrp="1"/>
          </p:cNvSpPr>
          <p:nvPr>
            <p:ph type="ctrTitle"/>
          </p:nvPr>
        </p:nvSpPr>
        <p:spPr>
          <a:xfrm>
            <a:off x="627794" y="3685858"/>
            <a:ext cx="4887144" cy="2246967"/>
          </a:xfrm>
        </p:spPr>
        <p:txBody>
          <a:bodyPr>
            <a:normAutofit fontScale="90000"/>
          </a:bodyPr>
          <a:lstStyle/>
          <a:p>
            <a:r>
              <a:rPr lang="en-US" dirty="0"/>
              <a:t>Feedback Analysis and</a:t>
            </a:r>
            <a:br>
              <a:rPr lang="en-US" dirty="0"/>
            </a:br>
            <a:r>
              <a:rPr lang="en-US" dirty="0"/>
              <a:t>Improvement - DEPI Project </a:t>
            </a:r>
          </a:p>
        </p:txBody>
      </p:sp>
      <p:sp>
        <p:nvSpPr>
          <p:cNvPr id="2" name="Rectangle 1">
            <a:extLst>
              <a:ext uri="{FF2B5EF4-FFF2-40B4-BE49-F238E27FC236}">
                <a16:creationId xmlns:a16="http://schemas.microsoft.com/office/drawing/2014/main" id="{5C9A4C24-9571-2B49-9E47-51DE96C7FEB4}"/>
              </a:ext>
            </a:extLst>
          </p:cNvPr>
          <p:cNvSpPr/>
          <p:nvPr/>
        </p:nvSpPr>
        <p:spPr>
          <a:xfrm>
            <a:off x="5973210" y="3244334"/>
            <a:ext cx="245580" cy="369332"/>
          </a:xfrm>
          <a:prstGeom prst="rect">
            <a:avLst/>
          </a:prstGeom>
        </p:spPr>
        <p:txBody>
          <a:bodyPr wrap="none">
            <a:spAutoFit/>
          </a:bodyPr>
          <a:lstStyle/>
          <a:p>
            <a:r>
              <a:rPr lang="en-US" dirty="0"/>
              <a:t> </a:t>
            </a:r>
          </a:p>
        </p:txBody>
      </p:sp>
      <p:pic>
        <p:nvPicPr>
          <p:cNvPr id="5" name="Picture 4" descr="A white logo with a globe and a graduation cap&#10;&#10;Description automatically generated">
            <a:extLst>
              <a:ext uri="{FF2B5EF4-FFF2-40B4-BE49-F238E27FC236}">
                <a16:creationId xmlns:a16="http://schemas.microsoft.com/office/drawing/2014/main" id="{15E5212D-2AD0-9861-EC78-22113EA6BB43}"/>
              </a:ext>
            </a:extLst>
          </p:cNvPr>
          <p:cNvPicPr>
            <a:picLocks noChangeAspect="1"/>
          </p:cNvPicPr>
          <p:nvPr/>
        </p:nvPicPr>
        <p:blipFill>
          <a:blip r:embed="rId2"/>
          <a:stretch>
            <a:fillRect/>
          </a:stretch>
        </p:blipFill>
        <p:spPr>
          <a:xfrm>
            <a:off x="-313152" y="1114610"/>
            <a:ext cx="2912154" cy="2710560"/>
          </a:xfrm>
          <a:prstGeom prst="rect">
            <a:avLst/>
          </a:prstGeom>
        </p:spPr>
      </p:pic>
      <p:pic>
        <p:nvPicPr>
          <p:cNvPr id="7" name="Picture 6" descr="A white text on a black background&#10;&#10;Description automatically generated">
            <a:extLst>
              <a:ext uri="{FF2B5EF4-FFF2-40B4-BE49-F238E27FC236}">
                <a16:creationId xmlns:a16="http://schemas.microsoft.com/office/drawing/2014/main" id="{08840488-3EE0-DA7A-FC98-44B87D12DB14}"/>
              </a:ext>
            </a:extLst>
          </p:cNvPr>
          <p:cNvPicPr>
            <a:picLocks noChangeAspect="1"/>
          </p:cNvPicPr>
          <p:nvPr/>
        </p:nvPicPr>
        <p:blipFill>
          <a:blip r:embed="rId3"/>
          <a:stretch>
            <a:fillRect/>
          </a:stretch>
        </p:blipFill>
        <p:spPr>
          <a:xfrm>
            <a:off x="1319973" y="643527"/>
            <a:ext cx="4816750" cy="3042331"/>
          </a:xfrm>
          <a:prstGeom prst="rect">
            <a:avLst/>
          </a:prstGeom>
        </p:spPr>
      </p:pic>
      <p:pic>
        <p:nvPicPr>
          <p:cNvPr id="3" name="Picture 2" descr="A group of colorful speech bubbles&#10;&#10;Description automatically generated">
            <a:extLst>
              <a:ext uri="{FF2B5EF4-FFF2-40B4-BE49-F238E27FC236}">
                <a16:creationId xmlns:a16="http://schemas.microsoft.com/office/drawing/2014/main" id="{A131AEF9-A591-06D9-ACC9-8758FE46C6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8550" y="643527"/>
            <a:ext cx="4903552" cy="3269035"/>
          </a:xfrm>
          <a:prstGeom prst="rect">
            <a:avLst/>
          </a:prstGeom>
        </p:spPr>
      </p:pic>
    </p:spTree>
    <p:extLst>
      <p:ext uri="{BB962C8B-B14F-4D97-AF65-F5344CB8AC3E}">
        <p14:creationId xmlns:p14="http://schemas.microsoft.com/office/powerpoint/2010/main" val="33527244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03DD737-6F61-690E-9F08-82C07E63C55F}"/>
              </a:ext>
            </a:extLst>
          </p:cNvPr>
          <p:cNvPicPr>
            <a:picLocks noChangeAspect="1"/>
          </p:cNvPicPr>
          <p:nvPr/>
        </p:nvPicPr>
        <p:blipFill>
          <a:blip r:embed="rId2"/>
          <a:stretch>
            <a:fillRect/>
          </a:stretch>
        </p:blipFill>
        <p:spPr>
          <a:xfrm>
            <a:off x="0" y="0"/>
            <a:ext cx="12192000" cy="5801360"/>
          </a:xfrm>
          <a:prstGeom prst="rect">
            <a:avLst/>
          </a:prstGeom>
        </p:spPr>
      </p:pic>
      <p:sp>
        <p:nvSpPr>
          <p:cNvPr id="11" name="TextBox 10">
            <a:extLst>
              <a:ext uri="{FF2B5EF4-FFF2-40B4-BE49-F238E27FC236}">
                <a16:creationId xmlns:a16="http://schemas.microsoft.com/office/drawing/2014/main" id="{0606F71E-C53F-DDD9-D409-ACBC6D7457F4}"/>
              </a:ext>
            </a:extLst>
          </p:cNvPr>
          <p:cNvSpPr txBox="1"/>
          <p:nvPr/>
        </p:nvSpPr>
        <p:spPr>
          <a:xfrm>
            <a:off x="3686617" y="5974564"/>
            <a:ext cx="5228784" cy="1138773"/>
          </a:xfrm>
          <a:prstGeom prst="rect">
            <a:avLst/>
          </a:prstGeom>
          <a:noFill/>
        </p:spPr>
        <p:txBody>
          <a:bodyPr wrap="square">
            <a:spAutoFit/>
          </a:bodyPr>
          <a:lstStyle/>
          <a:p>
            <a:r>
              <a:rPr lang="en-US" sz="4000" b="1" dirty="0">
                <a:latin typeface="+mj-lt"/>
              </a:rPr>
              <a:t>Microsoft Azure</a:t>
            </a:r>
          </a:p>
          <a:p>
            <a:endParaRPr lang="en-US" sz="2800" b="1" dirty="0"/>
          </a:p>
        </p:txBody>
      </p:sp>
    </p:spTree>
    <p:extLst>
      <p:ext uri="{BB962C8B-B14F-4D97-AF65-F5344CB8AC3E}">
        <p14:creationId xmlns:p14="http://schemas.microsoft.com/office/powerpoint/2010/main" val="3691066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565CF0-562A-E608-486E-FFE672DB67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1934D2-3CBB-497E-EBA9-05D501B05B85}"/>
              </a:ext>
            </a:extLst>
          </p:cNvPr>
          <p:cNvSpPr>
            <a:spLocks noGrp="1"/>
          </p:cNvSpPr>
          <p:nvPr>
            <p:ph type="title"/>
          </p:nvPr>
        </p:nvSpPr>
        <p:spPr>
          <a:xfrm>
            <a:off x="312259" y="453227"/>
            <a:ext cx="7868703" cy="1494596"/>
          </a:xfrm>
        </p:spPr>
        <p:txBody>
          <a:bodyPr/>
          <a:lstStyle/>
          <a:p>
            <a:r>
              <a:rPr lang="en-US" sz="4400" dirty="0">
                <a:solidFill>
                  <a:schemeClr val="tx1"/>
                </a:solidFill>
              </a:rPr>
              <a:t>Python</a:t>
            </a:r>
            <a:r>
              <a:rPr lang="ar-EG" sz="4400" dirty="0">
                <a:solidFill>
                  <a:schemeClr val="tx1"/>
                </a:solidFill>
              </a:rPr>
              <a:t> </a:t>
            </a:r>
            <a:r>
              <a:rPr lang="en-US" dirty="0">
                <a:solidFill>
                  <a:schemeClr val="tx1"/>
                </a:solidFill>
              </a:rPr>
              <a:t>C</a:t>
            </a:r>
            <a:r>
              <a:rPr lang="en-US" sz="4400" dirty="0">
                <a:solidFill>
                  <a:schemeClr val="tx1"/>
                </a:solidFill>
              </a:rPr>
              <a:t>lean and preprocess </a:t>
            </a:r>
            <a:endParaRPr lang="en-US" dirty="0">
              <a:solidFill>
                <a:schemeClr val="tx1"/>
              </a:solidFill>
            </a:endParaRPr>
          </a:p>
        </p:txBody>
      </p:sp>
      <p:sp>
        <p:nvSpPr>
          <p:cNvPr id="13" name="Rectangle 4">
            <a:extLst>
              <a:ext uri="{FF2B5EF4-FFF2-40B4-BE49-F238E27FC236}">
                <a16:creationId xmlns:a16="http://schemas.microsoft.com/office/drawing/2014/main" id="{BAA6D694-2147-D609-2413-006B38BB565E}"/>
              </a:ext>
            </a:extLst>
          </p:cNvPr>
          <p:cNvSpPr>
            <a:spLocks noChangeArrowheads="1"/>
          </p:cNvSpPr>
          <p:nvPr/>
        </p:nvSpPr>
        <p:spPr bwMode="auto">
          <a:xfrm>
            <a:off x="594360" y="2490751"/>
            <a:ext cx="1061190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rPr>
              <a:t>Text Preprocessing</a:t>
            </a:r>
            <a:r>
              <a:rPr kumimoji="0" lang="en-US" altLang="en-US" sz="18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tabLst/>
            </a:pPr>
            <a:r>
              <a:rPr kumimoji="0" lang="ar-EG" altLang="en-US" sz="1800" b="0" i="0" u="none" strike="noStrike" cap="none" normalizeH="0" baseline="0" dirty="0">
                <a:ln>
                  <a:noFill/>
                </a:ln>
                <a:effectLst/>
              </a:rPr>
              <a:t>--</a:t>
            </a:r>
            <a:r>
              <a:rPr kumimoji="0" lang="en-US" altLang="en-US" sz="1800" b="0" i="0" u="none" strike="noStrike" cap="none" normalizeH="0" baseline="0" dirty="0">
                <a:ln>
                  <a:noFill/>
                </a:ln>
                <a:effectLst/>
              </a:rPr>
              <a:t>Cleans, tokenizes, and stems text, removing unnecessary words and characters to prepare it for analysis.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effectLst/>
              </a:rPr>
              <a:t>Vectorization</a:t>
            </a:r>
            <a:r>
              <a:rPr kumimoji="0" lang="en-US" altLang="en-US" sz="1800" b="0" i="0" u="none" strike="noStrike" cap="none" normalizeH="0" baseline="0" dirty="0">
                <a:ln>
                  <a:noFill/>
                </a:ln>
                <a:effectLst/>
              </a:rPr>
              <a:t>:</a:t>
            </a:r>
          </a:p>
          <a:p>
            <a:pPr marL="0" marR="0" lvl="0" indent="0" algn="l" defTabSz="914400" rtl="0" eaLnBrk="0" fontAlgn="base" latinLnBrk="0" hangingPunct="0">
              <a:lnSpc>
                <a:spcPct val="100000"/>
              </a:lnSpc>
              <a:spcBef>
                <a:spcPct val="0"/>
              </a:spcBef>
              <a:spcAft>
                <a:spcPct val="0"/>
              </a:spcAft>
              <a:buClrTx/>
              <a:buSzTx/>
              <a:tabLst/>
            </a:pPr>
            <a:r>
              <a:rPr kumimoji="0" lang="ar-EG" altLang="en-US" sz="1800" b="0" i="0" u="none" strike="noStrike" cap="none" normalizeH="0" baseline="0" dirty="0">
                <a:ln>
                  <a:noFill/>
                </a:ln>
                <a:effectLst/>
              </a:rPr>
              <a:t>--</a:t>
            </a:r>
            <a:r>
              <a:rPr kumimoji="0" lang="en-US" altLang="en-US" sz="1800" b="0" i="0" u="none" strike="noStrike" cap="none" normalizeH="0" baseline="0" dirty="0">
                <a:ln>
                  <a:noFill/>
                </a:ln>
                <a:effectLst/>
              </a:rPr>
              <a:t>Converts the feedback text into numerical features for machine learning by considering both individual words and word pairs (unigrams and bigrams).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effectLst/>
              <a:latin typeface="Arial" panose="020B0604020202020204" pitchFamily="34" charset="0"/>
            </a:endParaRPr>
          </a:p>
        </p:txBody>
      </p:sp>
      <p:pic>
        <p:nvPicPr>
          <p:cNvPr id="14" name="Picture 13">
            <a:extLst>
              <a:ext uri="{FF2B5EF4-FFF2-40B4-BE49-F238E27FC236}">
                <a16:creationId xmlns:a16="http://schemas.microsoft.com/office/drawing/2014/main" id="{3D66B097-BF5C-580F-3335-0F62D3021D91}"/>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2980284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barn(inHorizontal)">
                                      <p:cBhvr>
                                        <p:cTn id="1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0041F-4D96-32A7-EA76-3ADCB4BE70EC}"/>
              </a:ext>
            </a:extLst>
          </p:cNvPr>
          <p:cNvSpPr>
            <a:spLocks noGrp="1"/>
          </p:cNvSpPr>
          <p:nvPr>
            <p:ph type="ctrTitle"/>
          </p:nvPr>
        </p:nvSpPr>
        <p:spPr/>
        <p:txBody>
          <a:bodyPr/>
          <a:lstStyle/>
          <a:p>
            <a:r>
              <a:rPr lang="en-US" dirty="0">
                <a:solidFill>
                  <a:schemeClr val="tx1"/>
                </a:solidFill>
              </a:rPr>
              <a:t>Python Data Analysis</a:t>
            </a:r>
          </a:p>
        </p:txBody>
      </p:sp>
      <p:pic>
        <p:nvPicPr>
          <p:cNvPr id="4" name="Picture 3">
            <a:extLst>
              <a:ext uri="{FF2B5EF4-FFF2-40B4-BE49-F238E27FC236}">
                <a16:creationId xmlns:a16="http://schemas.microsoft.com/office/drawing/2014/main" id="{9FEF24CA-B1C5-E6E5-3612-B7E9F1A2CACB}"/>
              </a:ext>
            </a:extLst>
          </p:cNvPr>
          <p:cNvPicPr/>
          <p:nvPr/>
        </p:nvPicPr>
        <p:blipFill>
          <a:blip r:embed="rId2"/>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1331086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1">
            <a:extLst>
              <a:ext uri="{FF2B5EF4-FFF2-40B4-BE49-F238E27FC236}">
                <a16:creationId xmlns:a16="http://schemas.microsoft.com/office/drawing/2014/main" id="{E538F2F8-1CC6-A0BA-F832-02A46A688C28}"/>
              </a:ext>
            </a:extLst>
          </p:cNvPr>
          <p:cNvSpPr>
            <a:spLocks noGrp="1"/>
          </p:cNvSpPr>
          <p:nvPr>
            <p:ph type="title"/>
          </p:nvPr>
        </p:nvSpPr>
        <p:spPr>
          <a:xfrm>
            <a:off x="594360" y="102875"/>
            <a:ext cx="10873740" cy="1680205"/>
          </a:xfrm>
        </p:spPr>
        <p:txBody>
          <a:bodyPr/>
          <a:lstStyle/>
          <a:p>
            <a:r>
              <a:rPr lang="en-US" dirty="0">
                <a:solidFill>
                  <a:schemeClr val="bg1"/>
                </a:solidFill>
              </a:rPr>
              <a:t>Customer segmentation </a:t>
            </a:r>
          </a:p>
        </p:txBody>
      </p:sp>
      <p:pic>
        <p:nvPicPr>
          <p:cNvPr id="9" name="Picture 8">
            <a:extLst>
              <a:ext uri="{FF2B5EF4-FFF2-40B4-BE49-F238E27FC236}">
                <a16:creationId xmlns:a16="http://schemas.microsoft.com/office/drawing/2014/main" id="{D30F2EA3-9CF7-E5C9-8234-D4CDE4175297}"/>
              </a:ext>
            </a:extLst>
          </p:cNvPr>
          <p:cNvPicPr>
            <a:picLocks noChangeAspect="1"/>
          </p:cNvPicPr>
          <p:nvPr/>
        </p:nvPicPr>
        <p:blipFill>
          <a:blip r:embed="rId2"/>
          <a:stretch>
            <a:fillRect/>
          </a:stretch>
        </p:blipFill>
        <p:spPr>
          <a:xfrm>
            <a:off x="5449871" y="2455813"/>
            <a:ext cx="6566869" cy="4138027"/>
          </a:xfrm>
          <a:prstGeom prst="rect">
            <a:avLst/>
          </a:prstGeom>
        </p:spPr>
      </p:pic>
      <p:sp>
        <p:nvSpPr>
          <p:cNvPr id="13" name="TextBox 12">
            <a:extLst>
              <a:ext uri="{FF2B5EF4-FFF2-40B4-BE49-F238E27FC236}">
                <a16:creationId xmlns:a16="http://schemas.microsoft.com/office/drawing/2014/main" id="{75A7E34F-7114-B342-93AA-3C10DC9F43D7}"/>
              </a:ext>
            </a:extLst>
          </p:cNvPr>
          <p:cNvSpPr txBox="1"/>
          <p:nvPr/>
        </p:nvSpPr>
        <p:spPr>
          <a:xfrm>
            <a:off x="594360" y="2673193"/>
            <a:ext cx="3958185" cy="1846659"/>
          </a:xfrm>
          <a:prstGeom prst="rect">
            <a:avLst/>
          </a:prstGeom>
          <a:noFill/>
        </p:spPr>
        <p:txBody>
          <a:bodyPr wrap="square">
            <a:spAutoFit/>
          </a:bodyPr>
          <a:lstStyle/>
          <a:p>
            <a:r>
              <a:rPr lang="en-US" sz="1900" dirty="0">
                <a:solidFill>
                  <a:schemeClr val="bg1"/>
                </a:solidFill>
              </a:rPr>
              <a:t>The segmentation distribution chart illustrates the relative prevalence of three distinct customer segments, labeled C, B, and A, which can provide valuable insights for strategic marketing decisions.</a:t>
            </a:r>
          </a:p>
        </p:txBody>
      </p:sp>
      <p:pic>
        <p:nvPicPr>
          <p:cNvPr id="15" name="Picture 14">
            <a:extLst>
              <a:ext uri="{FF2B5EF4-FFF2-40B4-BE49-F238E27FC236}">
                <a16:creationId xmlns:a16="http://schemas.microsoft.com/office/drawing/2014/main" id="{07D71C8E-8317-057C-8C02-EBCF22570128}"/>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34521957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AD1B3-D451-D411-572C-7DE5B63E2905}"/>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084F60E2-8CB0-DD81-170C-1F014FB36FE0}"/>
              </a:ext>
            </a:extLst>
          </p:cNvPr>
          <p:cNvSpPr>
            <a:spLocks noGrp="1"/>
          </p:cNvSpPr>
          <p:nvPr>
            <p:ph type="title"/>
          </p:nvPr>
        </p:nvSpPr>
        <p:spPr>
          <a:xfrm>
            <a:off x="594360" y="102875"/>
            <a:ext cx="10873740" cy="1680205"/>
          </a:xfrm>
        </p:spPr>
        <p:txBody>
          <a:bodyPr/>
          <a:lstStyle/>
          <a:p>
            <a:r>
              <a:rPr lang="en-US" dirty="0">
                <a:solidFill>
                  <a:schemeClr val="bg1"/>
                </a:solidFill>
              </a:rPr>
              <a:t>Date of Feedback</a:t>
            </a:r>
          </a:p>
        </p:txBody>
      </p:sp>
      <p:pic>
        <p:nvPicPr>
          <p:cNvPr id="2" name="Picture 1">
            <a:extLst>
              <a:ext uri="{FF2B5EF4-FFF2-40B4-BE49-F238E27FC236}">
                <a16:creationId xmlns:a16="http://schemas.microsoft.com/office/drawing/2014/main" id="{04E58679-050F-7FCA-E848-4667ED7B13C8}"/>
              </a:ext>
            </a:extLst>
          </p:cNvPr>
          <p:cNvPicPr/>
          <p:nvPr/>
        </p:nvPicPr>
        <p:blipFill>
          <a:blip r:embed="rId2"/>
          <a:stretch>
            <a:fillRect/>
          </a:stretch>
        </p:blipFill>
        <p:spPr>
          <a:xfrm>
            <a:off x="9866421" y="317936"/>
            <a:ext cx="1289693" cy="1124784"/>
          </a:xfrm>
          <a:prstGeom prst="rect">
            <a:avLst/>
          </a:prstGeom>
        </p:spPr>
      </p:pic>
      <p:pic>
        <p:nvPicPr>
          <p:cNvPr id="4" name="Picture 3">
            <a:extLst>
              <a:ext uri="{FF2B5EF4-FFF2-40B4-BE49-F238E27FC236}">
                <a16:creationId xmlns:a16="http://schemas.microsoft.com/office/drawing/2014/main" id="{9CD872CF-1122-3EEB-CCC1-0C9D8CCBABA0}"/>
              </a:ext>
            </a:extLst>
          </p:cNvPr>
          <p:cNvPicPr>
            <a:picLocks noChangeAspect="1"/>
          </p:cNvPicPr>
          <p:nvPr/>
        </p:nvPicPr>
        <p:blipFill>
          <a:blip r:embed="rId3"/>
          <a:stretch>
            <a:fillRect/>
          </a:stretch>
        </p:blipFill>
        <p:spPr>
          <a:xfrm>
            <a:off x="4135864" y="1783080"/>
            <a:ext cx="7939405" cy="4552252"/>
          </a:xfrm>
          <a:prstGeom prst="rect">
            <a:avLst/>
          </a:prstGeom>
        </p:spPr>
      </p:pic>
      <p:sp>
        <p:nvSpPr>
          <p:cNvPr id="8" name="TextBox 7">
            <a:extLst>
              <a:ext uri="{FF2B5EF4-FFF2-40B4-BE49-F238E27FC236}">
                <a16:creationId xmlns:a16="http://schemas.microsoft.com/office/drawing/2014/main" id="{7A30F418-1165-236B-5C04-4D3A8BC20496}"/>
              </a:ext>
            </a:extLst>
          </p:cNvPr>
          <p:cNvSpPr txBox="1"/>
          <p:nvPr/>
        </p:nvSpPr>
        <p:spPr>
          <a:xfrm>
            <a:off x="256161" y="2488367"/>
            <a:ext cx="3547354" cy="1754326"/>
          </a:xfrm>
          <a:prstGeom prst="rect">
            <a:avLst/>
          </a:prstGeom>
          <a:noFill/>
        </p:spPr>
        <p:txBody>
          <a:bodyPr wrap="square">
            <a:spAutoFit/>
          </a:bodyPr>
          <a:lstStyle/>
          <a:p>
            <a:r>
              <a:rPr lang="en-US" dirty="0">
                <a:solidFill>
                  <a:schemeClr val="bg1"/>
                </a:solidFill>
              </a:rPr>
              <a:t>The month distribution chart provides a visual representation of the relative activity or occurrence across different months, which can offer insights into seasonal trends or patterns within the data.</a:t>
            </a:r>
          </a:p>
        </p:txBody>
      </p:sp>
    </p:spTree>
    <p:extLst>
      <p:ext uri="{BB962C8B-B14F-4D97-AF65-F5344CB8AC3E}">
        <p14:creationId xmlns:p14="http://schemas.microsoft.com/office/powerpoint/2010/main" val="21908796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92FA2-06E3-7608-9B60-E76139AB8B0B}"/>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81DE658F-B5A6-0A84-2C13-0A0343C7EE74}"/>
              </a:ext>
            </a:extLst>
          </p:cNvPr>
          <p:cNvSpPr>
            <a:spLocks noGrp="1"/>
          </p:cNvSpPr>
          <p:nvPr>
            <p:ph type="title"/>
          </p:nvPr>
        </p:nvSpPr>
        <p:spPr>
          <a:xfrm>
            <a:off x="419100" y="97277"/>
            <a:ext cx="10873740" cy="1680205"/>
          </a:xfrm>
        </p:spPr>
        <p:txBody>
          <a:bodyPr/>
          <a:lstStyle/>
          <a:p>
            <a:r>
              <a:rPr lang="en-US" dirty="0">
                <a:solidFill>
                  <a:schemeClr val="bg1"/>
                </a:solidFill>
              </a:rPr>
              <a:t>Department distribution</a:t>
            </a:r>
          </a:p>
        </p:txBody>
      </p:sp>
      <p:sp>
        <p:nvSpPr>
          <p:cNvPr id="13" name="TextBox 12">
            <a:extLst>
              <a:ext uri="{FF2B5EF4-FFF2-40B4-BE49-F238E27FC236}">
                <a16:creationId xmlns:a16="http://schemas.microsoft.com/office/drawing/2014/main" id="{7ABD067F-182B-2A95-E49D-F602A7B0002B}"/>
              </a:ext>
            </a:extLst>
          </p:cNvPr>
          <p:cNvSpPr txBox="1"/>
          <p:nvPr/>
        </p:nvSpPr>
        <p:spPr>
          <a:xfrm>
            <a:off x="594360" y="2673193"/>
            <a:ext cx="3958185" cy="2723823"/>
          </a:xfrm>
          <a:prstGeom prst="rect">
            <a:avLst/>
          </a:prstGeom>
          <a:noFill/>
        </p:spPr>
        <p:txBody>
          <a:bodyPr wrap="square">
            <a:spAutoFit/>
          </a:bodyPr>
          <a:lstStyle/>
          <a:p>
            <a:r>
              <a:rPr lang="en-US" sz="1900" dirty="0">
                <a:solidFill>
                  <a:schemeClr val="bg1"/>
                </a:solidFill>
              </a:rPr>
              <a:t>The pie chart provides a visual breakdown of the distribution of employees or resources across different departments within an organization, highlighting the relative proportions allocated to areas such as Finance, Operations, Legal, Human Resources, Marketing, Sales, Customer Support, and IT.</a:t>
            </a:r>
          </a:p>
        </p:txBody>
      </p:sp>
      <p:pic>
        <p:nvPicPr>
          <p:cNvPr id="6" name="Picture 5">
            <a:extLst>
              <a:ext uri="{FF2B5EF4-FFF2-40B4-BE49-F238E27FC236}">
                <a16:creationId xmlns:a16="http://schemas.microsoft.com/office/drawing/2014/main" id="{B506F4F8-5CF8-2189-84A6-B011F0999608}"/>
              </a:ext>
            </a:extLst>
          </p:cNvPr>
          <p:cNvPicPr/>
          <p:nvPr/>
        </p:nvPicPr>
        <p:blipFill>
          <a:blip r:embed="rId2"/>
          <a:stretch>
            <a:fillRect/>
          </a:stretch>
        </p:blipFill>
        <p:spPr>
          <a:xfrm>
            <a:off x="9866421" y="317936"/>
            <a:ext cx="1289693" cy="1124784"/>
          </a:xfrm>
          <a:prstGeom prst="rect">
            <a:avLst/>
          </a:prstGeom>
        </p:spPr>
      </p:pic>
      <p:pic>
        <p:nvPicPr>
          <p:cNvPr id="3" name="Picture 2">
            <a:extLst>
              <a:ext uri="{FF2B5EF4-FFF2-40B4-BE49-F238E27FC236}">
                <a16:creationId xmlns:a16="http://schemas.microsoft.com/office/drawing/2014/main" id="{1274763E-A907-4356-A038-39FAE1CE2620}"/>
              </a:ext>
            </a:extLst>
          </p:cNvPr>
          <p:cNvPicPr>
            <a:picLocks noChangeAspect="1"/>
          </p:cNvPicPr>
          <p:nvPr/>
        </p:nvPicPr>
        <p:blipFill>
          <a:blip r:embed="rId3"/>
          <a:stretch>
            <a:fillRect/>
          </a:stretch>
        </p:blipFill>
        <p:spPr>
          <a:xfrm>
            <a:off x="5521159" y="1777482"/>
            <a:ext cx="5977855" cy="4890359"/>
          </a:xfrm>
          <a:prstGeom prst="rect">
            <a:avLst/>
          </a:prstGeom>
        </p:spPr>
      </p:pic>
    </p:spTree>
    <p:extLst>
      <p:ext uri="{BB962C8B-B14F-4D97-AF65-F5344CB8AC3E}">
        <p14:creationId xmlns:p14="http://schemas.microsoft.com/office/powerpoint/2010/main" val="1195031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DBE1A0-520F-33C0-22D3-B35CCA92EA3B}"/>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09923F70-259C-90C6-C01B-4519DC8E7B32}"/>
              </a:ext>
            </a:extLst>
          </p:cNvPr>
          <p:cNvSpPr>
            <a:spLocks noGrp="1"/>
          </p:cNvSpPr>
          <p:nvPr>
            <p:ph type="title"/>
          </p:nvPr>
        </p:nvSpPr>
        <p:spPr>
          <a:xfrm>
            <a:off x="419100" y="209879"/>
            <a:ext cx="10873740" cy="1680205"/>
          </a:xfrm>
        </p:spPr>
        <p:txBody>
          <a:bodyPr/>
          <a:lstStyle/>
          <a:p>
            <a:r>
              <a:rPr lang="en-US" dirty="0">
                <a:solidFill>
                  <a:schemeClr val="bg1"/>
                </a:solidFill>
              </a:rPr>
              <a:t>Customers Continent</a:t>
            </a:r>
          </a:p>
        </p:txBody>
      </p:sp>
      <p:sp>
        <p:nvSpPr>
          <p:cNvPr id="13" name="TextBox 12">
            <a:extLst>
              <a:ext uri="{FF2B5EF4-FFF2-40B4-BE49-F238E27FC236}">
                <a16:creationId xmlns:a16="http://schemas.microsoft.com/office/drawing/2014/main" id="{8AAEFB0C-559F-6F5B-9991-8446391DEC3B}"/>
              </a:ext>
            </a:extLst>
          </p:cNvPr>
          <p:cNvSpPr txBox="1"/>
          <p:nvPr/>
        </p:nvSpPr>
        <p:spPr>
          <a:xfrm>
            <a:off x="594360" y="2673193"/>
            <a:ext cx="3958185" cy="1846659"/>
          </a:xfrm>
          <a:prstGeom prst="rect">
            <a:avLst/>
          </a:prstGeom>
          <a:noFill/>
        </p:spPr>
        <p:txBody>
          <a:bodyPr wrap="square">
            <a:spAutoFit/>
          </a:bodyPr>
          <a:lstStyle/>
          <a:p>
            <a:r>
              <a:rPr lang="en-US" sz="1900" dirty="0">
                <a:solidFill>
                  <a:schemeClr val="bg1"/>
                </a:solidFill>
              </a:rPr>
              <a:t>The pie chart provides a breakdown of the geographic distribution of a dataset, highlighting the relative contribution or share of various regions such as Asia, Europe, North America, South America, and others.</a:t>
            </a:r>
          </a:p>
        </p:txBody>
      </p:sp>
      <p:pic>
        <p:nvPicPr>
          <p:cNvPr id="5" name="Picture 4">
            <a:extLst>
              <a:ext uri="{FF2B5EF4-FFF2-40B4-BE49-F238E27FC236}">
                <a16:creationId xmlns:a16="http://schemas.microsoft.com/office/drawing/2014/main" id="{811123AE-9948-65E6-CA8E-967D567A20A4}"/>
              </a:ext>
            </a:extLst>
          </p:cNvPr>
          <p:cNvPicPr>
            <a:picLocks noChangeAspect="1"/>
          </p:cNvPicPr>
          <p:nvPr/>
        </p:nvPicPr>
        <p:blipFill>
          <a:blip r:embed="rId2"/>
          <a:stretch>
            <a:fillRect/>
          </a:stretch>
        </p:blipFill>
        <p:spPr>
          <a:xfrm>
            <a:off x="5732059" y="1998141"/>
            <a:ext cx="5424055" cy="4301838"/>
          </a:xfrm>
          <a:prstGeom prst="rect">
            <a:avLst/>
          </a:prstGeom>
        </p:spPr>
      </p:pic>
      <p:pic>
        <p:nvPicPr>
          <p:cNvPr id="6" name="Picture 5">
            <a:extLst>
              <a:ext uri="{FF2B5EF4-FFF2-40B4-BE49-F238E27FC236}">
                <a16:creationId xmlns:a16="http://schemas.microsoft.com/office/drawing/2014/main" id="{335F443B-6E0A-D16B-B52E-81662EF7BAC6}"/>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881254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254FE-7C16-7FBC-7E13-E8647B5CDC18}"/>
              </a:ext>
            </a:extLst>
          </p:cNvPr>
          <p:cNvSpPr>
            <a:spLocks noGrp="1"/>
          </p:cNvSpPr>
          <p:nvPr>
            <p:ph type="ctrTitle"/>
          </p:nvPr>
        </p:nvSpPr>
        <p:spPr>
          <a:xfrm>
            <a:off x="6096000" y="1097279"/>
            <a:ext cx="5486400" cy="3291840"/>
          </a:xfrm>
        </p:spPr>
        <p:txBody>
          <a:bodyPr/>
          <a:lstStyle/>
          <a:p>
            <a:r>
              <a:rPr lang="en-US" dirty="0">
                <a:solidFill>
                  <a:schemeClr val="tx1"/>
                </a:solidFill>
              </a:rPr>
              <a:t>Sentiment Analysis Model </a:t>
            </a:r>
            <a:br>
              <a:rPr lang="en-US" dirty="0">
                <a:solidFill>
                  <a:schemeClr val="tx1"/>
                </a:solidFill>
              </a:rPr>
            </a:br>
            <a:endParaRPr lang="en-US" dirty="0">
              <a:solidFill>
                <a:schemeClr val="tx1"/>
              </a:solidFill>
            </a:endParaRPr>
          </a:p>
        </p:txBody>
      </p:sp>
      <p:sp>
        <p:nvSpPr>
          <p:cNvPr id="3" name="Text Placeholder 2">
            <a:extLst>
              <a:ext uri="{FF2B5EF4-FFF2-40B4-BE49-F238E27FC236}">
                <a16:creationId xmlns:a16="http://schemas.microsoft.com/office/drawing/2014/main" id="{3844E7C9-296E-7FDC-130B-A93F251EB80E}"/>
              </a:ext>
            </a:extLst>
          </p:cNvPr>
          <p:cNvSpPr>
            <a:spLocks noGrp="1"/>
          </p:cNvSpPr>
          <p:nvPr>
            <p:ph type="body" sz="quarter" idx="11"/>
          </p:nvPr>
        </p:nvSpPr>
        <p:spPr>
          <a:xfrm>
            <a:off x="6309904" y="4267450"/>
            <a:ext cx="5486400" cy="1645920"/>
          </a:xfrm>
        </p:spPr>
        <p:txBody>
          <a:bodyPr/>
          <a:lstStyle/>
          <a:p>
            <a:r>
              <a:rPr lang="en-US" dirty="0">
                <a:solidFill>
                  <a:schemeClr val="tx1"/>
                </a:solidFill>
              </a:rPr>
              <a:t>Build sentiment analysis models using Python to classify feedback into positive, neutral, or negative categories.</a:t>
            </a:r>
          </a:p>
        </p:txBody>
      </p:sp>
      <p:pic>
        <p:nvPicPr>
          <p:cNvPr id="4" name="Picture 3">
            <a:extLst>
              <a:ext uri="{FF2B5EF4-FFF2-40B4-BE49-F238E27FC236}">
                <a16:creationId xmlns:a16="http://schemas.microsoft.com/office/drawing/2014/main" id="{2642FF07-6049-BA58-C40A-8A1B0D1E1B33}"/>
              </a:ext>
            </a:extLst>
          </p:cNvPr>
          <p:cNvPicPr/>
          <p:nvPr/>
        </p:nvPicPr>
        <p:blipFill>
          <a:blip r:embed="rId2"/>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15575193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A4DF9-8E20-037F-25FA-F39590BC0B27}"/>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47CAFE12-C4C0-DDCF-6626-68F7024BD759}"/>
              </a:ext>
            </a:extLst>
          </p:cNvPr>
          <p:cNvSpPr>
            <a:spLocks noGrp="1"/>
          </p:cNvSpPr>
          <p:nvPr>
            <p:ph type="title"/>
          </p:nvPr>
        </p:nvSpPr>
        <p:spPr>
          <a:xfrm>
            <a:off x="428990" y="40225"/>
            <a:ext cx="10873740" cy="1680205"/>
          </a:xfrm>
        </p:spPr>
        <p:txBody>
          <a:bodyPr/>
          <a:lstStyle/>
          <a:p>
            <a:r>
              <a:rPr lang="en-US" dirty="0"/>
              <a:t>Feedback Classification </a:t>
            </a:r>
          </a:p>
        </p:txBody>
      </p:sp>
      <p:pic>
        <p:nvPicPr>
          <p:cNvPr id="2" name="Picture 1">
            <a:extLst>
              <a:ext uri="{FF2B5EF4-FFF2-40B4-BE49-F238E27FC236}">
                <a16:creationId xmlns:a16="http://schemas.microsoft.com/office/drawing/2014/main" id="{ED1084C3-3B50-42D5-E6C7-A70F57FFE367}"/>
              </a:ext>
            </a:extLst>
          </p:cNvPr>
          <p:cNvPicPr/>
          <p:nvPr/>
        </p:nvPicPr>
        <p:blipFill>
          <a:blip r:embed="rId2"/>
          <a:stretch>
            <a:fillRect/>
          </a:stretch>
        </p:blipFill>
        <p:spPr>
          <a:xfrm>
            <a:off x="9866421" y="317936"/>
            <a:ext cx="1289693" cy="1124784"/>
          </a:xfrm>
          <a:prstGeom prst="rect">
            <a:avLst/>
          </a:prstGeom>
        </p:spPr>
      </p:pic>
      <p:sp>
        <p:nvSpPr>
          <p:cNvPr id="14" name="TextBox 13">
            <a:extLst>
              <a:ext uri="{FF2B5EF4-FFF2-40B4-BE49-F238E27FC236}">
                <a16:creationId xmlns:a16="http://schemas.microsoft.com/office/drawing/2014/main" id="{06BA6E65-0A28-C7A1-DDD0-F90F3C490191}"/>
              </a:ext>
            </a:extLst>
          </p:cNvPr>
          <p:cNvSpPr txBox="1"/>
          <p:nvPr/>
        </p:nvSpPr>
        <p:spPr>
          <a:xfrm>
            <a:off x="594360" y="2326136"/>
            <a:ext cx="3987368" cy="2031325"/>
          </a:xfrm>
          <a:prstGeom prst="rect">
            <a:avLst/>
          </a:prstGeom>
          <a:noFill/>
        </p:spPr>
        <p:txBody>
          <a:bodyPr wrap="square">
            <a:spAutoFit/>
          </a:bodyPr>
          <a:lstStyle/>
          <a:p>
            <a:r>
              <a:rPr lang="en-US" dirty="0">
                <a:solidFill>
                  <a:schemeClr val="bg1"/>
                </a:solidFill>
              </a:rPr>
              <a:t>The bar chart displays the distribution of feedback classifications across three categories: positive, negative, and neutral, providing a visual representation of the relative prevalence or proportions of each type of feedback within the dataset.</a:t>
            </a:r>
          </a:p>
        </p:txBody>
      </p:sp>
      <p:pic>
        <p:nvPicPr>
          <p:cNvPr id="4" name="Picture 3">
            <a:extLst>
              <a:ext uri="{FF2B5EF4-FFF2-40B4-BE49-F238E27FC236}">
                <a16:creationId xmlns:a16="http://schemas.microsoft.com/office/drawing/2014/main" id="{653CD8B3-5655-2C12-6197-06375B9275EF}"/>
              </a:ext>
            </a:extLst>
          </p:cNvPr>
          <p:cNvPicPr>
            <a:picLocks noChangeAspect="1"/>
          </p:cNvPicPr>
          <p:nvPr/>
        </p:nvPicPr>
        <p:blipFill>
          <a:blip r:embed="rId3"/>
          <a:stretch>
            <a:fillRect/>
          </a:stretch>
        </p:blipFill>
        <p:spPr>
          <a:xfrm>
            <a:off x="5239386" y="1720430"/>
            <a:ext cx="6849431" cy="4991797"/>
          </a:xfrm>
          <a:prstGeom prst="rect">
            <a:avLst/>
          </a:prstGeom>
        </p:spPr>
      </p:pic>
    </p:spTree>
    <p:extLst>
      <p:ext uri="{BB962C8B-B14F-4D97-AF65-F5344CB8AC3E}">
        <p14:creationId xmlns:p14="http://schemas.microsoft.com/office/powerpoint/2010/main" val="33606580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B5187C-201C-A697-9572-556E7338A1BE}"/>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0D53F7B5-8B8C-3279-2CBB-BF249F4F36F0}"/>
              </a:ext>
            </a:extLst>
          </p:cNvPr>
          <p:cNvSpPr>
            <a:spLocks noGrp="1"/>
          </p:cNvSpPr>
          <p:nvPr>
            <p:ph type="title"/>
          </p:nvPr>
        </p:nvSpPr>
        <p:spPr>
          <a:xfrm>
            <a:off x="428990" y="40225"/>
            <a:ext cx="10873740" cy="1680205"/>
          </a:xfrm>
        </p:spPr>
        <p:txBody>
          <a:bodyPr/>
          <a:lstStyle/>
          <a:p>
            <a:r>
              <a:rPr lang="en-US" dirty="0"/>
              <a:t>Word cloud of Feedback Texts</a:t>
            </a:r>
          </a:p>
        </p:txBody>
      </p:sp>
      <p:pic>
        <p:nvPicPr>
          <p:cNvPr id="2" name="Picture 1">
            <a:extLst>
              <a:ext uri="{FF2B5EF4-FFF2-40B4-BE49-F238E27FC236}">
                <a16:creationId xmlns:a16="http://schemas.microsoft.com/office/drawing/2014/main" id="{913787D6-22BC-F513-F2CD-C8728ECC4C92}"/>
              </a:ext>
            </a:extLst>
          </p:cNvPr>
          <p:cNvPicPr/>
          <p:nvPr/>
        </p:nvPicPr>
        <p:blipFill>
          <a:blip r:embed="rId2"/>
          <a:stretch>
            <a:fillRect/>
          </a:stretch>
        </p:blipFill>
        <p:spPr>
          <a:xfrm>
            <a:off x="9866421" y="317936"/>
            <a:ext cx="1289693" cy="1124784"/>
          </a:xfrm>
          <a:prstGeom prst="rect">
            <a:avLst/>
          </a:prstGeom>
        </p:spPr>
      </p:pic>
      <p:sp>
        <p:nvSpPr>
          <p:cNvPr id="14" name="TextBox 13">
            <a:extLst>
              <a:ext uri="{FF2B5EF4-FFF2-40B4-BE49-F238E27FC236}">
                <a16:creationId xmlns:a16="http://schemas.microsoft.com/office/drawing/2014/main" id="{1110B140-1CA2-4560-D0EB-ED3C448C66DD}"/>
              </a:ext>
            </a:extLst>
          </p:cNvPr>
          <p:cNvSpPr txBox="1"/>
          <p:nvPr/>
        </p:nvSpPr>
        <p:spPr>
          <a:xfrm>
            <a:off x="594360" y="2326136"/>
            <a:ext cx="3987368" cy="369332"/>
          </a:xfrm>
          <a:prstGeom prst="rect">
            <a:avLst/>
          </a:prstGeom>
          <a:noFill/>
        </p:spPr>
        <p:txBody>
          <a:bodyPr wrap="square">
            <a:spAutoFit/>
          </a:bodyPr>
          <a:lstStyle/>
          <a:p>
            <a:endParaRPr lang="en-US" dirty="0">
              <a:solidFill>
                <a:schemeClr val="bg1"/>
              </a:solidFill>
            </a:endParaRPr>
          </a:p>
        </p:txBody>
      </p:sp>
      <p:pic>
        <p:nvPicPr>
          <p:cNvPr id="5" name="Picture 4">
            <a:extLst>
              <a:ext uri="{FF2B5EF4-FFF2-40B4-BE49-F238E27FC236}">
                <a16:creationId xmlns:a16="http://schemas.microsoft.com/office/drawing/2014/main" id="{C4BBD6E1-3005-34CE-DD4D-5A8771F2B3D1}"/>
              </a:ext>
            </a:extLst>
          </p:cNvPr>
          <p:cNvPicPr>
            <a:picLocks noChangeAspect="1"/>
          </p:cNvPicPr>
          <p:nvPr/>
        </p:nvPicPr>
        <p:blipFill>
          <a:blip r:embed="rId3"/>
          <a:stretch>
            <a:fillRect/>
          </a:stretch>
        </p:blipFill>
        <p:spPr>
          <a:xfrm>
            <a:off x="1329868" y="2269661"/>
            <a:ext cx="9181399" cy="4548114"/>
          </a:xfrm>
          <a:prstGeom prst="rect">
            <a:avLst/>
          </a:prstGeom>
        </p:spPr>
      </p:pic>
    </p:spTree>
    <p:extLst>
      <p:ext uri="{BB962C8B-B14F-4D97-AF65-F5344CB8AC3E}">
        <p14:creationId xmlns:p14="http://schemas.microsoft.com/office/powerpoint/2010/main" val="3284806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97A83-9BC0-F307-805C-4E3E81C283C6}"/>
              </a:ext>
            </a:extLst>
          </p:cNvPr>
          <p:cNvSpPr>
            <a:spLocks noGrp="1"/>
          </p:cNvSpPr>
          <p:nvPr>
            <p:ph type="title"/>
          </p:nvPr>
        </p:nvSpPr>
        <p:spPr>
          <a:xfrm>
            <a:off x="555450" y="397866"/>
            <a:ext cx="6787747" cy="1593507"/>
          </a:xfrm>
        </p:spPr>
        <p:txBody>
          <a:bodyPr/>
          <a:lstStyle/>
          <a:p>
            <a:r>
              <a:rPr lang="en-US" dirty="0">
                <a:latin typeface="Franklin Gothic Demi (Headings)"/>
              </a:rPr>
              <a:t>About us</a:t>
            </a:r>
          </a:p>
        </p:txBody>
      </p:sp>
      <p:pic>
        <p:nvPicPr>
          <p:cNvPr id="5" name="Content Placeholder 4" descr="A group of people holding up letters&#10;&#10;Description automatically generated">
            <a:extLst>
              <a:ext uri="{FF2B5EF4-FFF2-40B4-BE49-F238E27FC236}">
                <a16:creationId xmlns:a16="http://schemas.microsoft.com/office/drawing/2014/main" id="{657E1DB7-DAF8-0C44-B598-725C30577961}"/>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6709585" y="2710241"/>
            <a:ext cx="5252668" cy="3501779"/>
          </a:xfrm>
        </p:spPr>
      </p:pic>
      <p:sp>
        <p:nvSpPr>
          <p:cNvPr id="11" name="TextBox 10">
            <a:extLst>
              <a:ext uri="{FF2B5EF4-FFF2-40B4-BE49-F238E27FC236}">
                <a16:creationId xmlns:a16="http://schemas.microsoft.com/office/drawing/2014/main" id="{CC3FD10E-DEC0-233C-2C65-7F878C15FC46}"/>
              </a:ext>
            </a:extLst>
          </p:cNvPr>
          <p:cNvSpPr txBox="1"/>
          <p:nvPr/>
        </p:nvSpPr>
        <p:spPr>
          <a:xfrm>
            <a:off x="422167" y="2488368"/>
            <a:ext cx="5861901" cy="2862322"/>
          </a:xfrm>
          <a:prstGeom prst="rect">
            <a:avLst/>
          </a:prstGeom>
          <a:noFill/>
        </p:spPr>
        <p:txBody>
          <a:bodyPr wrap="square">
            <a:spAutoFit/>
          </a:bodyPr>
          <a:lstStyle/>
          <a:p>
            <a:r>
              <a:rPr lang="en-US" sz="2000" dirty="0"/>
              <a:t>Set up an SQL database to manage customer feedback and import historical data. Implement a data warehouse to store and aggregate feedback. Use Python to clean and preprocess the data, then build sentiment analysis models to classify feedback as positive, neutral, or negative. Finally, deploy the sentiment analysis model through a web application.</a:t>
            </a:r>
          </a:p>
        </p:txBody>
      </p:sp>
      <p:pic>
        <p:nvPicPr>
          <p:cNvPr id="13" name="Picture 12">
            <a:extLst>
              <a:ext uri="{FF2B5EF4-FFF2-40B4-BE49-F238E27FC236}">
                <a16:creationId xmlns:a16="http://schemas.microsoft.com/office/drawing/2014/main" id="{98747EFF-FCBA-9FF9-AF2C-A2A783E4BFCD}"/>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10097269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D39CE4-5474-1A7D-9444-7203973A1C62}"/>
            </a:ext>
          </a:extLst>
        </p:cNvPr>
        <p:cNvGrpSpPr/>
        <p:nvPr/>
      </p:nvGrpSpPr>
      <p:grpSpPr>
        <a:xfrm>
          <a:off x="0" y="0"/>
          <a:ext cx="0" cy="0"/>
          <a:chOff x="0" y="0"/>
          <a:chExt cx="0" cy="0"/>
        </a:xfrm>
      </p:grpSpPr>
      <p:sp>
        <p:nvSpPr>
          <p:cNvPr id="23" name="Title 1">
            <a:extLst>
              <a:ext uri="{FF2B5EF4-FFF2-40B4-BE49-F238E27FC236}">
                <a16:creationId xmlns:a16="http://schemas.microsoft.com/office/drawing/2014/main" id="{BE3D813F-11D5-FBC9-5C21-E525B67802D5}"/>
              </a:ext>
            </a:extLst>
          </p:cNvPr>
          <p:cNvSpPr>
            <a:spLocks noGrp="1"/>
          </p:cNvSpPr>
          <p:nvPr>
            <p:ph type="title"/>
          </p:nvPr>
        </p:nvSpPr>
        <p:spPr>
          <a:xfrm>
            <a:off x="594360" y="102875"/>
            <a:ext cx="10873740" cy="1680205"/>
          </a:xfrm>
        </p:spPr>
        <p:txBody>
          <a:bodyPr/>
          <a:lstStyle/>
          <a:p>
            <a:r>
              <a:rPr lang="en-US" dirty="0"/>
              <a:t>Algorithms Report  </a:t>
            </a:r>
          </a:p>
        </p:txBody>
      </p:sp>
      <p:pic>
        <p:nvPicPr>
          <p:cNvPr id="2" name="Picture 1">
            <a:extLst>
              <a:ext uri="{FF2B5EF4-FFF2-40B4-BE49-F238E27FC236}">
                <a16:creationId xmlns:a16="http://schemas.microsoft.com/office/drawing/2014/main" id="{B9FE79E0-41F6-4CFE-637E-970563708B6C}"/>
              </a:ext>
            </a:extLst>
          </p:cNvPr>
          <p:cNvPicPr/>
          <p:nvPr/>
        </p:nvPicPr>
        <p:blipFill>
          <a:blip r:embed="rId2"/>
          <a:stretch>
            <a:fillRect/>
          </a:stretch>
        </p:blipFill>
        <p:spPr>
          <a:xfrm>
            <a:off x="9866421" y="317936"/>
            <a:ext cx="1289693" cy="1124784"/>
          </a:xfrm>
          <a:prstGeom prst="rect">
            <a:avLst/>
          </a:prstGeom>
        </p:spPr>
      </p:pic>
      <p:pic>
        <p:nvPicPr>
          <p:cNvPr id="9" name="Picture 8">
            <a:extLst>
              <a:ext uri="{FF2B5EF4-FFF2-40B4-BE49-F238E27FC236}">
                <a16:creationId xmlns:a16="http://schemas.microsoft.com/office/drawing/2014/main" id="{07F73D48-8098-FEE9-9937-FFAAC3FBAC3E}"/>
              </a:ext>
            </a:extLst>
          </p:cNvPr>
          <p:cNvPicPr>
            <a:picLocks noChangeAspect="1"/>
          </p:cNvPicPr>
          <p:nvPr/>
        </p:nvPicPr>
        <p:blipFill>
          <a:blip r:embed="rId3"/>
          <a:stretch>
            <a:fillRect/>
          </a:stretch>
        </p:blipFill>
        <p:spPr>
          <a:xfrm>
            <a:off x="0" y="3834245"/>
            <a:ext cx="12192000" cy="3023755"/>
          </a:xfrm>
          <a:prstGeom prst="rect">
            <a:avLst/>
          </a:prstGeom>
        </p:spPr>
      </p:pic>
      <p:sp>
        <p:nvSpPr>
          <p:cNvPr id="14" name="TextBox 13">
            <a:extLst>
              <a:ext uri="{FF2B5EF4-FFF2-40B4-BE49-F238E27FC236}">
                <a16:creationId xmlns:a16="http://schemas.microsoft.com/office/drawing/2014/main" id="{BF07A673-5D7E-41DF-8C2D-0E1EBCA5BEE8}"/>
              </a:ext>
            </a:extLst>
          </p:cNvPr>
          <p:cNvSpPr txBox="1"/>
          <p:nvPr/>
        </p:nvSpPr>
        <p:spPr>
          <a:xfrm>
            <a:off x="594360" y="2326136"/>
            <a:ext cx="6094378" cy="1200329"/>
          </a:xfrm>
          <a:prstGeom prst="rect">
            <a:avLst/>
          </a:prstGeom>
          <a:noFill/>
        </p:spPr>
        <p:txBody>
          <a:bodyPr wrap="square">
            <a:spAutoFit/>
          </a:bodyPr>
          <a:lstStyle/>
          <a:p>
            <a:r>
              <a:rPr lang="en-US" dirty="0">
                <a:solidFill>
                  <a:schemeClr val="bg1"/>
                </a:solidFill>
              </a:rPr>
              <a:t>The table presents the performance metrics, including Accuracy and Mean K-Fold, for various machine learning algorithms applied to a dataset, allowing for comparative analysis of their relative effectiveness.</a:t>
            </a:r>
          </a:p>
        </p:txBody>
      </p:sp>
      <p:pic>
        <p:nvPicPr>
          <p:cNvPr id="4" name="Picture 3">
            <a:extLst>
              <a:ext uri="{FF2B5EF4-FFF2-40B4-BE49-F238E27FC236}">
                <a16:creationId xmlns:a16="http://schemas.microsoft.com/office/drawing/2014/main" id="{B5009B14-E647-91C3-3C0A-ABA6B6633D4E}"/>
              </a:ext>
            </a:extLst>
          </p:cNvPr>
          <p:cNvPicPr>
            <a:picLocks noChangeAspect="1"/>
          </p:cNvPicPr>
          <p:nvPr/>
        </p:nvPicPr>
        <p:blipFill>
          <a:blip r:embed="rId4"/>
          <a:stretch>
            <a:fillRect/>
          </a:stretch>
        </p:blipFill>
        <p:spPr>
          <a:xfrm>
            <a:off x="7375393" y="1657781"/>
            <a:ext cx="4092707" cy="2087445"/>
          </a:xfrm>
          <a:prstGeom prst="rect">
            <a:avLst/>
          </a:prstGeom>
        </p:spPr>
      </p:pic>
    </p:spTree>
    <p:extLst>
      <p:ext uri="{BB962C8B-B14F-4D97-AF65-F5344CB8AC3E}">
        <p14:creationId xmlns:p14="http://schemas.microsoft.com/office/powerpoint/2010/main" val="2673005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F7611-456A-DBE9-BE0F-A649534A55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F27CCD-F6A6-10FE-9571-30BF69C7B00F}"/>
              </a:ext>
            </a:extLst>
          </p:cNvPr>
          <p:cNvSpPr>
            <a:spLocks noGrp="1"/>
          </p:cNvSpPr>
          <p:nvPr>
            <p:ph type="ctrTitle"/>
          </p:nvPr>
        </p:nvSpPr>
        <p:spPr>
          <a:xfrm>
            <a:off x="6232083" y="944630"/>
            <a:ext cx="5486400" cy="3291840"/>
          </a:xfrm>
        </p:spPr>
        <p:txBody>
          <a:bodyPr/>
          <a:lstStyle/>
          <a:p>
            <a:r>
              <a:rPr lang="en-US" dirty="0"/>
              <a:t>Deployment the Model </a:t>
            </a:r>
            <a:br>
              <a:rPr lang="en-US" dirty="0"/>
            </a:br>
            <a:endParaRPr lang="en-US" dirty="0"/>
          </a:p>
        </p:txBody>
      </p:sp>
      <p:sp>
        <p:nvSpPr>
          <p:cNvPr id="3" name="Text Placeholder 2">
            <a:extLst>
              <a:ext uri="{FF2B5EF4-FFF2-40B4-BE49-F238E27FC236}">
                <a16:creationId xmlns:a16="http://schemas.microsoft.com/office/drawing/2014/main" id="{4FBE7E86-672D-09F6-7E59-07CBBE5DA761}"/>
              </a:ext>
            </a:extLst>
          </p:cNvPr>
          <p:cNvSpPr>
            <a:spLocks noGrp="1"/>
          </p:cNvSpPr>
          <p:nvPr>
            <p:ph type="body" sz="quarter" idx="11"/>
          </p:nvPr>
        </p:nvSpPr>
        <p:spPr>
          <a:xfrm>
            <a:off x="6309904" y="4267450"/>
            <a:ext cx="5486400" cy="1645920"/>
          </a:xfrm>
        </p:spPr>
        <p:txBody>
          <a:bodyPr/>
          <a:lstStyle/>
          <a:p>
            <a:r>
              <a:rPr lang="en-US" dirty="0">
                <a:solidFill>
                  <a:schemeClr val="bg1"/>
                </a:solidFill>
              </a:rPr>
              <a:t>Deploy the sentiment analysis model via a web application.</a:t>
            </a:r>
          </a:p>
          <a:p>
            <a:endParaRPr lang="en-US" dirty="0">
              <a:solidFill>
                <a:schemeClr val="bg1"/>
              </a:solidFill>
            </a:endParaRPr>
          </a:p>
        </p:txBody>
      </p:sp>
      <p:pic>
        <p:nvPicPr>
          <p:cNvPr id="4" name="Picture 3">
            <a:extLst>
              <a:ext uri="{FF2B5EF4-FFF2-40B4-BE49-F238E27FC236}">
                <a16:creationId xmlns:a16="http://schemas.microsoft.com/office/drawing/2014/main" id="{143BBF96-44D5-A2B9-F9A9-EB7E2576097F}"/>
              </a:ext>
            </a:extLst>
          </p:cNvPr>
          <p:cNvPicPr/>
          <p:nvPr/>
        </p:nvPicPr>
        <p:blipFill>
          <a:blip r:embed="rId2"/>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3464204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8A509-BFF1-E939-915C-EE4F7177A9E4}"/>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6D1684CB-5D52-0C9A-AC0B-E70FF6B79CCB}"/>
              </a:ext>
            </a:extLst>
          </p:cNvPr>
          <p:cNvSpPr>
            <a:spLocks noGrp="1"/>
          </p:cNvSpPr>
          <p:nvPr>
            <p:ph type="body" sz="quarter" idx="11"/>
          </p:nvPr>
        </p:nvSpPr>
        <p:spPr/>
        <p:txBody>
          <a:bodyPr/>
          <a:lstStyle/>
          <a:p>
            <a:endParaRPr lang="en-US"/>
          </a:p>
        </p:txBody>
      </p:sp>
      <p:pic>
        <p:nvPicPr>
          <p:cNvPr id="7" name="Picture 6" descr="A screenshot of a computer&#10;&#10;Description automatically generated">
            <a:extLst>
              <a:ext uri="{FF2B5EF4-FFF2-40B4-BE49-F238E27FC236}">
                <a16:creationId xmlns:a16="http://schemas.microsoft.com/office/drawing/2014/main" id="{060629EF-64E5-81E9-A4D8-5BA943D604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6318742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534EE-9007-C529-37C4-07BAA94D62FE}"/>
              </a:ext>
            </a:extLst>
          </p:cNvPr>
          <p:cNvSpPr>
            <a:spLocks noGrp="1"/>
          </p:cNvSpPr>
          <p:nvPr>
            <p:ph type="ctrTitle"/>
          </p:nvPr>
        </p:nvSpPr>
        <p:spPr/>
        <p:txBody>
          <a:bodyPr/>
          <a:lstStyle/>
          <a:p>
            <a:endParaRPr lang="en-US"/>
          </a:p>
        </p:txBody>
      </p:sp>
      <p:sp>
        <p:nvSpPr>
          <p:cNvPr id="3" name="Text Placeholder 2">
            <a:extLst>
              <a:ext uri="{FF2B5EF4-FFF2-40B4-BE49-F238E27FC236}">
                <a16:creationId xmlns:a16="http://schemas.microsoft.com/office/drawing/2014/main" id="{9B12DF43-8C86-CBE0-C0AF-F238E84C530D}"/>
              </a:ext>
            </a:extLst>
          </p:cNvPr>
          <p:cNvSpPr>
            <a:spLocks noGrp="1"/>
          </p:cNvSpPr>
          <p:nvPr>
            <p:ph type="body" sz="quarter" idx="11"/>
          </p:nvPr>
        </p:nvSpPr>
        <p:spPr/>
        <p:txBody>
          <a:bodyPr/>
          <a:lstStyle/>
          <a:p>
            <a:endParaRPr lang="en-US"/>
          </a:p>
        </p:txBody>
      </p:sp>
      <p:pic>
        <p:nvPicPr>
          <p:cNvPr id="5" name="Picture 4" descr="A screenshot of a computer">
            <a:extLst>
              <a:ext uri="{FF2B5EF4-FFF2-40B4-BE49-F238E27FC236}">
                <a16:creationId xmlns:a16="http://schemas.microsoft.com/office/drawing/2014/main" id="{08E14A5E-D964-F24C-646E-896DE75F780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2299603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189572"/>
            <a:ext cx="6787747" cy="1593507"/>
          </a:xfrm>
        </p:spPr>
        <p:txBody>
          <a:bodyPr vert="horz" lIns="0" tIns="0" rIns="0" bIns="0" rtlCol="0" anchor="b" anchorCtr="0">
            <a:normAutofit/>
          </a:bodyPr>
          <a:lstStyle/>
          <a:p>
            <a:r>
              <a:rPr lang="en-US" b="1" i="0" kern="1200" spc="50" baseline="0" dirty="0">
                <a:latin typeface="+mj-lt"/>
                <a:ea typeface="+mj-ea"/>
                <a:cs typeface="+mj-cs"/>
              </a:rPr>
              <a:t>Conclusion</a:t>
            </a:r>
          </a:p>
        </p:txBody>
      </p:sp>
      <p:sp>
        <p:nvSpPr>
          <p:cNvPr id="10" name="TextBox 9">
            <a:extLst>
              <a:ext uri="{FF2B5EF4-FFF2-40B4-BE49-F238E27FC236}">
                <a16:creationId xmlns:a16="http://schemas.microsoft.com/office/drawing/2014/main" id="{B6385780-CA46-3A69-37FB-152253B3D19F}"/>
              </a:ext>
            </a:extLst>
          </p:cNvPr>
          <p:cNvSpPr txBox="1"/>
          <p:nvPr/>
        </p:nvSpPr>
        <p:spPr>
          <a:xfrm>
            <a:off x="594359" y="2281918"/>
            <a:ext cx="6787747" cy="3708517"/>
          </a:xfrm>
          <a:prstGeom prst="rect">
            <a:avLst/>
          </a:prstGeom>
        </p:spPr>
        <p:txBody>
          <a:bodyPr vert="horz" lIns="0" tIns="228600" rIns="0" bIns="0" rtlCol="0">
            <a:normAutofit lnSpcReduction="10000"/>
          </a:bodyPr>
          <a:lstStyle/>
          <a:p>
            <a:pPr marL="283464" indent="-283464">
              <a:lnSpc>
                <a:spcPct val="90000"/>
              </a:lnSpc>
              <a:spcBef>
                <a:spcPts val="2200"/>
              </a:spcBef>
              <a:buFont typeface="Arial" panose="020B0604020202020204" pitchFamily="34" charset="0"/>
              <a:buChar char="•"/>
            </a:pPr>
            <a:r>
              <a:rPr lang="en-US" sz="1700" b="1" dirty="0"/>
              <a:t>The "Customer Feedback Analysis and Improvement" project effectively turned customer feedback into actionable insights. By setting up a SQL database and data warehouse, we ensured organized storage and easy access to feedback data. Python scripts enabled us to clean, process, and analyze feedback sentiment, categorizing it into positive, neutral, or negative sentiments.</a:t>
            </a:r>
          </a:p>
          <a:p>
            <a:pPr marL="283464" indent="-283464">
              <a:lnSpc>
                <a:spcPct val="90000"/>
              </a:lnSpc>
              <a:spcBef>
                <a:spcPts val="2200"/>
              </a:spcBef>
              <a:buFont typeface="Arial" panose="020B0604020202020204" pitchFamily="34" charset="0"/>
              <a:buChar char="•"/>
            </a:pPr>
            <a:r>
              <a:rPr lang="en-US" sz="1700" b="1" dirty="0"/>
              <a:t>Integrating Azure Data services allowed for scalable storage and advanced analysis, while deploying the sentiment models through a web application made feedback trends easily accessible. This streamlined approach empowers us to better understand customer needs and drive product improvements, ensuring a data-driven strategy for ongoing customer satisfaction.</a:t>
            </a:r>
          </a:p>
        </p:txBody>
      </p:sp>
      <p:pic>
        <p:nvPicPr>
          <p:cNvPr id="11" name="Picture 10">
            <a:extLst>
              <a:ext uri="{FF2B5EF4-FFF2-40B4-BE49-F238E27FC236}">
                <a16:creationId xmlns:a16="http://schemas.microsoft.com/office/drawing/2014/main" id="{075D3171-9DD0-5D29-B11A-B1BC5D0208F4}"/>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8884842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1000"/>
                                        <p:tgtEl>
                                          <p:spTgt spid="10"/>
                                        </p:tgtEl>
                                      </p:cBhvr>
                                    </p:animEffect>
                                    <p:anim calcmode="lin" valueType="num">
                                      <p:cBhvr>
                                        <p:cTn id="12" dur="1000" fill="hold"/>
                                        <p:tgtEl>
                                          <p:spTgt spid="10"/>
                                        </p:tgtEl>
                                        <p:attrNameLst>
                                          <p:attrName>ppt_x</p:attrName>
                                        </p:attrNameLst>
                                      </p:cBhvr>
                                      <p:tavLst>
                                        <p:tav tm="0">
                                          <p:val>
                                            <p:strVal val="#ppt_x"/>
                                          </p:val>
                                        </p:tav>
                                        <p:tav tm="100000">
                                          <p:val>
                                            <p:strVal val="#ppt_x"/>
                                          </p:val>
                                        </p:tav>
                                      </p:tavLst>
                                    </p:anim>
                                    <p:anim calcmode="lin" valueType="num">
                                      <p:cBhvr>
                                        <p:cTn id="1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6A9A9A7-F1D2-237D-AC72-E21A286F0A6F}"/>
              </a:ext>
            </a:extLst>
          </p:cNvPr>
          <p:cNvSpPr>
            <a:spLocks noGrp="1"/>
          </p:cNvSpPr>
          <p:nvPr>
            <p:ph type="title"/>
          </p:nvPr>
        </p:nvSpPr>
        <p:spPr>
          <a:xfrm>
            <a:off x="3671136" y="5646060"/>
            <a:ext cx="3673247" cy="600697"/>
          </a:xfrm>
        </p:spPr>
        <p:txBody>
          <a:bodyPr anchor="b">
            <a:normAutofit fontScale="90000"/>
          </a:bodyPr>
          <a:lstStyle/>
          <a:p>
            <a:r>
              <a:rPr lang="en-US" dirty="0"/>
              <a:t>Question time </a:t>
            </a:r>
          </a:p>
        </p:txBody>
      </p:sp>
      <p:pic>
        <p:nvPicPr>
          <p:cNvPr id="12" name="Picture 11" descr="A hand writing on a blackboard">
            <a:extLst>
              <a:ext uri="{FF2B5EF4-FFF2-40B4-BE49-F238E27FC236}">
                <a16:creationId xmlns:a16="http://schemas.microsoft.com/office/drawing/2014/main" id="{876FF67D-3310-2178-5326-480A772445E2}"/>
              </a:ext>
            </a:extLst>
          </p:cNvPr>
          <p:cNvPicPr>
            <a:picLocks noChangeAspect="1"/>
          </p:cNvPicPr>
          <p:nvPr/>
        </p:nvPicPr>
        <p:blipFill>
          <a:blip r:embed="rId3">
            <a:extLst>
              <a:ext uri="{28A0092B-C50C-407E-A947-70E740481C1C}">
                <a14:useLocalDpi xmlns:a14="http://schemas.microsoft.com/office/drawing/2010/main" val="0"/>
              </a:ext>
            </a:extLst>
          </a:blip>
          <a:srcRect t="16427" r="1" b="7993"/>
          <a:stretch/>
        </p:blipFill>
        <p:spPr>
          <a:xfrm>
            <a:off x="2074873" y="1544860"/>
            <a:ext cx="7926705" cy="3999060"/>
          </a:xfrm>
          <a:prstGeom prst="rect">
            <a:avLst/>
          </a:prstGeom>
          <a:noFill/>
        </p:spPr>
      </p:pic>
      <p:pic>
        <p:nvPicPr>
          <p:cNvPr id="13" name="Picture 12">
            <a:extLst>
              <a:ext uri="{FF2B5EF4-FFF2-40B4-BE49-F238E27FC236}">
                <a16:creationId xmlns:a16="http://schemas.microsoft.com/office/drawing/2014/main" id="{C75F2229-6564-6DB0-1FCC-60D82F34CE7B}"/>
              </a:ext>
            </a:extLst>
          </p:cNvPr>
          <p:cNvPicPr/>
          <p:nvPr/>
        </p:nvPicPr>
        <p:blipFill>
          <a:blip r:embed="rId4"/>
          <a:stretch>
            <a:fillRect/>
          </a:stretch>
        </p:blipFill>
        <p:spPr>
          <a:xfrm>
            <a:off x="9866421" y="317936"/>
            <a:ext cx="1289693" cy="1124784"/>
          </a:xfrm>
          <a:prstGeom prst="rect">
            <a:avLst/>
          </a:prstGeom>
        </p:spPr>
      </p:pic>
      <p:pic>
        <p:nvPicPr>
          <p:cNvPr id="14" name="Picture 13">
            <a:extLst>
              <a:ext uri="{FF2B5EF4-FFF2-40B4-BE49-F238E27FC236}">
                <a16:creationId xmlns:a16="http://schemas.microsoft.com/office/drawing/2014/main" id="{FA71FF49-465B-33F7-BF7B-3BD66D5ED2AB}"/>
              </a:ext>
            </a:extLst>
          </p:cNvPr>
          <p:cNvPicPr/>
          <p:nvPr/>
        </p:nvPicPr>
        <p:blipFill>
          <a:blip r:embed="rId5"/>
          <a:stretch>
            <a:fillRect/>
          </a:stretch>
        </p:blipFill>
        <p:spPr>
          <a:xfrm>
            <a:off x="860788" y="379612"/>
            <a:ext cx="2077974" cy="1001432"/>
          </a:xfrm>
          <a:prstGeom prst="rect">
            <a:avLst/>
          </a:prstGeom>
        </p:spPr>
      </p:pic>
    </p:spTree>
    <p:extLst>
      <p:ext uri="{BB962C8B-B14F-4D97-AF65-F5344CB8AC3E}">
        <p14:creationId xmlns:p14="http://schemas.microsoft.com/office/powerpoint/2010/main" val="4127695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 name="TextBox 5">
            <a:extLst>
              <a:ext uri="{FF2B5EF4-FFF2-40B4-BE49-F238E27FC236}">
                <a16:creationId xmlns:a16="http://schemas.microsoft.com/office/drawing/2014/main" id="{9D4A22AA-2A86-F5BE-278F-2924294FAEAB}"/>
              </a:ext>
            </a:extLst>
          </p:cNvPr>
          <p:cNvSpPr txBox="1"/>
          <p:nvPr/>
        </p:nvSpPr>
        <p:spPr>
          <a:xfrm>
            <a:off x="474592" y="1097482"/>
            <a:ext cx="6097656" cy="1015663"/>
          </a:xfrm>
          <a:prstGeom prst="rect">
            <a:avLst/>
          </a:prstGeom>
        </p:spPr>
        <p:txBody>
          <a:bodyPr wrap="square">
            <a:spAutoFit/>
          </a:bodyPr>
          <a:lstStyle/>
          <a:p>
            <a:r>
              <a:rPr lang="en-US" sz="6000" dirty="0">
                <a:latin typeface="+mj-lt"/>
              </a:rPr>
              <a:t>Thank you</a:t>
            </a:r>
          </a:p>
        </p:txBody>
      </p:sp>
      <p:sp>
        <p:nvSpPr>
          <p:cNvPr id="8" name="TextBox 7">
            <a:extLst>
              <a:ext uri="{FF2B5EF4-FFF2-40B4-BE49-F238E27FC236}">
                <a16:creationId xmlns:a16="http://schemas.microsoft.com/office/drawing/2014/main" id="{06D56D32-2D55-EA53-BD59-2CF383F84193}"/>
              </a:ext>
            </a:extLst>
          </p:cNvPr>
          <p:cNvSpPr txBox="1"/>
          <p:nvPr/>
        </p:nvSpPr>
        <p:spPr>
          <a:xfrm>
            <a:off x="840073" y="2329629"/>
            <a:ext cx="9020899" cy="3539430"/>
          </a:xfrm>
          <a:prstGeom prst="rect">
            <a:avLst/>
          </a:prstGeom>
          <a:noFill/>
        </p:spPr>
        <p:txBody>
          <a:bodyPr wrap="square">
            <a:spAutoFit/>
          </a:bodyPr>
          <a:lstStyle/>
          <a:p>
            <a:r>
              <a:rPr lang="en-US" sz="2800" dirty="0">
                <a:latin typeface="Algerian" panose="04020705040A02060702" pitchFamily="82" charset="0"/>
              </a:rPr>
              <a:t>Presented by </a:t>
            </a:r>
          </a:p>
          <a:p>
            <a:pPr marL="342900" indent="-342900">
              <a:buFont typeface="Wingdings" panose="05000000000000000000" pitchFamily="2" charset="2"/>
              <a:buChar char="Ø"/>
            </a:pPr>
            <a:r>
              <a:rPr lang="en-US" sz="2800" b="1" dirty="0"/>
              <a:t>Abdelrahman </a:t>
            </a:r>
            <a:r>
              <a:rPr lang="en-US" sz="2800" b="1" dirty="0" err="1"/>
              <a:t>Afify</a:t>
            </a:r>
            <a:r>
              <a:rPr lang="en-US" sz="2800" b="1" dirty="0"/>
              <a:t> </a:t>
            </a:r>
            <a:r>
              <a:rPr lang="en-US" sz="2800" b="1" dirty="0" err="1"/>
              <a:t>Hussien</a:t>
            </a:r>
            <a:endParaRPr lang="en-US" sz="2800" b="1" dirty="0"/>
          </a:p>
          <a:p>
            <a:pPr marL="342900" indent="-342900">
              <a:buFont typeface="Wingdings" panose="05000000000000000000" pitchFamily="2" charset="2"/>
              <a:buChar char="Ø"/>
            </a:pPr>
            <a:r>
              <a:rPr lang="en-US" sz="2800" b="1" dirty="0" err="1"/>
              <a:t>Nourhanne</a:t>
            </a:r>
            <a:r>
              <a:rPr lang="en-US" sz="2800" b="1" dirty="0"/>
              <a:t> Salah Eldin Mohammed</a:t>
            </a:r>
          </a:p>
          <a:p>
            <a:pPr marL="342900" indent="-342900">
              <a:buFont typeface="Wingdings" panose="05000000000000000000" pitchFamily="2" charset="2"/>
              <a:buChar char="Ø"/>
            </a:pPr>
            <a:r>
              <a:rPr lang="en-US" sz="2800" b="1" dirty="0"/>
              <a:t>Marwan Mohamed </a:t>
            </a:r>
            <a:r>
              <a:rPr lang="en-US" sz="2800" b="1" dirty="0" err="1"/>
              <a:t>Ibrahem</a:t>
            </a:r>
            <a:endParaRPr lang="en-US" sz="2800" b="1" dirty="0"/>
          </a:p>
          <a:p>
            <a:pPr marL="342900" indent="-342900">
              <a:buFont typeface="Wingdings" panose="05000000000000000000" pitchFamily="2" charset="2"/>
              <a:buChar char="Ø"/>
            </a:pPr>
            <a:r>
              <a:rPr lang="en-US" sz="2800" b="1" dirty="0"/>
              <a:t>Youssef Ali Anwar</a:t>
            </a:r>
          </a:p>
          <a:p>
            <a:pPr marL="342900" indent="-342900">
              <a:buFont typeface="Wingdings" panose="05000000000000000000" pitchFamily="2" charset="2"/>
              <a:buChar char="Ø"/>
            </a:pPr>
            <a:r>
              <a:rPr lang="en-US" sz="2800" b="1"/>
              <a:t>Abdullah </a:t>
            </a:r>
            <a:r>
              <a:rPr lang="en-US" sz="2800" b="1" dirty="0"/>
              <a:t>S</a:t>
            </a:r>
            <a:r>
              <a:rPr lang="en-US" sz="2800" b="1"/>
              <a:t>aeed </a:t>
            </a:r>
            <a:r>
              <a:rPr lang="en-US" sz="2800" b="1" dirty="0"/>
              <a:t>Mohammed</a:t>
            </a:r>
            <a:r>
              <a:rPr lang="ar-EG" sz="2800" b="1" dirty="0"/>
              <a:t>       </a:t>
            </a:r>
            <a:endParaRPr lang="en-US" sz="2800" b="1" dirty="0"/>
          </a:p>
          <a:p>
            <a:pPr marL="342900" indent="-342900">
              <a:buFont typeface="Wingdings" panose="05000000000000000000" pitchFamily="2" charset="2"/>
              <a:buChar char="Ø"/>
            </a:pPr>
            <a:r>
              <a:rPr lang="en-US" sz="2800" b="1" dirty="0"/>
              <a:t>Omar Khaled Ahmed</a:t>
            </a:r>
          </a:p>
          <a:p>
            <a:pPr marL="342900" indent="-342900">
              <a:buFont typeface="Wingdings" panose="05000000000000000000" pitchFamily="2" charset="2"/>
              <a:buChar char="Ø"/>
            </a:pPr>
            <a:endParaRPr lang="en-US" sz="2800" b="1" dirty="0"/>
          </a:p>
        </p:txBody>
      </p:sp>
      <p:pic>
        <p:nvPicPr>
          <p:cNvPr id="9" name="Picture 8">
            <a:extLst>
              <a:ext uri="{FF2B5EF4-FFF2-40B4-BE49-F238E27FC236}">
                <a16:creationId xmlns:a16="http://schemas.microsoft.com/office/drawing/2014/main" id="{9403FAB0-7581-A983-838D-A9B1F071BA58}"/>
              </a:ext>
            </a:extLst>
          </p:cNvPr>
          <p:cNvPicPr/>
          <p:nvPr/>
        </p:nvPicPr>
        <p:blipFill>
          <a:blip r:embed="rId2"/>
          <a:stretch>
            <a:fillRect/>
          </a:stretch>
        </p:blipFill>
        <p:spPr>
          <a:xfrm>
            <a:off x="9860972" y="535090"/>
            <a:ext cx="1289693" cy="1124784"/>
          </a:xfrm>
          <a:prstGeom prst="rect">
            <a:avLst/>
          </a:prstGeom>
        </p:spPr>
      </p:pic>
      <p:pic>
        <p:nvPicPr>
          <p:cNvPr id="10" name="Picture 9">
            <a:extLst>
              <a:ext uri="{FF2B5EF4-FFF2-40B4-BE49-F238E27FC236}">
                <a16:creationId xmlns:a16="http://schemas.microsoft.com/office/drawing/2014/main" id="{F9D9BE9D-6F27-7D13-B994-9F1A8B8B7EB1}"/>
              </a:ext>
            </a:extLst>
          </p:cNvPr>
          <p:cNvPicPr/>
          <p:nvPr/>
        </p:nvPicPr>
        <p:blipFill>
          <a:blip r:embed="rId3"/>
          <a:stretch>
            <a:fillRect/>
          </a:stretch>
        </p:blipFill>
        <p:spPr>
          <a:xfrm>
            <a:off x="9466831" y="5124720"/>
            <a:ext cx="2077974" cy="1001432"/>
          </a:xfrm>
          <a:prstGeom prst="rect">
            <a:avLst/>
          </a:prstGeom>
        </p:spPr>
      </p:pic>
    </p:spTree>
    <p:extLst>
      <p:ext uri="{BB962C8B-B14F-4D97-AF65-F5344CB8AC3E}">
        <p14:creationId xmlns:p14="http://schemas.microsoft.com/office/powerpoint/2010/main" val="1488468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4" y="2063029"/>
            <a:ext cx="7567781" cy="3905553"/>
          </a:xfrm>
        </p:spPr>
        <p:txBody>
          <a:bodyPr tIns="457200"/>
          <a:lstStyle/>
          <a:p>
            <a:r>
              <a:rPr lang="en-US" dirty="0">
                <a:solidFill>
                  <a:schemeClr val="tx1"/>
                </a:solidFill>
              </a:rPr>
              <a:t>Introduction</a:t>
            </a:r>
          </a:p>
          <a:p>
            <a:r>
              <a:rPr lang="en-US" dirty="0">
                <a:solidFill>
                  <a:schemeClr val="tx1"/>
                </a:solidFill>
              </a:rPr>
              <a:t>SQL Database Setup and Data Collection</a:t>
            </a:r>
          </a:p>
          <a:p>
            <a:r>
              <a:rPr lang="en-US" dirty="0">
                <a:solidFill>
                  <a:schemeClr val="tx1"/>
                </a:solidFill>
              </a:rPr>
              <a:t>Data Warehouse and Python Data Processing and Azure </a:t>
            </a:r>
          </a:p>
          <a:p>
            <a:r>
              <a:rPr lang="en-US" dirty="0">
                <a:solidFill>
                  <a:schemeClr val="tx1"/>
                </a:solidFill>
              </a:rPr>
              <a:t>Sentiment Analysis </a:t>
            </a:r>
          </a:p>
          <a:p>
            <a:r>
              <a:rPr lang="en-US" dirty="0" err="1">
                <a:solidFill>
                  <a:schemeClr val="tx1"/>
                </a:solidFill>
              </a:rPr>
              <a:t>MLOps</a:t>
            </a:r>
            <a:r>
              <a:rPr lang="en-US" dirty="0">
                <a:solidFill>
                  <a:schemeClr val="tx1"/>
                </a:solidFill>
              </a:rPr>
              <a:t> &amp; Deployment </a:t>
            </a:r>
          </a:p>
          <a:p>
            <a:r>
              <a:rPr lang="en-US" dirty="0">
                <a:solidFill>
                  <a:schemeClr val="tx1"/>
                </a:solidFill>
              </a:rPr>
              <a:t>Summary  </a:t>
            </a:r>
          </a:p>
          <a:p>
            <a:endParaRPr lang="en-US" dirty="0"/>
          </a:p>
        </p:txBody>
      </p:sp>
      <p:pic>
        <p:nvPicPr>
          <p:cNvPr id="4" name="Picture 3">
            <a:extLst>
              <a:ext uri="{FF2B5EF4-FFF2-40B4-BE49-F238E27FC236}">
                <a16:creationId xmlns:a16="http://schemas.microsoft.com/office/drawing/2014/main" id="{BAD953C8-D4E7-8C32-0E9F-D9432E516DFD}"/>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33466857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00"/>
                                        <p:tgtEl>
                                          <p:spTgt spid="3">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wipe(down)">
                                      <p:cBhvr>
                                        <p:cTn id="16" dur="500"/>
                                        <p:tgtEl>
                                          <p:spTgt spid="3">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wipe(down)">
                                      <p:cBhvr>
                                        <p:cTn id="21" dur="500"/>
                                        <p:tgtEl>
                                          <p:spTgt spid="3">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grpId="0" nodeType="clickEffect">
                                  <p:stCondLst>
                                    <p:cond delay="0"/>
                                  </p:stCondLst>
                                  <p:childTnLst>
                                    <p:set>
                                      <p:cBhvr>
                                        <p:cTn id="25" dur="1" fill="hold">
                                          <p:stCondLst>
                                            <p:cond delay="0"/>
                                          </p:stCondLst>
                                        </p:cTn>
                                        <p:tgtEl>
                                          <p:spTgt spid="3">
                                            <p:txEl>
                                              <p:pRg st="3" end="3"/>
                                            </p:txEl>
                                          </p:spTgt>
                                        </p:tgtEl>
                                        <p:attrNameLst>
                                          <p:attrName>style.visibility</p:attrName>
                                        </p:attrNameLst>
                                      </p:cBhvr>
                                      <p:to>
                                        <p:strVal val="visible"/>
                                      </p:to>
                                    </p:set>
                                    <p:animEffect transition="in" filter="wipe(down)">
                                      <p:cBhvr>
                                        <p:cTn id="26" dur="500"/>
                                        <p:tgtEl>
                                          <p:spTgt spid="3">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Effect transition="in" filter="wipe(down)">
                                      <p:cBhvr>
                                        <p:cTn id="31" dur="500"/>
                                        <p:tgtEl>
                                          <p:spTgt spid="3">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3">
                                            <p:txEl>
                                              <p:pRg st="5" end="5"/>
                                            </p:txEl>
                                          </p:spTgt>
                                        </p:tgtEl>
                                        <p:attrNameLst>
                                          <p:attrName>style.visibility</p:attrName>
                                        </p:attrNameLst>
                                      </p:cBhvr>
                                      <p:to>
                                        <p:strVal val="visible"/>
                                      </p:to>
                                    </p:set>
                                    <p:animEffect transition="in" filter="wipe(down)">
                                      <p:cBhvr>
                                        <p:cTn id="3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solidFill>
                  <a:schemeClr val="bg1"/>
                </a:solidFill>
              </a:rPr>
              <a:t>Introduction</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8" name="TextBox 7">
            <a:extLst>
              <a:ext uri="{FF2B5EF4-FFF2-40B4-BE49-F238E27FC236}">
                <a16:creationId xmlns:a16="http://schemas.microsoft.com/office/drawing/2014/main" id="{A781CD2C-2737-144E-0FA9-4B4619458C08}"/>
              </a:ext>
            </a:extLst>
          </p:cNvPr>
          <p:cNvSpPr txBox="1"/>
          <p:nvPr/>
        </p:nvSpPr>
        <p:spPr>
          <a:xfrm>
            <a:off x="787940" y="2408628"/>
            <a:ext cx="10757981" cy="2462213"/>
          </a:xfrm>
          <a:prstGeom prst="rect">
            <a:avLst/>
          </a:prstGeom>
          <a:noFill/>
        </p:spPr>
        <p:txBody>
          <a:bodyPr wrap="square">
            <a:spAutoFit/>
          </a:bodyPr>
          <a:lstStyle/>
          <a:p>
            <a:r>
              <a:rPr lang="en-US" sz="2200" dirty="0">
                <a:solidFill>
                  <a:schemeClr val="bg1"/>
                </a:solidFill>
              </a:rPr>
              <a:t>In today's competitive market, understanding customer feedback is crucial for improving products and services. This project aims to develop a comprehensive system that collects, stores, and analyzes customer feedback to uncover valuable insights. By setting up an SQL database, implementing a data warehouse, and utilizing Python for data cleaning and sentiment analysis, we will classify feedback as positive, neutral, or negative. The final solution will be deployed through a web application, providing real-time feedback trends that help drive data-driven decisions.</a:t>
            </a:r>
          </a:p>
        </p:txBody>
      </p:sp>
      <p:pic>
        <p:nvPicPr>
          <p:cNvPr id="11" name="Picture 10">
            <a:extLst>
              <a:ext uri="{FF2B5EF4-FFF2-40B4-BE49-F238E27FC236}">
                <a16:creationId xmlns:a16="http://schemas.microsoft.com/office/drawing/2014/main" id="{B42FD7A5-5773-E57B-C011-1187036CF5AE}"/>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3873768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barn(inVertical)">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1633A5-8BE3-D44D-57F3-2EF161376844}"/>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5AB6D40A-2A0A-AF3D-8CF7-3ECD37765637}"/>
              </a:ext>
            </a:extLst>
          </p:cNvPr>
          <p:cNvSpPr>
            <a:spLocks noGrp="1"/>
          </p:cNvSpPr>
          <p:nvPr>
            <p:ph type="ctrTitle"/>
          </p:nvPr>
        </p:nvSpPr>
        <p:spPr>
          <a:xfrm>
            <a:off x="6096000" y="1547671"/>
            <a:ext cx="5486400" cy="3040791"/>
          </a:xfrm>
        </p:spPr>
        <p:txBody>
          <a:bodyPr/>
          <a:lstStyle/>
          <a:p>
            <a:r>
              <a:rPr lang="en-US" dirty="0">
                <a:solidFill>
                  <a:schemeClr val="tx1"/>
                </a:solidFill>
              </a:rPr>
              <a:t>SQL Database Setup and Data Collection</a:t>
            </a:r>
            <a:br>
              <a:rPr lang="en-US" dirty="0">
                <a:solidFill>
                  <a:schemeClr val="tx1"/>
                </a:solidFill>
              </a:rPr>
            </a:br>
            <a:endParaRPr lang="en-US" dirty="0">
              <a:solidFill>
                <a:schemeClr val="tx1"/>
              </a:solidFill>
            </a:endParaRPr>
          </a:p>
        </p:txBody>
      </p:sp>
      <p:sp>
        <p:nvSpPr>
          <p:cNvPr id="4" name="TextBox 3">
            <a:extLst>
              <a:ext uri="{FF2B5EF4-FFF2-40B4-BE49-F238E27FC236}">
                <a16:creationId xmlns:a16="http://schemas.microsoft.com/office/drawing/2014/main" id="{A5F8DEDC-09AF-B842-0459-9FA1C147F3E1}"/>
              </a:ext>
            </a:extLst>
          </p:cNvPr>
          <p:cNvSpPr txBox="1"/>
          <p:nvPr/>
        </p:nvSpPr>
        <p:spPr>
          <a:xfrm>
            <a:off x="5792011" y="4331999"/>
            <a:ext cx="6094378" cy="1754326"/>
          </a:xfrm>
          <a:prstGeom prst="rect">
            <a:avLst/>
          </a:prstGeom>
          <a:noFill/>
        </p:spPr>
        <p:txBody>
          <a:bodyPr wrap="square">
            <a:spAutoFit/>
          </a:bodyPr>
          <a:lstStyle/>
          <a:p>
            <a:pPr marL="342900" indent="-342900">
              <a:buFont typeface="+mj-lt"/>
              <a:buAutoNum type="arabicPeriod"/>
            </a:pPr>
            <a:r>
              <a:rPr lang="en-US" sz="1800" dirty="0"/>
              <a:t>Create a SQL database to manage customer feedback and Create all tables that we will use . </a:t>
            </a:r>
          </a:p>
          <a:p>
            <a:pPr marL="342900" indent="-342900">
              <a:buFont typeface="+mj-lt"/>
              <a:buAutoNum type="arabicPeriod"/>
            </a:pPr>
            <a:r>
              <a:rPr lang="en-US" sz="1800" dirty="0"/>
              <a:t>Import historical customer feedback data into the database and Check that all tables are fill with data SQL server</a:t>
            </a:r>
            <a:r>
              <a:rPr lang="ar-EG" sz="1800" dirty="0"/>
              <a:t>.</a:t>
            </a:r>
            <a:endParaRPr lang="en-US" sz="1800" dirty="0"/>
          </a:p>
          <a:p>
            <a:pPr marL="342900" indent="-342900">
              <a:buFont typeface="+mj-lt"/>
              <a:buAutoNum type="arabicPeriod"/>
            </a:pPr>
            <a:r>
              <a:rPr lang="en-US" sz="1800" dirty="0"/>
              <a:t>Make the database diagram</a:t>
            </a:r>
            <a:endParaRPr lang="en-US" dirty="0"/>
          </a:p>
        </p:txBody>
      </p:sp>
      <p:pic>
        <p:nvPicPr>
          <p:cNvPr id="5" name="Picture 4">
            <a:extLst>
              <a:ext uri="{FF2B5EF4-FFF2-40B4-BE49-F238E27FC236}">
                <a16:creationId xmlns:a16="http://schemas.microsoft.com/office/drawing/2014/main" id="{7993A6C7-1F7B-C1F1-0A34-951502224F3C}"/>
              </a:ext>
            </a:extLst>
          </p:cNvPr>
          <p:cNvPicPr/>
          <p:nvPr/>
        </p:nvPicPr>
        <p:blipFill>
          <a:blip r:embed="rId3"/>
          <a:stretch>
            <a:fillRect/>
          </a:stretch>
        </p:blipFill>
        <p:spPr>
          <a:xfrm>
            <a:off x="10292707" y="209283"/>
            <a:ext cx="1289693" cy="1124784"/>
          </a:xfrm>
          <a:prstGeom prst="rect">
            <a:avLst/>
          </a:prstGeom>
        </p:spPr>
      </p:pic>
    </p:spTree>
    <p:extLst>
      <p:ext uri="{BB962C8B-B14F-4D97-AF65-F5344CB8AC3E}">
        <p14:creationId xmlns:p14="http://schemas.microsoft.com/office/powerpoint/2010/main" val="20390597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in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BAB8AC4-CC37-3C47-3973-62C69B7903B3}"/>
              </a:ext>
            </a:extLst>
          </p:cNvPr>
          <p:cNvPicPr>
            <a:picLocks noChangeAspect="1"/>
          </p:cNvPicPr>
          <p:nvPr/>
        </p:nvPicPr>
        <p:blipFill>
          <a:blip r:embed="rId2"/>
          <a:stretch>
            <a:fillRect/>
          </a:stretch>
        </p:blipFill>
        <p:spPr>
          <a:xfrm>
            <a:off x="534077" y="1079920"/>
            <a:ext cx="11123845" cy="5571208"/>
          </a:xfrm>
          <a:prstGeom prst="rect">
            <a:avLst/>
          </a:prstGeom>
        </p:spPr>
      </p:pic>
      <p:sp>
        <p:nvSpPr>
          <p:cNvPr id="9" name="TextBox 8">
            <a:extLst>
              <a:ext uri="{FF2B5EF4-FFF2-40B4-BE49-F238E27FC236}">
                <a16:creationId xmlns:a16="http://schemas.microsoft.com/office/drawing/2014/main" id="{D1505977-C07D-1C3E-F92C-0F3EDD350CEE}"/>
              </a:ext>
            </a:extLst>
          </p:cNvPr>
          <p:cNvSpPr txBox="1"/>
          <p:nvPr/>
        </p:nvSpPr>
        <p:spPr>
          <a:xfrm>
            <a:off x="3521463" y="206872"/>
            <a:ext cx="6475977" cy="984885"/>
          </a:xfrm>
          <a:prstGeom prst="rect">
            <a:avLst/>
          </a:prstGeom>
          <a:noFill/>
        </p:spPr>
        <p:txBody>
          <a:bodyPr wrap="square">
            <a:spAutoFit/>
          </a:bodyPr>
          <a:lstStyle/>
          <a:p>
            <a:pPr lvl="1"/>
            <a:r>
              <a:rPr lang="en-US" sz="4000" b="1" dirty="0">
                <a:latin typeface="+mj-lt"/>
              </a:rPr>
              <a:t>Database Diagram</a:t>
            </a:r>
          </a:p>
          <a:p>
            <a:pPr lvl="1"/>
            <a:endParaRPr lang="en-US" sz="1800" b="1" dirty="0">
              <a:solidFill>
                <a:schemeClr val="bg1"/>
              </a:solidFill>
            </a:endParaRPr>
          </a:p>
        </p:txBody>
      </p:sp>
    </p:spTree>
    <p:extLst>
      <p:ext uri="{BB962C8B-B14F-4D97-AF65-F5344CB8AC3E}">
        <p14:creationId xmlns:p14="http://schemas.microsoft.com/office/powerpoint/2010/main" val="39112826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5C558-14FD-DF3D-E172-C1B92498527A}"/>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CEAA7ADE-2A51-9152-FF5E-4E2CFD964ED8}"/>
              </a:ext>
            </a:extLst>
          </p:cNvPr>
          <p:cNvSpPr>
            <a:spLocks noGrp="1"/>
          </p:cNvSpPr>
          <p:nvPr>
            <p:ph type="ctrTitle"/>
          </p:nvPr>
        </p:nvSpPr>
        <p:spPr>
          <a:xfrm>
            <a:off x="4745182" y="719847"/>
            <a:ext cx="5486400" cy="3868615"/>
          </a:xfrm>
        </p:spPr>
        <p:txBody>
          <a:bodyPr/>
          <a:lstStyle/>
          <a:p>
            <a:r>
              <a:rPr lang="en-US" dirty="0">
                <a:solidFill>
                  <a:schemeClr val="tx1"/>
                </a:solidFill>
              </a:rPr>
              <a:t>Data Warehouse and Python Analysis &amp; Processing </a:t>
            </a:r>
            <a:br>
              <a:rPr lang="en-US" dirty="0">
                <a:solidFill>
                  <a:schemeClr val="tx1"/>
                </a:solidFill>
              </a:rPr>
            </a:br>
            <a:endParaRPr lang="en-US" dirty="0">
              <a:solidFill>
                <a:schemeClr val="tx1"/>
              </a:solidFill>
            </a:endParaRPr>
          </a:p>
        </p:txBody>
      </p:sp>
      <p:sp>
        <p:nvSpPr>
          <p:cNvPr id="4" name="TextBox 3">
            <a:extLst>
              <a:ext uri="{FF2B5EF4-FFF2-40B4-BE49-F238E27FC236}">
                <a16:creationId xmlns:a16="http://schemas.microsoft.com/office/drawing/2014/main" id="{C9724101-DD60-9D10-6F82-047288F4E554}"/>
              </a:ext>
            </a:extLst>
          </p:cNvPr>
          <p:cNvSpPr txBox="1"/>
          <p:nvPr/>
        </p:nvSpPr>
        <p:spPr>
          <a:xfrm>
            <a:off x="5792011" y="4331999"/>
            <a:ext cx="6094378" cy="2308324"/>
          </a:xfrm>
          <a:prstGeom prst="rect">
            <a:avLst/>
          </a:prstGeom>
          <a:noFill/>
        </p:spPr>
        <p:txBody>
          <a:bodyPr wrap="square">
            <a:spAutoFit/>
          </a:bodyPr>
          <a:lstStyle/>
          <a:p>
            <a:pPr marL="342900" indent="-342900">
              <a:buFont typeface="+mj-lt"/>
              <a:buAutoNum type="arabicPeriod"/>
            </a:pPr>
            <a:r>
              <a:rPr lang="en-US" sz="1800" dirty="0"/>
              <a:t>Implement a data warehouse to aggregate and store feedback data</a:t>
            </a:r>
            <a:r>
              <a:rPr lang="en-US" dirty="0"/>
              <a:t> and make bus matrix for it </a:t>
            </a:r>
            <a:r>
              <a:rPr lang="en-US" sz="1800" dirty="0"/>
              <a:t>.</a:t>
            </a:r>
          </a:p>
          <a:p>
            <a:pPr marL="342900" indent="-342900">
              <a:buFont typeface="+mj-lt"/>
              <a:buAutoNum type="arabicPeriod"/>
            </a:pPr>
            <a:r>
              <a:rPr lang="en-US" sz="1800" dirty="0"/>
              <a:t>Load feedback data into the data warehouse by SSIS and Azure Cloud </a:t>
            </a:r>
            <a:r>
              <a:rPr lang="ar-EG" sz="1800" dirty="0"/>
              <a:t>.</a:t>
            </a:r>
          </a:p>
          <a:p>
            <a:pPr marL="342900" indent="-342900">
              <a:buFont typeface="+mj-lt"/>
              <a:buAutoNum type="arabicPeriod"/>
            </a:pPr>
            <a:r>
              <a:rPr lang="en-US" sz="1800" dirty="0"/>
              <a:t>Processing: Use Python to clean and preprocess feedback data, including text processing for sentiment analysis.</a:t>
            </a:r>
          </a:p>
          <a:p>
            <a:pPr marL="342900" indent="-342900">
              <a:buFont typeface="+mj-lt"/>
              <a:buAutoNum type="arabicPeriod"/>
            </a:pPr>
            <a:r>
              <a:rPr lang="en-US" sz="1800" dirty="0"/>
              <a:t>Python data Analysis using charts </a:t>
            </a:r>
          </a:p>
        </p:txBody>
      </p:sp>
      <p:pic>
        <p:nvPicPr>
          <p:cNvPr id="5" name="Picture 4">
            <a:extLst>
              <a:ext uri="{FF2B5EF4-FFF2-40B4-BE49-F238E27FC236}">
                <a16:creationId xmlns:a16="http://schemas.microsoft.com/office/drawing/2014/main" id="{A4CB89C2-13A2-11A2-DF08-D310F57AC9EE}"/>
              </a:ext>
            </a:extLst>
          </p:cNvPr>
          <p:cNvPicPr/>
          <p:nvPr/>
        </p:nvPicPr>
        <p:blipFill>
          <a:blip r:embed="rId3"/>
          <a:stretch>
            <a:fillRect/>
          </a:stretch>
        </p:blipFill>
        <p:spPr>
          <a:xfrm>
            <a:off x="9866421" y="317936"/>
            <a:ext cx="1289693" cy="1124784"/>
          </a:xfrm>
          <a:prstGeom prst="rect">
            <a:avLst/>
          </a:prstGeom>
        </p:spPr>
      </p:pic>
    </p:spTree>
    <p:extLst>
      <p:ext uri="{BB962C8B-B14F-4D97-AF65-F5344CB8AC3E}">
        <p14:creationId xmlns:p14="http://schemas.microsoft.com/office/powerpoint/2010/main" val="1940200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37"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table with a list of tasks&#10;&#10;Description automatically generated with medium confidence">
            <a:extLst>
              <a:ext uri="{FF2B5EF4-FFF2-40B4-BE49-F238E27FC236}">
                <a16:creationId xmlns:a16="http://schemas.microsoft.com/office/drawing/2014/main" id="{4414C39C-9FD4-E54A-645E-99B7FADC78F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440"/>
            <a:ext cx="12192000" cy="6837680"/>
          </a:xfrm>
          <a:prstGeom prst="rect">
            <a:avLst/>
          </a:prstGeom>
        </p:spPr>
      </p:pic>
    </p:spTree>
    <p:extLst>
      <p:ext uri="{BB962C8B-B14F-4D97-AF65-F5344CB8AC3E}">
        <p14:creationId xmlns:p14="http://schemas.microsoft.com/office/powerpoint/2010/main" val="1023618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A8E4ED-1723-89B8-104E-570E8B2CE188}"/>
              </a:ext>
            </a:extLst>
          </p:cNvPr>
          <p:cNvPicPr>
            <a:picLocks noChangeAspect="1"/>
          </p:cNvPicPr>
          <p:nvPr/>
        </p:nvPicPr>
        <p:blipFill>
          <a:blip r:embed="rId2"/>
          <a:stretch>
            <a:fillRect/>
          </a:stretch>
        </p:blipFill>
        <p:spPr>
          <a:xfrm>
            <a:off x="3655175" y="0"/>
            <a:ext cx="8536825" cy="6858000"/>
          </a:xfrm>
          <a:prstGeom prst="rect">
            <a:avLst/>
          </a:prstGeom>
        </p:spPr>
      </p:pic>
      <p:sp>
        <p:nvSpPr>
          <p:cNvPr id="7" name="TextBox 6">
            <a:extLst>
              <a:ext uri="{FF2B5EF4-FFF2-40B4-BE49-F238E27FC236}">
                <a16:creationId xmlns:a16="http://schemas.microsoft.com/office/drawing/2014/main" id="{AF8B5F46-9CAF-045E-8E1B-A82001327B47}"/>
              </a:ext>
            </a:extLst>
          </p:cNvPr>
          <p:cNvSpPr txBox="1"/>
          <p:nvPr/>
        </p:nvSpPr>
        <p:spPr>
          <a:xfrm>
            <a:off x="297021" y="149480"/>
            <a:ext cx="3472339" cy="1938992"/>
          </a:xfrm>
          <a:prstGeom prst="rect">
            <a:avLst/>
          </a:prstGeom>
          <a:noFill/>
        </p:spPr>
        <p:txBody>
          <a:bodyPr wrap="square">
            <a:spAutoFit/>
          </a:bodyPr>
          <a:lstStyle/>
          <a:p>
            <a:r>
              <a:rPr lang="en-US" sz="4000" b="1" dirty="0">
                <a:latin typeface="+mj-lt"/>
              </a:rPr>
              <a:t>Data Warehouse Diagram  </a:t>
            </a:r>
          </a:p>
        </p:txBody>
      </p:sp>
    </p:spTree>
    <p:extLst>
      <p:ext uri="{BB962C8B-B14F-4D97-AF65-F5344CB8AC3E}">
        <p14:creationId xmlns:p14="http://schemas.microsoft.com/office/powerpoint/2010/main" val="36773884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Corporate Skillsoft">
  <a:themeElements>
    <a:clrScheme name="Custom 6">
      <a:dk1>
        <a:sysClr val="windowText" lastClr="000000"/>
      </a:dk1>
      <a:lt1>
        <a:sysClr val="window" lastClr="FFFFFF"/>
      </a:lt1>
      <a:dk2>
        <a:srgbClr val="BFBFBF"/>
      </a:dk2>
      <a:lt2>
        <a:srgbClr val="E8E8E8"/>
      </a:lt2>
      <a:accent1>
        <a:srgbClr val="000000"/>
      </a:accent1>
      <a:accent2>
        <a:srgbClr val="000000"/>
      </a:accent2>
      <a:accent3>
        <a:srgbClr val="D0D0D0"/>
      </a:accent3>
      <a:accent4>
        <a:srgbClr val="000000"/>
      </a:accent4>
      <a:accent5>
        <a:srgbClr val="A02B93"/>
      </a:accent5>
      <a:accent6>
        <a:srgbClr val="E8E8E8"/>
      </a:accent6>
      <a:hlink>
        <a:srgbClr val="BFBFBF"/>
      </a:hlink>
      <a:folHlink>
        <a:srgbClr val="96607D"/>
      </a:folHlink>
    </a:clrScheme>
    <a:fontScheme name="SkillSoft 2">
      <a:majorFont>
        <a:latin typeface="Montserrat Black"/>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K_Presentation_Date_v02.pptx" id="{EACB09C4-B304-4AEE-8D25-A70662719EEF}" vid="{F08DB9BC-F9D7-4675-8ADE-2FF0BD4EA8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F223568FFD36E4881ECB483D9838422" ma:contentTypeVersion="2" ma:contentTypeDescription="Create a new document." ma:contentTypeScope="" ma:versionID="579f803d3aa0c7f934186e942772bc65">
  <xsd:schema xmlns:xsd="http://www.w3.org/2001/XMLSchema" xmlns:xs="http://www.w3.org/2001/XMLSchema" xmlns:p="http://schemas.microsoft.com/office/2006/metadata/properties" xmlns:ns2="93e5bd4c-84f2-4515-8f9d-b3d280dd9fb0" xmlns:ns3="fcd020be-3d21-4e86-ac53-8a15854011d1" targetNamespace="http://schemas.microsoft.com/office/2006/metadata/properties" ma:root="true" ma:fieldsID="c5de0b90e969f5d6fdcca1f4d4b9e843" ns2:_="" ns3:_="">
    <xsd:import namespace="93e5bd4c-84f2-4515-8f9d-b3d280dd9fb0"/>
    <xsd:import namespace="fcd020be-3d21-4e86-ac53-8a15854011d1"/>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e5bd4c-84f2-4515-8f9d-b3d280dd9f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cd020be-3d21-4e86-ac53-8a15854011d1"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3893AC4-E17D-4CE9-9095-647A4B96D3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3e5bd4c-84f2-4515-8f9d-b3d280dd9fb0"/>
    <ds:schemaRef ds:uri="fcd020be-3d21-4e86-ac53-8a15854011d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A9EA2BC-1CE9-4C85-9716-ECCAE8B6A90A}">
  <ds:schemaRefs>
    <ds:schemaRef ds:uri="http://schemas.microsoft.com/office/2006/metadata/properties"/>
    <ds:schemaRef ds:uri="http://purl.org/dc/elements/1.1/"/>
    <ds:schemaRef ds:uri="http://purl.org/dc/dcmitype/"/>
    <ds:schemaRef ds:uri="http://schemas.microsoft.com/office/2006/documentManagement/types"/>
    <ds:schemaRef ds:uri="http://www.w3.org/XML/1998/namespace"/>
    <ds:schemaRef ds:uri="93e5bd4c-84f2-4515-8f9d-b3d280dd9fb0"/>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8EAE949C-54C2-4579-A950-0083A3CAC5F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GK_Presentation_Date_v02</Template>
  <TotalTime>1005</TotalTime>
  <Words>783</Words>
  <Application>Microsoft Office PowerPoint</Application>
  <PresentationFormat>Widescreen</PresentationFormat>
  <Paragraphs>69</Paragraphs>
  <Slides>26</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26</vt:i4>
      </vt:variant>
    </vt:vector>
  </HeadingPairs>
  <TitlesOfParts>
    <vt:vector size="38" baseType="lpstr">
      <vt:lpstr>Algerian</vt:lpstr>
      <vt:lpstr>Arial</vt:lpstr>
      <vt:lpstr>Calibri</vt:lpstr>
      <vt:lpstr>Franklin Gothic Demi (Headings)</vt:lpstr>
      <vt:lpstr>Montserrat</vt:lpstr>
      <vt:lpstr>Montserrat Black</vt:lpstr>
      <vt:lpstr>Montserrat ExtraBold</vt:lpstr>
      <vt:lpstr>Montserrat Medium</vt:lpstr>
      <vt:lpstr>Spectral</vt:lpstr>
      <vt:lpstr>Spectral Medium</vt:lpstr>
      <vt:lpstr>Wingdings</vt:lpstr>
      <vt:lpstr>Corporate Skillsoft</vt:lpstr>
      <vt:lpstr>Feedback Analysis and Improvement - DEPI Project </vt:lpstr>
      <vt:lpstr>About us</vt:lpstr>
      <vt:lpstr>Agenda</vt:lpstr>
      <vt:lpstr>Introduction</vt:lpstr>
      <vt:lpstr>SQL Database Setup and Data Collection </vt:lpstr>
      <vt:lpstr>PowerPoint Presentation</vt:lpstr>
      <vt:lpstr>Data Warehouse and Python Analysis &amp; Processing  </vt:lpstr>
      <vt:lpstr>PowerPoint Presentation</vt:lpstr>
      <vt:lpstr>PowerPoint Presentation</vt:lpstr>
      <vt:lpstr>PowerPoint Presentation</vt:lpstr>
      <vt:lpstr>Python Clean and preprocess </vt:lpstr>
      <vt:lpstr>Python Data Analysis</vt:lpstr>
      <vt:lpstr>Customer segmentation </vt:lpstr>
      <vt:lpstr>Date of Feedback</vt:lpstr>
      <vt:lpstr>Department distribution</vt:lpstr>
      <vt:lpstr>Customers Continent</vt:lpstr>
      <vt:lpstr>Sentiment Analysis Model  </vt:lpstr>
      <vt:lpstr>Feedback Classification </vt:lpstr>
      <vt:lpstr>Word cloud of Feedback Texts</vt:lpstr>
      <vt:lpstr>Algorithms Report  </vt:lpstr>
      <vt:lpstr>Deployment the Model  </vt:lpstr>
      <vt:lpstr>PowerPoint Presentation</vt:lpstr>
      <vt:lpstr>PowerPoint Presentation</vt:lpstr>
      <vt:lpstr>Conclusion</vt:lpstr>
      <vt:lpstr>Question time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DEBI Project</dc:title>
  <dc:creator>Essam Shafik</dc:creator>
  <cp:lastModifiedBy>AhmedSalah</cp:lastModifiedBy>
  <cp:revision>12</cp:revision>
  <dcterms:created xsi:type="dcterms:W3CDTF">2024-05-01T08:19:49Z</dcterms:created>
  <dcterms:modified xsi:type="dcterms:W3CDTF">2024-11-29T15:35:53Z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0x010100CF223568FFD36E4881ECB483D9838422</vt:lpwstr>
  </property>
  <property fmtid="{D5CDD505-2E9C-101B-9397-08002B2CF9AE}" pid="3" name="Order">
    <vt:r8>13500</vt:r8>
  </property>
</Properties>
</file>