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6.jpg" ContentType="image/png"/>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7" r:id="rId5"/>
    <p:sldId id="258" r:id="rId6"/>
    <p:sldId id="268" r:id="rId7"/>
    <p:sldId id="269" r:id="rId8"/>
    <p:sldId id="270" r:id="rId9"/>
    <p:sldId id="277"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606E"/>
    <a:srgbClr val="666666"/>
    <a:srgbClr val="2C567A"/>
    <a:srgbClr val="0D1D51"/>
    <a:srgbClr val="0072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65" autoAdjust="0"/>
  </p:normalViewPr>
  <p:slideViewPr>
    <p:cSldViewPr snapToGrid="0" showGuides="1">
      <p:cViewPr varScale="1">
        <p:scale>
          <a:sx n="85" d="100"/>
          <a:sy n="85" d="100"/>
        </p:scale>
        <p:origin x="974" y="62"/>
      </p:cViewPr>
      <p:guideLst>
        <p:guide orient="horz" pos="2160"/>
        <p:guide pos="3840"/>
      </p:guideLst>
    </p:cSldViewPr>
  </p:slideViewPr>
  <p:notesTextViewPr>
    <p:cViewPr>
      <p:scale>
        <a:sx n="1" d="1"/>
        <a:sy n="1" d="1"/>
      </p:scale>
      <p:origin x="0" y="0"/>
    </p:cViewPr>
  </p:notesTextViewPr>
  <p:sorterViewPr>
    <p:cViewPr>
      <p:scale>
        <a:sx n="100" d="100"/>
        <a:sy n="100" d="100"/>
      </p:scale>
      <p:origin x="0" y="-413"/>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51B4DD-15C8-4661-884B-618628EC12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78A688-EE94-44BF-A9B6-FD51CF6D64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50357-9784-4A90-96B4-0B331B4230FA}" type="datetimeFigureOut">
              <a:rPr lang="en-US" smtClean="0"/>
              <a:t>2/9/2022</a:t>
            </a:fld>
            <a:endParaRPr lang="en-US" dirty="0"/>
          </a:p>
        </p:txBody>
      </p:sp>
      <p:sp>
        <p:nvSpPr>
          <p:cNvPr id="4" name="Footer Placeholder 3">
            <a:extLst>
              <a:ext uri="{FF2B5EF4-FFF2-40B4-BE49-F238E27FC236}">
                <a16:creationId xmlns:a16="http://schemas.microsoft.com/office/drawing/2014/main" id="{97CB2C68-562A-4D2A-9890-4436EDCEC7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41883F-BA65-4049-B6C2-7C1A5A6D08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150802-3B37-42FB-BECC-88074371FEFB}" type="slidenum">
              <a:rPr lang="en-US" smtClean="0"/>
              <a:t>‹#›</a:t>
            </a:fld>
            <a:endParaRPr lang="en-US" dirty="0"/>
          </a:p>
        </p:txBody>
      </p:sp>
    </p:spTree>
    <p:extLst>
      <p:ext uri="{BB962C8B-B14F-4D97-AF65-F5344CB8AC3E}">
        <p14:creationId xmlns:p14="http://schemas.microsoft.com/office/powerpoint/2010/main" val="968079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2/9/2022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3928802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4"/>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87995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EC519AB8-2D8F-4EE5-B4E4-7A48430A4C96}"/>
              </a:ext>
            </a:extLst>
          </p:cNvPr>
          <p:cNvSpPr>
            <a:spLocks noGrp="1"/>
          </p:cNvSpPr>
          <p:nvPr>
            <p:ph type="title"/>
          </p:nvPr>
        </p:nvSpPr>
        <p:spPr>
          <a:xfrm>
            <a:off x="6372998" y="3309109"/>
            <a:ext cx="5163222" cy="673365"/>
          </a:xfrm>
          <a:noFill/>
        </p:spPr>
        <p:txBody>
          <a:bodyPr wrap="square" rtlCol="0">
            <a:noAutofit/>
          </a:bodyPr>
          <a:lstStyle>
            <a:lvl1pPr>
              <a:defRPr lang="en-US" sz="6000" b="1" cap="all" baseline="0">
                <a:solidFill>
                  <a:schemeClr val="accent4"/>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pic>
        <p:nvPicPr>
          <p:cNvPr id="18"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41475" y="4452337"/>
            <a:ext cx="387795" cy="387795"/>
          </a:xfrm>
          <a:prstGeom prst="rect">
            <a:avLst/>
          </a:prstGeom>
        </p:spPr>
      </p:pic>
      <p:pic>
        <p:nvPicPr>
          <p:cNvPr id="23"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32666C42-DD4B-4BFA-BE15-4D20CFD5DD60}"/>
              </a:ext>
            </a:extLst>
          </p:cNvPr>
          <p:cNvSpPr>
            <a:spLocks noGrp="1"/>
          </p:cNvSpPr>
          <p:nvPr>
            <p:ph type="title"/>
          </p:nvPr>
        </p:nvSpPr>
        <p:spPr>
          <a:xfrm>
            <a:off x="6347744" y="3275218"/>
            <a:ext cx="5188475" cy="826628"/>
          </a:xfrm>
          <a:noFill/>
        </p:spPr>
        <p:txBody>
          <a:bodyPr wrap="square" rtlCol="0">
            <a:noAutofit/>
          </a:bodyPr>
          <a:lstStyle>
            <a:lvl1pPr>
              <a:defRPr lang="en-US" sz="6000" b="1" cap="all" baseline="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0007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6716521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4" name="Title 3">
            <a:extLst>
              <a:ext uri="{FF2B5EF4-FFF2-40B4-BE49-F238E27FC236}">
                <a16:creationId xmlns:a16="http://schemas.microsoft.com/office/drawing/2014/main" id="{48706DBD-D7E1-4734-A193-C7FE296EA001}"/>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0385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61618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 name="Title 1">
            <a:extLst>
              <a:ext uri="{FF2B5EF4-FFF2-40B4-BE49-F238E27FC236}">
                <a16:creationId xmlns:a16="http://schemas.microsoft.com/office/drawing/2014/main" id="{ED1E32FD-35A0-490A-BE40-FBF894A7EC77}"/>
              </a:ext>
            </a:extLst>
          </p:cNvPr>
          <p:cNvSpPr>
            <a:spLocks noGrp="1"/>
          </p:cNvSpPr>
          <p:nvPr>
            <p:ph type="title"/>
          </p:nvPr>
        </p:nvSpPr>
        <p:spPr>
          <a:xfrm>
            <a:off x="515938" y="365125"/>
            <a:ext cx="10837862" cy="1325563"/>
          </a:xfrm>
        </p:spPr>
        <p:txBody>
          <a:bodyPr/>
          <a:lstStyle/>
          <a:p>
            <a:r>
              <a:rPr lang="en-US" noProof="0"/>
              <a:t>Click to edit Master title style</a:t>
            </a:r>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76319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76897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31464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4"/>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grpSp>
        <p:nvGrpSpPr>
          <p:cNvPr id="11" name="Group 10">
            <a:extLst>
              <a:ext uri="{FF2B5EF4-FFF2-40B4-BE49-F238E27FC236}">
                <a16:creationId xmlns:a16="http://schemas.microsoft.com/office/drawing/2014/main" id="{322A2F12-9117-4B68-80A7-10EC293F01F8}"/>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AAF7CCD5-D217-463B-844E-D697B3459C91}"/>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70AB33E-36FA-416E-9307-1C85125C0DA4}"/>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52518C90-D74B-4D84-AE06-554644DE33DC}"/>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ext Placeholder 2">
            <a:extLst>
              <a:ext uri="{FF2B5EF4-FFF2-40B4-BE49-F238E27FC236}">
                <a16:creationId xmlns:a16="http://schemas.microsoft.com/office/drawing/2014/main" id="{7E3A6D02-D902-4B4A-B727-07D0E5BBC359}"/>
              </a:ext>
            </a:extLst>
          </p:cNvPr>
          <p:cNvSpPr>
            <a:spLocks noGrp="1"/>
          </p:cNvSpPr>
          <p:nvPr>
            <p:ph type="body" sz="quarter" idx="13"/>
          </p:nvPr>
        </p:nvSpPr>
        <p:spPr>
          <a:xfrm>
            <a:off x="1447800" y="1847056"/>
            <a:ext cx="9296400" cy="31638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11575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2/9/2022</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76" r:id="rId9"/>
    <p:sldLayoutId id="2147483675" r:id="rId10"/>
    <p:sldLayoutId id="2147483664" r:id="rId11"/>
    <p:sldLayoutId id="2147483665" r:id="rId12"/>
    <p:sldLayoutId id="2147483666" r:id="rId13"/>
    <p:sldLayoutId id="2147483667" r:id="rId14"/>
    <p:sldLayoutId id="2147483668" r:id="rId15"/>
    <p:sldLayoutId id="2147483669" r:id="rId16"/>
    <p:sldLayoutId id="2147483671" r:id="rId17"/>
    <p:sldLayoutId id="2147483672" r:id="rId18"/>
    <p:sldLayoutId id="2147483674" r:id="rId19"/>
    <p:sldLayoutId id="2147483673"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kedin.com/in/ritam-pradhan-73283020a/"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7.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43649" y="2173288"/>
            <a:ext cx="5686985" cy="2090808"/>
          </a:xfrm>
        </p:spPr>
        <p:txBody>
          <a:bodyPr/>
          <a:lstStyle/>
          <a:p>
            <a:r>
              <a:rPr lang="en-US" dirty="0"/>
              <a:t>MAJOR Project REPORT</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p:txBody>
          <a:bodyPr/>
          <a:lstStyle/>
          <a:p>
            <a:r>
              <a:rPr lang="en-US" dirty="0"/>
              <a:t>EMPLOYEE PROMOTION ANALYSIS</a:t>
            </a:r>
          </a:p>
        </p:txBody>
      </p:sp>
      <p:sp>
        <p:nvSpPr>
          <p:cNvPr id="4" name="Rectangle 3">
            <a:extLst>
              <a:ext uri="{FF2B5EF4-FFF2-40B4-BE49-F238E27FC236}">
                <a16:creationId xmlns:a16="http://schemas.microsoft.com/office/drawing/2014/main" id="{004AAF75-46CF-4D86-AA97-84EF6FCD206D}"/>
              </a:ext>
            </a:extLst>
          </p:cNvPr>
          <p:cNvSpPr/>
          <p:nvPr/>
        </p:nvSpPr>
        <p:spPr>
          <a:xfrm>
            <a:off x="6343650" y="1129553"/>
            <a:ext cx="2020421" cy="1027860"/>
          </a:xfrm>
          <a:prstGeom prst="rect">
            <a:avLst/>
          </a:prstGeom>
          <a:solidFill>
            <a:schemeClr val="bg1"/>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pic>
        <p:nvPicPr>
          <p:cNvPr id="14" name="Picture Placeholder 13">
            <a:extLst>
              <a:ext uri="{FF2B5EF4-FFF2-40B4-BE49-F238E27FC236}">
                <a16:creationId xmlns:a16="http://schemas.microsoft.com/office/drawing/2014/main" id="{6A041EC6-7772-45AD-912C-A1686E8FC300}"/>
              </a:ext>
            </a:extLst>
          </p:cNvPr>
          <p:cNvPicPr>
            <a:picLocks noGrp="1" noChangeAspect="1"/>
          </p:cNvPicPr>
          <p:nvPr>
            <p:ph type="pic" sz="quarter" idx="10"/>
          </p:nvPr>
        </p:nvPicPr>
        <p:blipFill>
          <a:blip r:embed="rId3"/>
          <a:srcRect l="3125" r="3125"/>
          <a:stretch>
            <a:fillRect/>
          </a:stretch>
        </p:blipFill>
        <p:spPr/>
      </p:pic>
    </p:spTree>
    <p:extLst>
      <p:ext uri="{BB962C8B-B14F-4D97-AF65-F5344CB8AC3E}">
        <p14:creationId xmlns:p14="http://schemas.microsoft.com/office/powerpoint/2010/main" val="373798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r>
              <a:rPr lang="en-US" dirty="0"/>
              <a:t>RITAM PRADHAN</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p:txBody>
          <a:bodyPr/>
          <a:lstStyle/>
          <a:p>
            <a:r>
              <a:rPr lang="en-US" dirty="0"/>
              <a:t>DATA SCIENCE INTERN - SKILLVERTEX</a:t>
            </a:r>
          </a:p>
        </p:txBody>
      </p:sp>
      <p:sp>
        <p:nvSpPr>
          <p:cNvPr id="4" name="Rectangle 3">
            <a:extLst>
              <a:ext uri="{FF2B5EF4-FFF2-40B4-BE49-F238E27FC236}">
                <a16:creationId xmlns:a16="http://schemas.microsoft.com/office/drawing/2014/main" id="{107292EC-E346-4486-A92D-03C2C8C135C6}"/>
              </a:ext>
            </a:extLst>
          </p:cNvPr>
          <p:cNvSpPr/>
          <p:nvPr/>
        </p:nvSpPr>
        <p:spPr>
          <a:xfrm>
            <a:off x="9771529" y="206188"/>
            <a:ext cx="2106706" cy="1084730"/>
          </a:xfrm>
          <a:prstGeom prst="rect">
            <a:avLst/>
          </a:prstGeom>
          <a:solidFill>
            <a:srgbClr val="B26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717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p:txBody>
          <a:bodyPr/>
          <a:lstStyle/>
          <a:p>
            <a:r>
              <a:rPr lang="en-US" dirty="0"/>
              <a:t>HR Analytics are revolutionizing the way human resources departments operate, leading to higher efficiency and better results overall. We are identifying the employees who are likely to be promoted in the organization.</a:t>
            </a:r>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
        <p:nvSpPr>
          <p:cNvPr id="9" name="Rectangle 8">
            <a:extLst>
              <a:ext uri="{FF2B5EF4-FFF2-40B4-BE49-F238E27FC236}">
                <a16:creationId xmlns:a16="http://schemas.microsoft.com/office/drawing/2014/main" id="{4F4CDAF6-1CCE-4308-B98A-40557F8F9F39}"/>
              </a:ext>
            </a:extLst>
          </p:cNvPr>
          <p:cNvSpPr/>
          <p:nvPr/>
        </p:nvSpPr>
        <p:spPr>
          <a:xfrm>
            <a:off x="322729" y="6176682"/>
            <a:ext cx="1398495" cy="582706"/>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Placeholder 9">
            <a:extLst>
              <a:ext uri="{FF2B5EF4-FFF2-40B4-BE49-F238E27FC236}">
                <a16:creationId xmlns:a16="http://schemas.microsoft.com/office/drawing/2014/main" id="{47DD2AD4-E306-4F24-96F3-E92BB5C4ACAF}"/>
              </a:ext>
            </a:extLst>
          </p:cNvPr>
          <p:cNvPicPr>
            <a:picLocks noGrp="1" noChangeAspect="1"/>
          </p:cNvPicPr>
          <p:nvPr>
            <p:ph type="pic" sz="quarter" idx="13"/>
          </p:nvPr>
        </p:nvPicPr>
        <p:blipFill>
          <a:blip r:embed="rId3"/>
          <a:srcRect l="16176" r="16176"/>
          <a:stretch>
            <a:fillRect/>
          </a:stretch>
        </p:blipFill>
        <p:spPr/>
      </p:pic>
    </p:spTree>
    <p:extLst>
      <p:ext uri="{BB962C8B-B14F-4D97-AF65-F5344CB8AC3E}">
        <p14:creationId xmlns:p14="http://schemas.microsoft.com/office/powerpoint/2010/main" val="318753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ABSTRACT</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a:t>  Employee Promotion Datasheet provide details about the employees working in the companies. This datasheet provide insights to the counts of different aspects of the company such as number of males and females, number of departments, number of regions, different categories of education, recruitment channel, Number of trainings by the employee, their ratings, number of awards won by them.</a:t>
            </a:r>
          </a:p>
          <a:p>
            <a:pPr marL="0" indent="0">
              <a:buNone/>
            </a:pPr>
            <a:r>
              <a:rPr lang="en-US" sz="1800" dirty="0"/>
              <a:t>  I did classification on the training set using all three classifier and came to the conclusion that Random Forest Classifier is the most accurate for the given data. Hence predicting the employees for promotion by Random Forest Classifier.</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5" name="Rectangle 4">
            <a:extLst>
              <a:ext uri="{FF2B5EF4-FFF2-40B4-BE49-F238E27FC236}">
                <a16:creationId xmlns:a16="http://schemas.microsoft.com/office/drawing/2014/main" id="{98A14A11-3B71-4026-B16C-3BBD57D84A85}"/>
              </a:ext>
            </a:extLst>
          </p:cNvPr>
          <p:cNvSpPr/>
          <p:nvPr/>
        </p:nvSpPr>
        <p:spPr>
          <a:xfrm>
            <a:off x="304800" y="6176963"/>
            <a:ext cx="1398494" cy="546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Placeholder 8">
            <a:extLst>
              <a:ext uri="{FF2B5EF4-FFF2-40B4-BE49-F238E27FC236}">
                <a16:creationId xmlns:a16="http://schemas.microsoft.com/office/drawing/2014/main" id="{CAAA351C-45EB-4293-8397-759C5DB31518}"/>
              </a:ext>
            </a:extLst>
          </p:cNvPr>
          <p:cNvPicPr>
            <a:picLocks noGrp="1" noChangeAspect="1"/>
          </p:cNvPicPr>
          <p:nvPr>
            <p:ph type="pic" sz="quarter" idx="13"/>
          </p:nvPr>
        </p:nvPicPr>
        <p:blipFill>
          <a:blip r:embed="rId3"/>
          <a:srcRect l="21048" r="21048"/>
          <a:stretch>
            <a:fillRect/>
          </a:stretch>
        </p:blipFill>
        <p:spPr/>
      </p:pic>
    </p:spTree>
    <p:extLst>
      <p:ext uri="{BB962C8B-B14F-4D97-AF65-F5344CB8AC3E}">
        <p14:creationId xmlns:p14="http://schemas.microsoft.com/office/powerpoint/2010/main" val="43356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US" dirty="0"/>
              <a:t>TOPICS COVERED</a:t>
            </a:r>
            <a:br>
              <a:rPr lang="en-US" dirty="0"/>
            </a:br>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151027" cy="4351338"/>
          </a:xfrm>
        </p:spPr>
        <p:txBody>
          <a:bodyPr/>
          <a:lstStyle/>
          <a:p>
            <a:r>
              <a:rPr lang="en-US" sz="1800" dirty="0"/>
              <a:t>Importing Libraries</a:t>
            </a:r>
          </a:p>
          <a:p>
            <a:r>
              <a:rPr lang="en-US" sz="1800" dirty="0"/>
              <a:t>Reading Data into Data Frame</a:t>
            </a:r>
          </a:p>
          <a:p>
            <a:r>
              <a:rPr lang="en-US" sz="1800" dirty="0"/>
              <a:t>Dropping Unnecessary Features</a:t>
            </a:r>
          </a:p>
          <a:p>
            <a:r>
              <a:rPr lang="en-US" sz="1800" dirty="0"/>
              <a:t>Handling Missing Data</a:t>
            </a:r>
          </a:p>
          <a:p>
            <a:r>
              <a:rPr lang="en-US" sz="1800" dirty="0"/>
              <a:t>Univariate, Bivariate, Multivariate Analysis</a:t>
            </a:r>
          </a:p>
          <a:p>
            <a:r>
              <a:rPr lang="en-US" sz="1800" dirty="0"/>
              <a:t>Accuracy Score, Confusion Matrix, Recall, Precision, f1 score</a:t>
            </a:r>
          </a:p>
          <a:p>
            <a:r>
              <a:rPr lang="en-US" sz="1800" dirty="0"/>
              <a:t>Plotting of Graphs</a:t>
            </a:r>
          </a:p>
          <a:p>
            <a:r>
              <a:rPr lang="en-US" sz="1800" dirty="0"/>
              <a:t>Functions from </a:t>
            </a:r>
            <a:r>
              <a:rPr lang="en-US" sz="1800" dirty="0" err="1"/>
              <a:t>sklearn</a:t>
            </a:r>
            <a:endParaRPr lang="en-US" sz="1800" dirty="0"/>
          </a:p>
          <a:p>
            <a:r>
              <a:rPr lang="en-US" sz="1800" dirty="0"/>
              <a:t>Data Science</a:t>
            </a:r>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5" name="Rectangle 4">
            <a:extLst>
              <a:ext uri="{FF2B5EF4-FFF2-40B4-BE49-F238E27FC236}">
                <a16:creationId xmlns:a16="http://schemas.microsoft.com/office/drawing/2014/main" id="{A2524415-6F52-464C-A687-83567501A168}"/>
              </a:ext>
            </a:extLst>
          </p:cNvPr>
          <p:cNvSpPr/>
          <p:nvPr/>
        </p:nvSpPr>
        <p:spPr>
          <a:xfrm>
            <a:off x="340659" y="6176963"/>
            <a:ext cx="1416423" cy="58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Placeholder 9">
            <a:extLst>
              <a:ext uri="{FF2B5EF4-FFF2-40B4-BE49-F238E27FC236}">
                <a16:creationId xmlns:a16="http://schemas.microsoft.com/office/drawing/2014/main" id="{011D379E-74AB-4587-A23E-0A1262FC4B62}"/>
              </a:ext>
            </a:extLst>
          </p:cNvPr>
          <p:cNvPicPr>
            <a:picLocks noGrp="1" noChangeAspect="1"/>
          </p:cNvPicPr>
          <p:nvPr>
            <p:ph type="pic" sz="quarter" idx="13"/>
          </p:nvPr>
        </p:nvPicPr>
        <p:blipFill>
          <a:blip r:embed="rId3"/>
          <a:srcRect l="21875" r="21875"/>
          <a:stretch>
            <a:fillRect/>
          </a:stretch>
        </p:blipFill>
        <p:spPr/>
      </p:pic>
    </p:spTree>
    <p:extLst>
      <p:ext uri="{BB962C8B-B14F-4D97-AF65-F5344CB8AC3E}">
        <p14:creationId xmlns:p14="http://schemas.microsoft.com/office/powerpoint/2010/main" val="96173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a:lstStyle/>
          <a:p>
            <a:pPr marL="0" indent="0">
              <a:buNone/>
            </a:pPr>
            <a:r>
              <a:rPr lang="en-US" sz="1800" dirty="0"/>
              <a:t>  This data analysis of the employee promotion for the company is based on the training data that is already available. The code displays the employee id of the employees that are eligible for promotion.</a:t>
            </a:r>
          </a:p>
          <a:p>
            <a:pPr marL="0" indent="0">
              <a:buNone/>
            </a:pPr>
            <a:r>
              <a:rPr lang="en-US" sz="1800" dirty="0"/>
              <a:t>  The data analysis could be improved further by using feature engineering and omitting outliers present in the raw data. </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5" name="Rectangle 4">
            <a:extLst>
              <a:ext uri="{FF2B5EF4-FFF2-40B4-BE49-F238E27FC236}">
                <a16:creationId xmlns:a16="http://schemas.microsoft.com/office/drawing/2014/main" id="{98A14A11-3B71-4026-B16C-3BBD57D84A85}"/>
              </a:ext>
            </a:extLst>
          </p:cNvPr>
          <p:cNvSpPr/>
          <p:nvPr/>
        </p:nvSpPr>
        <p:spPr>
          <a:xfrm>
            <a:off x="304800" y="6176963"/>
            <a:ext cx="1398494" cy="546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Placeholder 9">
            <a:extLst>
              <a:ext uri="{FF2B5EF4-FFF2-40B4-BE49-F238E27FC236}">
                <a16:creationId xmlns:a16="http://schemas.microsoft.com/office/drawing/2014/main" id="{B6E6F796-EB88-43C6-8E40-08BD8B0ECA9F}"/>
              </a:ext>
            </a:extLst>
          </p:cNvPr>
          <p:cNvPicPr>
            <a:picLocks noGrp="1" noChangeAspect="1"/>
          </p:cNvPicPr>
          <p:nvPr>
            <p:ph type="pic" sz="quarter" idx="13"/>
          </p:nvPr>
        </p:nvPicPr>
        <p:blipFill>
          <a:blip r:embed="rId3"/>
          <a:srcRect t="4178" b="4178"/>
          <a:stretch>
            <a:fillRect/>
          </a:stretch>
        </p:blipFill>
        <p:spPr/>
      </p:pic>
    </p:spTree>
    <p:extLst>
      <p:ext uri="{BB962C8B-B14F-4D97-AF65-F5344CB8AC3E}">
        <p14:creationId xmlns:p14="http://schemas.microsoft.com/office/powerpoint/2010/main" val="179477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2C5D74-7E71-4488-B3EF-73A86F046614}"/>
              </a:ext>
            </a:extLst>
          </p:cNvPr>
          <p:cNvSpPr>
            <a:spLocks noGrp="1"/>
          </p:cNvSpPr>
          <p:nvPr>
            <p:ph type="title"/>
          </p:nvPr>
        </p:nvSpPr>
        <p:spPr/>
        <p:txBody>
          <a:bodyPr/>
          <a:lstStyle/>
          <a:p>
            <a:r>
              <a:rPr lang="en-US" dirty="0"/>
              <a:t>Thank you</a:t>
            </a:r>
          </a:p>
        </p:txBody>
      </p:sp>
      <p:sp>
        <p:nvSpPr>
          <p:cNvPr id="2" name="Subtitle 1">
            <a:extLst>
              <a:ext uri="{FF2B5EF4-FFF2-40B4-BE49-F238E27FC236}">
                <a16:creationId xmlns:a16="http://schemas.microsoft.com/office/drawing/2014/main" id="{10F9F51E-A3D5-4726-BACE-D5CDD8A46429}"/>
              </a:ext>
            </a:extLst>
          </p:cNvPr>
          <p:cNvSpPr>
            <a:spLocks noGrp="1"/>
          </p:cNvSpPr>
          <p:nvPr>
            <p:ph type="subTitle" idx="1"/>
          </p:nvPr>
        </p:nvSpPr>
        <p:spPr/>
        <p:txBody>
          <a:bodyPr/>
          <a:lstStyle/>
          <a:p>
            <a:r>
              <a:rPr lang="en-US" dirty="0"/>
              <a:t>Ritam.pradhan2002@gmail.com</a:t>
            </a:r>
          </a:p>
        </p:txBody>
      </p:sp>
      <p:sp>
        <p:nvSpPr>
          <p:cNvPr id="5" name="Text Placeholder 4">
            <a:extLst>
              <a:ext uri="{FF2B5EF4-FFF2-40B4-BE49-F238E27FC236}">
                <a16:creationId xmlns:a16="http://schemas.microsoft.com/office/drawing/2014/main" id="{F91501E1-4EA1-44EB-AF62-6F74678A2331}"/>
              </a:ext>
            </a:extLst>
          </p:cNvPr>
          <p:cNvSpPr>
            <a:spLocks noGrp="1"/>
          </p:cNvSpPr>
          <p:nvPr>
            <p:ph type="body" sz="quarter" idx="11"/>
          </p:nvPr>
        </p:nvSpPr>
        <p:spPr/>
        <p:txBody>
          <a:bodyPr/>
          <a:lstStyle/>
          <a:p>
            <a:r>
              <a:rPr lang="en-US" dirty="0">
                <a:solidFill>
                  <a:srgbClr val="B2606E"/>
                </a:solidFill>
                <a:hlinkClick r:id="rId3"/>
              </a:rPr>
              <a:t>https://www.linkedin.com/in/ritam-pradhan-73283020a/</a:t>
            </a:r>
            <a:endParaRPr lang="en-US" dirty="0">
              <a:solidFill>
                <a:srgbClr val="B2606E"/>
              </a:solidFill>
            </a:endParaRPr>
          </a:p>
        </p:txBody>
      </p:sp>
      <p:sp>
        <p:nvSpPr>
          <p:cNvPr id="3" name="Rectangle 2">
            <a:extLst>
              <a:ext uri="{FF2B5EF4-FFF2-40B4-BE49-F238E27FC236}">
                <a16:creationId xmlns:a16="http://schemas.microsoft.com/office/drawing/2014/main" id="{0E7B2ACB-577E-40B5-847F-268C4A2F015F}"/>
              </a:ext>
            </a:extLst>
          </p:cNvPr>
          <p:cNvSpPr/>
          <p:nvPr/>
        </p:nvSpPr>
        <p:spPr>
          <a:xfrm>
            <a:off x="6372998" y="1721224"/>
            <a:ext cx="1928320" cy="878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Placeholder 8">
            <a:extLst>
              <a:ext uri="{FF2B5EF4-FFF2-40B4-BE49-F238E27FC236}">
                <a16:creationId xmlns:a16="http://schemas.microsoft.com/office/drawing/2014/main" id="{690F9C80-1EE8-467D-BA76-B9D5FB66B074}"/>
              </a:ext>
            </a:extLst>
          </p:cNvPr>
          <p:cNvPicPr>
            <a:picLocks noGrp="1" noChangeAspect="1"/>
          </p:cNvPicPr>
          <p:nvPr>
            <p:ph type="pic" sz="quarter" idx="10"/>
          </p:nvPr>
        </p:nvPicPr>
        <p:blipFill>
          <a:blip r:embed="rId4"/>
          <a:srcRect/>
          <a:stretch>
            <a:fillRect/>
          </a:stretch>
        </p:blipFill>
        <p:spPr/>
      </p:pic>
    </p:spTree>
    <p:extLst>
      <p:ext uri="{BB962C8B-B14F-4D97-AF65-F5344CB8AC3E}">
        <p14:creationId xmlns:p14="http://schemas.microsoft.com/office/powerpoint/2010/main" val="2928802494"/>
      </p:ext>
    </p:extLst>
  </p:cSld>
  <p:clrMapOvr>
    <a:masterClrMapping/>
  </p:clrMapOvr>
</p:sld>
</file>

<file path=ppt/theme/theme1.xml><?xml version="1.0" encoding="utf-8"?>
<a:theme xmlns:a="http://schemas.openxmlformats.org/drawingml/2006/main" name="Office Theme">
  <a:themeElements>
    <a:clrScheme name="Contoso v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ontoso v2">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8997677_Rose suite presentation_AAS_v4" id="{97C8BA14-D802-4795-89C7-EAA620DD846B}" vid="{D162D178-FB75-4B8B-B67A-CA51C6DCA1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5D9C8E3-B635-4963-8B68-3FC691872B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4996C2-A795-46F9-93BE-0C463FDCD1BC}">
  <ds:schemaRefs>
    <ds:schemaRef ds:uri="http://schemas.microsoft.com/sharepoint/v3/contenttype/forms"/>
  </ds:schemaRefs>
</ds:datastoreItem>
</file>

<file path=customXml/itemProps3.xml><?xml version="1.0" encoding="utf-8"?>
<ds:datastoreItem xmlns:ds="http://schemas.openxmlformats.org/officeDocument/2006/customXml" ds:itemID="{A872F8CF-3688-4B14-A13A-EB7FF46D2F4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Rose suite presentation</Template>
  <TotalTime>207</TotalTime>
  <Words>294</Words>
  <Application>Microsoft Office PowerPoint</Application>
  <PresentationFormat>Widescreen</PresentationFormat>
  <Paragraphs>36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Corbel</vt:lpstr>
      <vt:lpstr>Office Theme</vt:lpstr>
      <vt:lpstr>MAJOR Project REPORT</vt:lpstr>
      <vt:lpstr>RITAM PRADHAN</vt:lpstr>
      <vt:lpstr>INTRODUCTION</vt:lpstr>
      <vt:lpstr>ABSTRACT </vt:lpstr>
      <vt:lpstr>TOPICS COVERED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REPORT</dc:title>
  <dc:creator>Ritam Pradhan</dc:creator>
  <cp:lastModifiedBy>Ritam Pradhan</cp:lastModifiedBy>
  <cp:revision>32</cp:revision>
  <dcterms:created xsi:type="dcterms:W3CDTF">2022-02-09T05:19:42Z</dcterms:created>
  <dcterms:modified xsi:type="dcterms:W3CDTF">2022-02-09T08:51:40Z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