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7" r:id="rId5"/>
    <p:sldId id="258" r:id="rId6"/>
    <p:sldId id="268" r:id="rId7"/>
    <p:sldId id="269" r:id="rId8"/>
    <p:sldId id="270" r:id="rId9"/>
    <p:sldId id="277"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606E"/>
    <a:srgbClr val="666666"/>
    <a:srgbClr val="2C567A"/>
    <a:srgbClr val="0D1D51"/>
    <a:srgbClr val="0072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65" autoAdjust="0"/>
  </p:normalViewPr>
  <p:slideViewPr>
    <p:cSldViewPr snapToGrid="0" showGuides="1">
      <p:cViewPr varScale="1">
        <p:scale>
          <a:sx n="85" d="100"/>
          <a:sy n="85" d="100"/>
        </p:scale>
        <p:origin x="974" y="62"/>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2/9/2022</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92880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2/9/2022</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ritam-pradhan-73283020a/"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7.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537E02D-E1E4-4204-9DBE-80E0B578EF4C}"/>
              </a:ext>
            </a:extLst>
          </p:cNvPr>
          <p:cNvSpPr/>
          <p:nvPr/>
        </p:nvSpPr>
        <p:spPr>
          <a:xfrm>
            <a:off x="710812" y="728544"/>
            <a:ext cx="5305661" cy="5305661"/>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49" y="2173288"/>
            <a:ext cx="5686985" cy="2090808"/>
          </a:xfrm>
        </p:spPr>
        <p:txBody>
          <a:bodyPr/>
          <a:lstStyle/>
          <a:p>
            <a:r>
              <a:rPr lang="en-US" dirty="0"/>
              <a:t>Minor Project REPORT</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dirty="0"/>
              <a:t>FIFA DATA ANALYSIS</a:t>
            </a:r>
          </a:p>
        </p:txBody>
      </p:sp>
      <p:sp>
        <p:nvSpPr>
          <p:cNvPr id="4" name="Rectangle 3">
            <a:extLst>
              <a:ext uri="{FF2B5EF4-FFF2-40B4-BE49-F238E27FC236}">
                <a16:creationId xmlns:a16="http://schemas.microsoft.com/office/drawing/2014/main" id="{004AAF75-46CF-4D86-AA97-84EF6FCD206D}"/>
              </a:ext>
            </a:extLst>
          </p:cNvPr>
          <p:cNvSpPr/>
          <p:nvPr/>
        </p:nvSpPr>
        <p:spPr>
          <a:xfrm>
            <a:off x="6343650" y="1129553"/>
            <a:ext cx="2020421" cy="1027860"/>
          </a:xfrm>
          <a:prstGeom prst="rect">
            <a:avLst/>
          </a:prstGeom>
          <a:solidFill>
            <a:schemeClr val="bg1"/>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3798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RITAM PRADHAN</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p:txBody>
          <a:bodyPr/>
          <a:lstStyle/>
          <a:p>
            <a:r>
              <a:rPr lang="en-US" dirty="0"/>
              <a:t>DATA SCIENCE INTERN - SKILLVERTEX</a:t>
            </a:r>
          </a:p>
        </p:txBody>
      </p:sp>
      <p:sp>
        <p:nvSpPr>
          <p:cNvPr id="4" name="Rectangle 3">
            <a:extLst>
              <a:ext uri="{FF2B5EF4-FFF2-40B4-BE49-F238E27FC236}">
                <a16:creationId xmlns:a16="http://schemas.microsoft.com/office/drawing/2014/main" id="{107292EC-E346-4486-A92D-03C2C8C135C6}"/>
              </a:ext>
            </a:extLst>
          </p:cNvPr>
          <p:cNvSpPr/>
          <p:nvPr/>
        </p:nvSpPr>
        <p:spPr>
          <a:xfrm>
            <a:off x="9771529" y="206188"/>
            <a:ext cx="2106706" cy="1084730"/>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717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FIFA is a non-profit organization that describes itself as an international governing body of association football, futsal, and beach soccer. It is the highest governing body of association football.</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8" name="Picture Placeholder 7">
            <a:extLst>
              <a:ext uri="{FF2B5EF4-FFF2-40B4-BE49-F238E27FC236}">
                <a16:creationId xmlns:a16="http://schemas.microsoft.com/office/drawing/2014/main" id="{DAB16C3B-A025-488D-A204-FC00ADBB544E}"/>
              </a:ext>
            </a:extLst>
          </p:cNvPr>
          <p:cNvPicPr>
            <a:picLocks noGrp="1" noChangeAspect="1"/>
          </p:cNvPicPr>
          <p:nvPr>
            <p:ph type="pic" sz="quarter" idx="13"/>
          </p:nvPr>
        </p:nvPicPr>
        <p:blipFill>
          <a:blip r:embed="rId3"/>
          <a:srcRect l="11949" r="11949"/>
          <a:stretch>
            <a:fillRect/>
          </a:stretch>
        </p:blipFill>
        <p:spPr/>
      </p:pic>
      <p:sp>
        <p:nvSpPr>
          <p:cNvPr id="9" name="Rectangle 8">
            <a:extLst>
              <a:ext uri="{FF2B5EF4-FFF2-40B4-BE49-F238E27FC236}">
                <a16:creationId xmlns:a16="http://schemas.microsoft.com/office/drawing/2014/main" id="{4F4CDAF6-1CCE-4308-B98A-40557F8F9F39}"/>
              </a:ext>
            </a:extLst>
          </p:cNvPr>
          <p:cNvSpPr/>
          <p:nvPr/>
        </p:nvSpPr>
        <p:spPr>
          <a:xfrm>
            <a:off x="322729" y="6176682"/>
            <a:ext cx="1398495" cy="582706"/>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753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ABSTRACT</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  FIFA Datasheet provide details about the players all over the world. This datasheet provide insights to every minor details about the players. These minor details such as most preferred foot, international Reputation, Week Foot, Skill Moves, weights, value, wage, potential scores, overall scores helps us in determining the overall performance of the players.</a:t>
            </a:r>
          </a:p>
          <a:p>
            <a:pPr marL="0" indent="0">
              <a:buNone/>
            </a:pPr>
            <a:r>
              <a:rPr lang="en-US" sz="1800" dirty="0"/>
              <a:t>  Also, these details can be analyzed to compare them on the basis of countries which actually helps determining which countries are eligible for a grand tournament.</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5" name="Rectangle 4">
            <a:extLst>
              <a:ext uri="{FF2B5EF4-FFF2-40B4-BE49-F238E27FC236}">
                <a16:creationId xmlns:a16="http://schemas.microsoft.com/office/drawing/2014/main" id="{98A14A11-3B71-4026-B16C-3BBD57D84A85}"/>
              </a:ext>
            </a:extLst>
          </p:cNvPr>
          <p:cNvSpPr/>
          <p:nvPr/>
        </p:nvSpPr>
        <p:spPr>
          <a:xfrm>
            <a:off x="304800" y="6176963"/>
            <a:ext cx="1398494" cy="546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Placeholder 17">
            <a:extLst>
              <a:ext uri="{FF2B5EF4-FFF2-40B4-BE49-F238E27FC236}">
                <a16:creationId xmlns:a16="http://schemas.microsoft.com/office/drawing/2014/main" id="{6A0B3A49-1D39-45A7-8359-F7985B088AD7}"/>
              </a:ext>
            </a:extLst>
          </p:cNvPr>
          <p:cNvPicPr>
            <a:picLocks noGrp="1" noChangeAspect="1"/>
          </p:cNvPicPr>
          <p:nvPr>
            <p:ph type="pic" sz="quarter" idx="13"/>
          </p:nvPr>
        </p:nvPicPr>
        <p:blipFill>
          <a:blip r:embed="rId3"/>
          <a:srcRect l="19317" r="19317"/>
          <a:stretch>
            <a:fillRect/>
          </a:stretch>
        </p:blipFill>
        <p:spPr/>
      </p:pic>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TOPICS COVERED</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r>
              <a:rPr lang="en-US" sz="1800" dirty="0"/>
              <a:t>Importing Libraries</a:t>
            </a:r>
          </a:p>
          <a:p>
            <a:r>
              <a:rPr lang="en-US" sz="1800" dirty="0"/>
              <a:t>Reading Data into Data Frame</a:t>
            </a:r>
          </a:p>
          <a:p>
            <a:r>
              <a:rPr lang="en-US" sz="1800" dirty="0"/>
              <a:t>Dropping Unnecessary Features</a:t>
            </a:r>
          </a:p>
          <a:p>
            <a:r>
              <a:rPr lang="en-US" sz="1800" dirty="0"/>
              <a:t>Handling Missing Data</a:t>
            </a:r>
          </a:p>
          <a:p>
            <a:r>
              <a:rPr lang="en-US" sz="1800" dirty="0"/>
              <a:t>Univariate Analysis</a:t>
            </a:r>
          </a:p>
          <a:p>
            <a:r>
              <a:rPr lang="en-US" sz="1800" dirty="0"/>
              <a:t>Bivariate Analysis</a:t>
            </a:r>
          </a:p>
          <a:p>
            <a:r>
              <a:rPr lang="en-US" sz="1800" dirty="0"/>
              <a:t>Plotting of Graphs</a:t>
            </a:r>
          </a:p>
          <a:p>
            <a:r>
              <a:rPr lang="en-US" sz="1800" dirty="0"/>
              <a:t>Functions from </a:t>
            </a:r>
            <a:r>
              <a:rPr lang="en-US" sz="1800" dirty="0" err="1"/>
              <a:t>sklearn</a:t>
            </a:r>
            <a:endParaRPr lang="en-US" sz="1800" dirty="0"/>
          </a:p>
          <a:p>
            <a:r>
              <a:rPr lang="en-US" sz="1800" dirty="0"/>
              <a:t>Data Science</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5" name="Rectangle 4">
            <a:extLst>
              <a:ext uri="{FF2B5EF4-FFF2-40B4-BE49-F238E27FC236}">
                <a16:creationId xmlns:a16="http://schemas.microsoft.com/office/drawing/2014/main" id="{A2524415-6F52-464C-A687-83567501A168}"/>
              </a:ext>
            </a:extLst>
          </p:cNvPr>
          <p:cNvSpPr/>
          <p:nvPr/>
        </p:nvSpPr>
        <p:spPr>
          <a:xfrm>
            <a:off x="340659" y="6176963"/>
            <a:ext cx="1416423" cy="58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Placeholder 9">
            <a:extLst>
              <a:ext uri="{FF2B5EF4-FFF2-40B4-BE49-F238E27FC236}">
                <a16:creationId xmlns:a16="http://schemas.microsoft.com/office/drawing/2014/main" id="{011D379E-74AB-4587-A23E-0A1262FC4B62}"/>
              </a:ext>
            </a:extLst>
          </p:cNvPr>
          <p:cNvPicPr>
            <a:picLocks noGrp="1" noChangeAspect="1"/>
          </p:cNvPicPr>
          <p:nvPr>
            <p:ph type="pic" sz="quarter" idx="13"/>
          </p:nvPr>
        </p:nvPicPr>
        <p:blipFill>
          <a:blip r:embed="rId3"/>
          <a:srcRect l="21875" r="21875"/>
          <a:stretch>
            <a:fillRect/>
          </a:stretch>
        </p:blipFill>
        <p:spPr/>
      </p:pic>
    </p:spTree>
    <p:extLst>
      <p:ext uri="{BB962C8B-B14F-4D97-AF65-F5344CB8AC3E}">
        <p14:creationId xmlns:p14="http://schemas.microsoft.com/office/powerpoint/2010/main" val="96173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  This data analysis of the players of FIFA all over the world has helped me getting a deep understanding of the comparison among their skills and potential. It also gave me an idea of which countries are more suitable for participating in the world tournaments and also gave the idea about the potential of the countries which are yet to be eligible for world tournaments.</a:t>
            </a:r>
          </a:p>
          <a:p>
            <a:pPr marL="0" indent="0">
              <a:buNone/>
            </a:pPr>
            <a:r>
              <a:rPr lang="en-US" sz="1800" dirty="0"/>
              <a:t>  Also, the demand for the best players across the globe is also available thanks to the data analysis.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5" name="Rectangle 4">
            <a:extLst>
              <a:ext uri="{FF2B5EF4-FFF2-40B4-BE49-F238E27FC236}">
                <a16:creationId xmlns:a16="http://schemas.microsoft.com/office/drawing/2014/main" id="{98A14A11-3B71-4026-B16C-3BBD57D84A85}"/>
              </a:ext>
            </a:extLst>
          </p:cNvPr>
          <p:cNvSpPr/>
          <p:nvPr/>
        </p:nvSpPr>
        <p:spPr>
          <a:xfrm>
            <a:off x="304800" y="6176963"/>
            <a:ext cx="1398494" cy="546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Placeholder 8">
            <a:extLst>
              <a:ext uri="{FF2B5EF4-FFF2-40B4-BE49-F238E27FC236}">
                <a16:creationId xmlns:a16="http://schemas.microsoft.com/office/drawing/2014/main" id="{421CC0D4-004A-48EF-B94E-5D1C62C55429}"/>
              </a:ext>
            </a:extLst>
          </p:cNvPr>
          <p:cNvPicPr>
            <a:picLocks noGrp="1" noChangeAspect="1"/>
          </p:cNvPicPr>
          <p:nvPr>
            <p:ph type="pic" sz="quarter" idx="13"/>
          </p:nvPr>
        </p:nvPicPr>
        <p:blipFill>
          <a:blip r:embed="rId3"/>
          <a:srcRect l="19299" r="19299"/>
          <a:stretch>
            <a:fillRect/>
          </a:stretch>
        </p:blipFill>
        <p:spPr/>
      </p:pic>
    </p:spTree>
    <p:extLst>
      <p:ext uri="{BB962C8B-B14F-4D97-AF65-F5344CB8AC3E}">
        <p14:creationId xmlns:p14="http://schemas.microsoft.com/office/powerpoint/2010/main" val="179477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2C5D74-7E71-4488-B3EF-73A86F046614}"/>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Ritam.pradhan2002@gmail.com</a:t>
            </a:r>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solidFill>
                  <a:srgbClr val="B2606E"/>
                </a:solidFill>
                <a:hlinkClick r:id="rId3"/>
              </a:rPr>
              <a:t>https://www.linkedin.com/in/ritam-pradhan-73283020a/</a:t>
            </a:r>
            <a:endParaRPr lang="en-US" dirty="0">
              <a:solidFill>
                <a:srgbClr val="B2606E"/>
              </a:solidFill>
            </a:endParaRPr>
          </a:p>
        </p:txBody>
      </p:sp>
      <p:sp>
        <p:nvSpPr>
          <p:cNvPr id="3" name="Rectangle 2">
            <a:extLst>
              <a:ext uri="{FF2B5EF4-FFF2-40B4-BE49-F238E27FC236}">
                <a16:creationId xmlns:a16="http://schemas.microsoft.com/office/drawing/2014/main" id="{0E7B2ACB-577E-40B5-847F-268C4A2F015F}"/>
              </a:ext>
            </a:extLst>
          </p:cNvPr>
          <p:cNvSpPr/>
          <p:nvPr/>
        </p:nvSpPr>
        <p:spPr>
          <a:xfrm>
            <a:off x="6372998" y="1721224"/>
            <a:ext cx="1928320" cy="878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Placeholder 8">
            <a:extLst>
              <a:ext uri="{FF2B5EF4-FFF2-40B4-BE49-F238E27FC236}">
                <a16:creationId xmlns:a16="http://schemas.microsoft.com/office/drawing/2014/main" id="{690F9C80-1EE8-467D-BA76-B9D5FB66B074}"/>
              </a:ext>
            </a:extLst>
          </p:cNvPr>
          <p:cNvPicPr>
            <a:picLocks noGrp="1" noChangeAspect="1"/>
          </p:cNvPicPr>
          <p:nvPr>
            <p:ph type="pic" sz="quarter" idx="10"/>
          </p:nvPr>
        </p:nvPicPr>
        <p:blipFill>
          <a:blip r:embed="rId4"/>
          <a:srcRect/>
          <a:stretch>
            <a:fillRect/>
          </a:stretch>
        </p:blipFill>
        <p:spPr/>
      </p:pic>
    </p:spTree>
    <p:extLst>
      <p:ext uri="{BB962C8B-B14F-4D97-AF65-F5344CB8AC3E}">
        <p14:creationId xmlns:p14="http://schemas.microsoft.com/office/powerpoint/2010/main" val="2928802494"/>
      </p:ext>
    </p:extLst>
  </p:cSld>
  <p:clrMapOvr>
    <a:masterClrMapping/>
  </p:clrMapOvr>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72F8CF-3688-4B14-A13A-EB7FF46D2F4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4996C2-A795-46F9-93BE-0C463FDCD1BC}">
  <ds:schemaRefs>
    <ds:schemaRef ds:uri="http://schemas.microsoft.com/sharepoint/v3/contenttype/forms"/>
  </ds:schemaRefs>
</ds:datastoreItem>
</file>

<file path=customXml/itemProps3.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95</TotalTime>
  <Words>294</Words>
  <Application>Microsoft Office PowerPoint</Application>
  <PresentationFormat>Widescreen</PresentationFormat>
  <Paragraphs>36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Office Theme</vt:lpstr>
      <vt:lpstr>Minor Project REPORT</vt:lpstr>
      <vt:lpstr>RITAM PRADHAN</vt:lpstr>
      <vt:lpstr>INTRODUCTION</vt:lpstr>
      <vt:lpstr>ABSTRACT </vt:lpstr>
      <vt:lpstr>TOPICS COVERED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REPORT</dc:title>
  <dc:creator>Ritam Pradhan</dc:creator>
  <cp:lastModifiedBy>Ritam Pradhan</cp:lastModifiedBy>
  <cp:revision>18</cp:revision>
  <dcterms:created xsi:type="dcterms:W3CDTF">2022-02-09T05:19:42Z</dcterms:created>
  <dcterms:modified xsi:type="dcterms:W3CDTF">2022-02-09T06:54:42Z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