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79"/>
    <p:restoredTop sz="96405"/>
  </p:normalViewPr>
  <p:slideViewPr>
    <p:cSldViewPr snapToGrid="0" snapToObjects="1">
      <p:cViewPr>
        <p:scale>
          <a:sx n="97" d="100"/>
          <a:sy n="97" d="100"/>
        </p:scale>
        <p:origin x="3848" y="2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C42D2-31E0-DE41-A319-EC3430B9D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F782C3-E563-8C45-93F3-3AA411E52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451FD-89F2-EB4F-A798-5FEC20DB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969B-49FB-D54D-9EC6-83E8875BD9AE}" type="datetimeFigureOut">
              <a:t>2021. 5. 6.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CC02E-0E9E-B746-BD0F-89F4BCBD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36E2D-6F95-0040-B85F-BA41C219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D029-7B41-DB49-8F8E-347D0D1E60EF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765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D26B3-B98D-FE4B-9D4B-B57C1E33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2166B6-DD3C-8E4E-A761-D842741CF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949F9-19EB-BD49-B259-5F8362A5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969B-49FB-D54D-9EC6-83E8875BD9AE}" type="datetimeFigureOut">
              <a:t>2021. 5. 6.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404A3-DC9D-F44B-9AB8-DACECCB6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4EECE-CB10-244C-88AD-87A2BF5F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D029-7B41-DB49-8F8E-347D0D1E60EF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518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921FDA-D22B-6A4C-A8EC-7988CED72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0733C0-4CAA-D24A-8F76-1833DC1DB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B0ED0-20EE-3A4D-A7DA-E93C6E84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969B-49FB-D54D-9EC6-83E8875BD9AE}" type="datetimeFigureOut">
              <a:t>2021. 5. 6.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FCA9A5-3187-B94A-8206-F704B3B8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2E03C-EC18-6F4E-A87D-2911F68B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D029-7B41-DB49-8F8E-347D0D1E60EF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19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5D794-81D8-5A4C-9C22-DA15E131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7C2EC-C281-FC40-B0E0-4CBE01DA3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C7B59-71F5-D24F-B693-E1329DEB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969B-49FB-D54D-9EC6-83E8875BD9AE}" type="datetimeFigureOut">
              <a:t>2021. 5. 6.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A18F4-238F-554C-9E08-C49EAC0F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44F8D-06F0-604B-AE4F-032250BC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D029-7B41-DB49-8F8E-347D0D1E60EF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189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469BD-3643-084C-BC1E-81A58620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A4D9E6-F424-FC43-A3F7-A06B91045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51D03-1466-2046-9C11-88D54DA1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969B-49FB-D54D-9EC6-83E8875BD9AE}" type="datetimeFigureOut">
              <a:t>2021. 5. 6.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7FC01-2D31-2948-A771-6C808B6F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B6A21-672E-C849-806A-B1E6F300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D029-7B41-DB49-8F8E-347D0D1E60EF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996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19434-6EBC-1748-8AA3-A14884D0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C7ED3-AFC5-634F-9417-AAB4100AF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100D1F-BCB3-A144-AA63-49A46B0B7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A52453-605E-0A44-A9A4-D0A0894B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969B-49FB-D54D-9EC6-83E8875BD9AE}" type="datetimeFigureOut">
              <a:t>2021. 5. 6.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E91C8E-6949-1C49-9C71-A9102503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DA739C-6CD3-E644-AB08-BE9AEC60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D029-7B41-DB49-8F8E-347D0D1E60EF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624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945EB-1ED6-5D45-9DE9-97D43889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7C4055-51A8-354C-B08D-516585CE0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D5FB7C-10FC-BF4D-A3A7-35A373109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0B9266-C36D-574E-95C8-6366C408A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BA5422-0E01-5A4A-94BF-B5FA15E9A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1EFC7E-89AA-DC40-88A6-3951A759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969B-49FB-D54D-9EC6-83E8875BD9AE}" type="datetimeFigureOut">
              <a:t>2021. 5. 6.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A57EA3-8B93-D449-ACC3-A9379844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6823C5-531F-0B4D-8857-FFA758E6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D029-7B41-DB49-8F8E-347D0D1E60EF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538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6222A-E1AD-A842-96D7-E1131258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9058DB-66DE-2943-A42E-EE1DB2DC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969B-49FB-D54D-9EC6-83E8875BD9AE}" type="datetimeFigureOut">
              <a:t>2021. 5. 6.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B10E18-9B2F-E340-B84E-711D8261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C56E93-F4AD-B445-AE47-DD108358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D029-7B41-DB49-8F8E-347D0D1E60EF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079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79A8FC-6058-DF48-B205-796BE218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969B-49FB-D54D-9EC6-83E8875BD9AE}" type="datetimeFigureOut">
              <a:t>2021. 5. 6.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01262C-F04C-7848-ABAB-76DDB0CD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E33C1E-ED6B-9249-9665-54B538FF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D029-7B41-DB49-8F8E-347D0D1E60EF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521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23B7B-A03F-F743-88C6-116B8544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13C4F-47FC-7548-9603-DAF6AD8F3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D809E9-29A2-B94C-9C3B-8A611769D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3CBF46-46FD-254C-8275-CBCF005C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969B-49FB-D54D-9EC6-83E8875BD9AE}" type="datetimeFigureOut">
              <a:t>2021. 5. 6.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3D082F-737C-F84D-9DFA-95B2A93F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7361B4-4CB0-CD41-8D78-253E2E0E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D029-7B41-DB49-8F8E-347D0D1E60EF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141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28E34-D3EF-AB49-AB24-9E8D2BDD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A579F9-963B-1D40-A2E0-981AAFE72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AF4BD1-4436-ED45-BF77-D06BE3C6E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8391B-9E88-C941-8651-21B9E459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969B-49FB-D54D-9EC6-83E8875BD9AE}" type="datetimeFigureOut">
              <a:t>2021. 5. 6.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12DCAE-6FC3-6949-B62F-DDE3CE74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3DAC67-A1F8-ED45-A79D-ED6B2A3E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D029-7B41-DB49-8F8E-347D0D1E60EF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752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2BCA9F-9062-764A-B0D1-0A877836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28B100-6479-5F4F-A7BD-85C2683FA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F6D9F-10DA-4349-A1FB-D7859E68B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5969B-49FB-D54D-9EC6-83E8875BD9AE}" type="datetimeFigureOut">
              <a:t>2021. 5. 6.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D1E7C-4F36-3F42-9CCD-F7E0D77E8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C773A-200E-094D-9BFA-204A52EB3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D029-7B41-DB49-8F8E-347D0D1E60EF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857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C8875A7-B50E-1045-9EC7-84118726EF26}"/>
              </a:ext>
            </a:extLst>
          </p:cNvPr>
          <p:cNvGrpSpPr/>
          <p:nvPr/>
        </p:nvGrpSpPr>
        <p:grpSpPr>
          <a:xfrm>
            <a:off x="-1" y="212283"/>
            <a:ext cx="12192001" cy="5864204"/>
            <a:chOff x="-1" y="212283"/>
            <a:chExt cx="12192001" cy="586420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4A1DC8C-E1FC-0E48-B06F-B9FF36951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12283"/>
              <a:ext cx="12192000" cy="586420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92F2944-B19F-0C47-924F-05C0342831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9114" r="87194" b="7395"/>
            <a:stretch/>
          </p:blipFill>
          <p:spPr>
            <a:xfrm>
              <a:off x="0" y="2731088"/>
              <a:ext cx="1561343" cy="3136816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34B1C7-AE81-9B4E-8857-B47FF5B38916}"/>
                </a:ext>
              </a:extLst>
            </p:cNvPr>
            <p:cNvSpPr/>
            <p:nvPr/>
          </p:nvSpPr>
          <p:spPr>
            <a:xfrm>
              <a:off x="-1" y="2500974"/>
              <a:ext cx="1561343" cy="2301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kumimoji="1" lang="ko-KR" altLang="en-US" sz="600">
                  <a:solidFill>
                    <a:schemeClr val="tx1"/>
                  </a:solidFill>
                </a:rPr>
                <a:t> 현황판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DBEEC677-2645-6348-B4E8-38DDCE5829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8618">
            <a:off x="1321858" y="2537962"/>
            <a:ext cx="765333" cy="78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4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4CB161-D2F8-C744-93C2-C6B8A3B3A670}"/>
              </a:ext>
            </a:extLst>
          </p:cNvPr>
          <p:cNvSpPr/>
          <p:nvPr/>
        </p:nvSpPr>
        <p:spPr>
          <a:xfrm>
            <a:off x="0" y="0"/>
            <a:ext cx="12192000" cy="38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현황판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A5B48ED1-0CCC-F448-935B-24A4B22F042C}"/>
              </a:ext>
            </a:extLst>
          </p:cNvPr>
          <p:cNvSpPr/>
          <p:nvPr/>
        </p:nvSpPr>
        <p:spPr>
          <a:xfrm>
            <a:off x="113466" y="560654"/>
            <a:ext cx="820957" cy="22025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chemeClr val="bg1"/>
                </a:solidFill>
              </a:rPr>
              <a:t>5</a:t>
            </a:r>
            <a:r>
              <a:rPr kumimoji="1" lang="ko-KR" altLang="en-US" sz="800">
                <a:solidFill>
                  <a:schemeClr val="bg1"/>
                </a:solidFill>
              </a:rPr>
              <a:t>월 </a:t>
            </a:r>
            <a:r>
              <a:rPr kumimoji="1" lang="en-US" altLang="ko-KR" sz="800">
                <a:solidFill>
                  <a:schemeClr val="bg1"/>
                </a:solidFill>
              </a:rPr>
              <a:t>06</a:t>
            </a:r>
            <a:r>
              <a:rPr kumimoji="1" lang="ko-KR" altLang="en-US" sz="800">
                <a:solidFill>
                  <a:schemeClr val="bg1"/>
                </a:solidFill>
              </a:rPr>
              <a:t>일</a:t>
            </a:r>
            <a:r>
              <a:rPr kumimoji="1" lang="en-US" altLang="ko-KR" sz="800">
                <a:solidFill>
                  <a:schemeClr val="bg1"/>
                </a:solidFill>
              </a:rPr>
              <a:t>(</a:t>
            </a:r>
            <a:r>
              <a:rPr kumimoji="1" lang="ko-KR" altLang="en-US" sz="800">
                <a:solidFill>
                  <a:schemeClr val="bg1"/>
                </a:solidFill>
              </a:rPr>
              <a:t>목</a:t>
            </a:r>
            <a:r>
              <a:rPr kumimoji="1" lang="en-US" altLang="ko-KR" sz="800">
                <a:solidFill>
                  <a:schemeClr val="bg1"/>
                </a:solidFill>
              </a:rPr>
              <a:t>)</a:t>
            </a:r>
            <a:endParaRPr kumimoji="1" lang="ko-KR" altLang="en-US" sz="800">
              <a:solidFill>
                <a:schemeClr val="bg1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D93D80E-1ED7-0D4B-A25E-26C5D5C478FC}"/>
              </a:ext>
            </a:extLst>
          </p:cNvPr>
          <p:cNvSpPr/>
          <p:nvPr/>
        </p:nvSpPr>
        <p:spPr>
          <a:xfrm>
            <a:off x="1040102" y="560654"/>
            <a:ext cx="820957" cy="220257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chemeClr val="tx1"/>
                </a:solidFill>
              </a:rPr>
              <a:t>5</a:t>
            </a:r>
            <a:r>
              <a:rPr kumimoji="1" lang="ko-KR" altLang="en-US" sz="800">
                <a:solidFill>
                  <a:schemeClr val="tx1"/>
                </a:solidFill>
              </a:rPr>
              <a:t>월 </a:t>
            </a:r>
            <a:r>
              <a:rPr kumimoji="1" lang="en-US" altLang="ko-KR" sz="800">
                <a:solidFill>
                  <a:schemeClr val="tx1"/>
                </a:solidFill>
              </a:rPr>
              <a:t>07</a:t>
            </a:r>
            <a:r>
              <a:rPr kumimoji="1" lang="ko-KR" altLang="en-US" sz="800">
                <a:solidFill>
                  <a:schemeClr val="tx1"/>
                </a:solidFill>
              </a:rPr>
              <a:t>일</a:t>
            </a:r>
            <a:r>
              <a:rPr kumimoji="1" lang="en-US" altLang="ko-KR" sz="800">
                <a:solidFill>
                  <a:schemeClr val="tx1"/>
                </a:solidFill>
              </a:rPr>
              <a:t>(</a:t>
            </a:r>
            <a:r>
              <a:rPr kumimoji="1" lang="ko-KR" altLang="en-US" sz="800">
                <a:solidFill>
                  <a:schemeClr val="tx1"/>
                </a:solidFill>
              </a:rPr>
              <a:t>금</a:t>
            </a:r>
            <a:r>
              <a:rPr kumimoji="1" lang="en-US" altLang="ko-KR" sz="800">
                <a:solidFill>
                  <a:schemeClr val="tx1"/>
                </a:solidFill>
              </a:rPr>
              <a:t>)</a:t>
            </a:r>
            <a:endParaRPr kumimoji="1" lang="ko-KR" altLang="en-US" sz="8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1A5F9DD7-FE48-594B-B7E1-736F2D43EC7D}"/>
              </a:ext>
            </a:extLst>
          </p:cNvPr>
          <p:cNvSpPr/>
          <p:nvPr/>
        </p:nvSpPr>
        <p:spPr>
          <a:xfrm>
            <a:off x="1966738" y="560654"/>
            <a:ext cx="820957" cy="220257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chemeClr val="tx1"/>
                </a:solidFill>
              </a:rPr>
              <a:t>5</a:t>
            </a:r>
            <a:r>
              <a:rPr kumimoji="1" lang="ko-KR" altLang="en-US" sz="800">
                <a:solidFill>
                  <a:schemeClr val="tx1"/>
                </a:solidFill>
              </a:rPr>
              <a:t>월 </a:t>
            </a:r>
            <a:r>
              <a:rPr kumimoji="1" lang="en-US" altLang="ko-KR" sz="800">
                <a:solidFill>
                  <a:schemeClr val="tx1"/>
                </a:solidFill>
              </a:rPr>
              <a:t>08</a:t>
            </a:r>
            <a:r>
              <a:rPr kumimoji="1" lang="ko-KR" altLang="en-US" sz="800">
                <a:solidFill>
                  <a:schemeClr val="tx1"/>
                </a:solidFill>
              </a:rPr>
              <a:t>일</a:t>
            </a:r>
            <a:r>
              <a:rPr kumimoji="1" lang="en-US" altLang="ko-KR" sz="800">
                <a:solidFill>
                  <a:schemeClr val="tx1"/>
                </a:solidFill>
              </a:rPr>
              <a:t>(</a:t>
            </a:r>
            <a:r>
              <a:rPr kumimoji="1" lang="ko-KR" altLang="en-US" sz="800">
                <a:solidFill>
                  <a:schemeClr val="tx1"/>
                </a:solidFill>
              </a:rPr>
              <a:t>토</a:t>
            </a:r>
            <a:r>
              <a:rPr kumimoji="1" lang="en-US" altLang="ko-KR" sz="800">
                <a:solidFill>
                  <a:schemeClr val="tx1"/>
                </a:solidFill>
              </a:rPr>
              <a:t>)</a:t>
            </a:r>
            <a:endParaRPr kumimoji="1"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30D904B-C106-0E43-900A-6CAF6D4DD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87081"/>
              </p:ext>
            </p:extLst>
          </p:nvPr>
        </p:nvGraphicFramePr>
        <p:xfrm>
          <a:off x="113466" y="1106785"/>
          <a:ext cx="11987320" cy="4768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732">
                  <a:extLst>
                    <a:ext uri="{9D8B030D-6E8A-4147-A177-3AD203B41FA5}">
                      <a16:colId xmlns:a16="http://schemas.microsoft.com/office/drawing/2014/main" val="2902128691"/>
                    </a:ext>
                  </a:extLst>
                </a:gridCol>
                <a:gridCol w="1198732">
                  <a:extLst>
                    <a:ext uri="{9D8B030D-6E8A-4147-A177-3AD203B41FA5}">
                      <a16:colId xmlns:a16="http://schemas.microsoft.com/office/drawing/2014/main" val="1724522026"/>
                    </a:ext>
                  </a:extLst>
                </a:gridCol>
                <a:gridCol w="1198732">
                  <a:extLst>
                    <a:ext uri="{9D8B030D-6E8A-4147-A177-3AD203B41FA5}">
                      <a16:colId xmlns:a16="http://schemas.microsoft.com/office/drawing/2014/main" val="532714349"/>
                    </a:ext>
                  </a:extLst>
                </a:gridCol>
                <a:gridCol w="1198732">
                  <a:extLst>
                    <a:ext uri="{9D8B030D-6E8A-4147-A177-3AD203B41FA5}">
                      <a16:colId xmlns:a16="http://schemas.microsoft.com/office/drawing/2014/main" val="439058724"/>
                    </a:ext>
                  </a:extLst>
                </a:gridCol>
                <a:gridCol w="1198732">
                  <a:extLst>
                    <a:ext uri="{9D8B030D-6E8A-4147-A177-3AD203B41FA5}">
                      <a16:colId xmlns:a16="http://schemas.microsoft.com/office/drawing/2014/main" val="269302485"/>
                    </a:ext>
                  </a:extLst>
                </a:gridCol>
                <a:gridCol w="1198732">
                  <a:extLst>
                    <a:ext uri="{9D8B030D-6E8A-4147-A177-3AD203B41FA5}">
                      <a16:colId xmlns:a16="http://schemas.microsoft.com/office/drawing/2014/main" val="804997846"/>
                    </a:ext>
                  </a:extLst>
                </a:gridCol>
                <a:gridCol w="1198732">
                  <a:extLst>
                    <a:ext uri="{9D8B030D-6E8A-4147-A177-3AD203B41FA5}">
                      <a16:colId xmlns:a16="http://schemas.microsoft.com/office/drawing/2014/main" val="1800860044"/>
                    </a:ext>
                  </a:extLst>
                </a:gridCol>
                <a:gridCol w="1198732">
                  <a:extLst>
                    <a:ext uri="{9D8B030D-6E8A-4147-A177-3AD203B41FA5}">
                      <a16:colId xmlns:a16="http://schemas.microsoft.com/office/drawing/2014/main" val="1722307840"/>
                    </a:ext>
                  </a:extLst>
                </a:gridCol>
                <a:gridCol w="1198732">
                  <a:extLst>
                    <a:ext uri="{9D8B030D-6E8A-4147-A177-3AD203B41FA5}">
                      <a16:colId xmlns:a16="http://schemas.microsoft.com/office/drawing/2014/main" val="1987686801"/>
                    </a:ext>
                  </a:extLst>
                </a:gridCol>
                <a:gridCol w="1198732">
                  <a:extLst>
                    <a:ext uri="{9D8B030D-6E8A-4147-A177-3AD203B41FA5}">
                      <a16:colId xmlns:a16="http://schemas.microsoft.com/office/drawing/2014/main" val="3200342049"/>
                    </a:ext>
                  </a:extLst>
                </a:gridCol>
              </a:tblGrid>
              <a:tr h="368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09:00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~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09:30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09:30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~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10:00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10:00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~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10:30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10:30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~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11:00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11:00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~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11:30</a:t>
                      </a:r>
                    </a:p>
                    <a:p>
                      <a:pPr algn="ctr" latinLnBrk="1"/>
                      <a:r>
                        <a:rPr lang="en-US" altLang="ko-KR" sz="1200"/>
                        <a:t>Coffe Break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11:30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~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12:00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12:00 ~ 12:30</a:t>
                      </a:r>
                    </a:p>
                    <a:p>
                      <a:pPr algn="ctr" latinLnBrk="1"/>
                      <a:r>
                        <a:rPr lang="en-US" altLang="ko-KR" sz="1200"/>
                        <a:t>Launch Break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………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17:30 ~ 18:00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203377"/>
                  </a:ext>
                </a:extLst>
              </a:tr>
              <a:tr h="615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바이어 </a:t>
                      </a:r>
                      <a:r>
                        <a:rPr lang="en-US" altLang="ko-KR" sz="1200"/>
                        <a:t>#1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셀러</a:t>
                      </a:r>
                      <a:r>
                        <a:rPr lang="en-US" altLang="ko-KR" sz="1200"/>
                        <a:t>#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A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셀러</a:t>
                      </a:r>
                      <a:r>
                        <a:rPr lang="en-US" altLang="ko-KR" sz="1200"/>
                        <a:t>#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B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셀러</a:t>
                      </a:r>
                      <a:r>
                        <a:rPr lang="en-US" altLang="ko-KR" sz="1200"/>
                        <a:t>#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C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182618"/>
                  </a:ext>
                </a:extLst>
              </a:tr>
              <a:tr h="61586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바이어 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#2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셀러</a:t>
                      </a:r>
                      <a:r>
                        <a:rPr lang="en-US" altLang="ko-KR" sz="1200"/>
                        <a:t>#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B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357689"/>
                  </a:ext>
                </a:extLst>
              </a:tr>
              <a:tr h="61586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바이어 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#3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셀러</a:t>
                      </a:r>
                      <a:r>
                        <a:rPr lang="en-US" altLang="ko-KR" sz="1200"/>
                        <a:t>#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A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455334"/>
                  </a:ext>
                </a:extLst>
              </a:tr>
              <a:tr h="61586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바이어 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#4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셀러</a:t>
                      </a:r>
                      <a:r>
                        <a:rPr lang="en-US" altLang="ko-KR" sz="1200"/>
                        <a:t>#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C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셀러</a:t>
                      </a:r>
                      <a:r>
                        <a:rPr lang="en-US" altLang="ko-KR" sz="1200"/>
                        <a:t>#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A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041439"/>
                  </a:ext>
                </a:extLst>
              </a:tr>
              <a:tr h="615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: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셀러</a:t>
                      </a:r>
                      <a:r>
                        <a:rPr lang="en-US" altLang="ko-KR" sz="1200"/>
                        <a:t>#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B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셀러</a:t>
                      </a:r>
                      <a:r>
                        <a:rPr lang="en-US" altLang="ko-KR" sz="1200"/>
                        <a:t>#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C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179128"/>
                  </a:ext>
                </a:extLst>
              </a:tr>
              <a:tr h="61586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바이어 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#14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셀러</a:t>
                      </a:r>
                      <a:r>
                        <a:rPr lang="en-US" altLang="ko-KR" sz="1200"/>
                        <a:t>#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A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86818"/>
                  </a:ext>
                </a:extLst>
              </a:tr>
              <a:tr h="61586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바이어 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#15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셀러</a:t>
                      </a:r>
                      <a:r>
                        <a:rPr lang="en-US" altLang="ko-KR" sz="1200"/>
                        <a:t>#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C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셀러</a:t>
                      </a:r>
                      <a:r>
                        <a:rPr lang="en-US" altLang="ko-KR" sz="1200"/>
                        <a:t>#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B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셀러</a:t>
                      </a:r>
                      <a:r>
                        <a:rPr lang="en-US" altLang="ko-KR" sz="1200"/>
                        <a:t>#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A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43728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ADFEE8-5433-454E-A9C7-4FB8718D0BE0}"/>
              </a:ext>
            </a:extLst>
          </p:cNvPr>
          <p:cNvSpPr txBox="1"/>
          <p:nvPr/>
        </p:nvSpPr>
        <p:spPr>
          <a:xfrm>
            <a:off x="5526446" y="6334055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&lt; 1 2 3 4 5&gt;</a:t>
            </a:r>
            <a:endParaRPr kumimoji="1" lang="ko-KR" altLang="en-US"/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03553B8D-5830-9541-959F-EBDB75FA1BED}"/>
              </a:ext>
            </a:extLst>
          </p:cNvPr>
          <p:cNvSpPr/>
          <p:nvPr/>
        </p:nvSpPr>
        <p:spPr>
          <a:xfrm>
            <a:off x="-5566" y="4606894"/>
            <a:ext cx="193559" cy="120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아래쪽 화살표[D] 14">
            <a:extLst>
              <a:ext uri="{FF2B5EF4-FFF2-40B4-BE49-F238E27FC236}">
                <a16:creationId xmlns:a16="http://schemas.microsoft.com/office/drawing/2014/main" id="{16C6D96E-009C-8E44-8541-71D13F401637}"/>
              </a:ext>
            </a:extLst>
          </p:cNvPr>
          <p:cNvSpPr/>
          <p:nvPr/>
        </p:nvSpPr>
        <p:spPr>
          <a:xfrm rot="10800000">
            <a:off x="-80093" y="1590335"/>
            <a:ext cx="193559" cy="1201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5E7753F-63BE-AA4C-9A20-D83F12B64C6B}"/>
              </a:ext>
            </a:extLst>
          </p:cNvPr>
          <p:cNvSpPr/>
          <p:nvPr/>
        </p:nvSpPr>
        <p:spPr>
          <a:xfrm>
            <a:off x="-943687" y="3814068"/>
            <a:ext cx="1995275" cy="7188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solidFill>
                  <a:schemeClr val="tx1"/>
                </a:solidFill>
              </a:rPr>
              <a:t>최대 </a:t>
            </a:r>
            <a:r>
              <a:rPr kumimoji="1" lang="en-US" altLang="ko-KR" sz="1400">
                <a:solidFill>
                  <a:schemeClr val="tx1"/>
                </a:solidFill>
              </a:rPr>
              <a:t>15</a:t>
            </a:r>
            <a:r>
              <a:rPr kumimoji="1" lang="ko-KR" altLang="en-US" sz="1400">
                <a:solidFill>
                  <a:schemeClr val="tx1"/>
                </a:solidFill>
              </a:rPr>
              <a:t>개까지 노출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26751F31-D723-9F4D-81FA-5B032E1FB542}"/>
              </a:ext>
            </a:extLst>
          </p:cNvPr>
          <p:cNvSpPr/>
          <p:nvPr/>
        </p:nvSpPr>
        <p:spPr>
          <a:xfrm>
            <a:off x="824173" y="6343947"/>
            <a:ext cx="2539341" cy="7188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solidFill>
                  <a:schemeClr val="tx1"/>
                </a:solidFill>
              </a:rPr>
              <a:t>매칭 확정된 셀러명 표시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E9D8D424-53BE-F343-9461-FAA2C70107A0}"/>
              </a:ext>
            </a:extLst>
          </p:cNvPr>
          <p:cNvSpPr/>
          <p:nvPr/>
        </p:nvSpPr>
        <p:spPr>
          <a:xfrm>
            <a:off x="2570922" y="5327374"/>
            <a:ext cx="1060174" cy="4809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64675EE0-1FCE-6342-A675-711EBA0642D3}"/>
              </a:ext>
            </a:extLst>
          </p:cNvPr>
          <p:cNvCxnSpPr>
            <a:cxnSpLocks/>
            <a:stCxn id="17" idx="0"/>
            <a:endCxn id="18" idx="3"/>
          </p:cNvCxnSpPr>
          <p:nvPr/>
        </p:nvCxnSpPr>
        <p:spPr>
          <a:xfrm rot="5400000" flipH="1" flipV="1">
            <a:off x="2474414" y="5187265"/>
            <a:ext cx="776112" cy="1537252"/>
          </a:xfrm>
          <a:prstGeom prst="bentConnector4">
            <a:avLst>
              <a:gd name="adj1" fmla="val 34509"/>
              <a:gd name="adj2" fmla="val 11487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CE3DC080-DC0A-E84F-873F-77D348FB2FAC}"/>
              </a:ext>
            </a:extLst>
          </p:cNvPr>
          <p:cNvSpPr/>
          <p:nvPr/>
        </p:nvSpPr>
        <p:spPr>
          <a:xfrm>
            <a:off x="7558816" y="6594707"/>
            <a:ext cx="4633183" cy="7188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chemeClr val="tx1"/>
                </a:solidFill>
              </a:rPr>
              <a:t>5</a:t>
            </a:r>
            <a:r>
              <a:rPr kumimoji="1" lang="ko-KR" altLang="en-US" sz="1400">
                <a:solidFill>
                  <a:schemeClr val="tx1"/>
                </a:solidFill>
              </a:rPr>
              <a:t>초마다 자동 페이지 전환</a:t>
            </a:r>
            <a:r>
              <a:rPr kumimoji="1" lang="en-US" altLang="ko-KR" sz="140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1" lang="en-US" altLang="ko-KR" sz="1400">
                <a:solidFill>
                  <a:schemeClr val="tx1"/>
                </a:solidFill>
              </a:rPr>
              <a:t>(</a:t>
            </a:r>
            <a:r>
              <a:rPr kumimoji="1" lang="ko-KR" altLang="en-US" sz="1400">
                <a:solidFill>
                  <a:schemeClr val="tx1"/>
                </a:solidFill>
              </a:rPr>
              <a:t>페이지 전환 </a:t>
            </a:r>
            <a:r>
              <a:rPr kumimoji="1" lang="en-US" altLang="ko-KR" sz="1400">
                <a:solidFill>
                  <a:schemeClr val="tx1"/>
                </a:solidFill>
              </a:rPr>
              <a:t>1~</a:t>
            </a:r>
            <a:r>
              <a:rPr kumimoji="1" lang="ko-KR" altLang="en-US" sz="1400">
                <a:solidFill>
                  <a:schemeClr val="tx1"/>
                </a:solidFill>
              </a:rPr>
              <a:t>끝까지 완료 된후 데이터 갱신</a:t>
            </a:r>
            <a:r>
              <a:rPr kumimoji="1" lang="en-US" altLang="ko-KR" sz="1400">
                <a:solidFill>
                  <a:schemeClr val="tx1"/>
                </a:solidFill>
              </a:rPr>
              <a:t>)</a:t>
            </a:r>
            <a:r>
              <a:rPr kumimoji="1" lang="ko-KR" altLang="en-US" sz="14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FF6DDFF5-A535-3946-AEC3-21C1195A89AA}"/>
              </a:ext>
            </a:extLst>
          </p:cNvPr>
          <p:cNvSpPr/>
          <p:nvPr/>
        </p:nvSpPr>
        <p:spPr>
          <a:xfrm>
            <a:off x="5523908" y="6278260"/>
            <a:ext cx="1552962" cy="4809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B68DF98F-0E3F-AB44-BB59-5069328F942D}"/>
              </a:ext>
            </a:extLst>
          </p:cNvPr>
          <p:cNvCxnSpPr>
            <a:cxnSpLocks/>
            <a:stCxn id="22" idx="0"/>
            <a:endCxn id="23" idx="3"/>
          </p:cNvCxnSpPr>
          <p:nvPr/>
        </p:nvCxnSpPr>
        <p:spPr>
          <a:xfrm rot="16200000" flipV="1">
            <a:off x="8438146" y="5157445"/>
            <a:ext cx="75986" cy="279853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3678C4D6-C6E4-6F40-9A99-BB31FDF629A7}"/>
              </a:ext>
            </a:extLst>
          </p:cNvPr>
          <p:cNvSpPr/>
          <p:nvPr/>
        </p:nvSpPr>
        <p:spPr>
          <a:xfrm>
            <a:off x="10363878" y="703565"/>
            <a:ext cx="820957" cy="22025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chemeClr val="bg1"/>
                </a:solidFill>
              </a:rPr>
              <a:t>Play</a:t>
            </a:r>
            <a:endParaRPr kumimoji="1" lang="ko-KR" altLang="en-US" sz="80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20CBA762-50B2-DE4D-9973-C97CA0E88629}"/>
              </a:ext>
            </a:extLst>
          </p:cNvPr>
          <p:cNvSpPr/>
          <p:nvPr/>
        </p:nvSpPr>
        <p:spPr>
          <a:xfrm>
            <a:off x="11257577" y="699585"/>
            <a:ext cx="820957" cy="22025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chemeClr val="bg1"/>
                </a:solidFill>
              </a:rPr>
              <a:t>Stop</a:t>
            </a:r>
            <a:endParaRPr kumimoji="1" lang="ko-KR" altLang="en-US" sz="80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AC5F4B41-D777-6E48-A804-CA94E3159C71}"/>
              </a:ext>
            </a:extLst>
          </p:cNvPr>
          <p:cNvSpPr/>
          <p:nvPr/>
        </p:nvSpPr>
        <p:spPr>
          <a:xfrm>
            <a:off x="10197402" y="540450"/>
            <a:ext cx="1994597" cy="4809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2DE64451-E125-F94A-A568-28E73D7C77BE}"/>
              </a:ext>
            </a:extLst>
          </p:cNvPr>
          <p:cNvSpPr/>
          <p:nvPr/>
        </p:nvSpPr>
        <p:spPr>
          <a:xfrm>
            <a:off x="9925030" y="-828347"/>
            <a:ext cx="2539341" cy="7188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solidFill>
                  <a:schemeClr val="tx1"/>
                </a:solidFill>
              </a:rPr>
              <a:t>자동 페이지 전환 </a:t>
            </a:r>
            <a:r>
              <a:rPr kumimoji="1" lang="en-US" altLang="ko-KR" sz="1400">
                <a:solidFill>
                  <a:schemeClr val="tx1"/>
                </a:solidFill>
              </a:rPr>
              <a:t>Play / Stop</a:t>
            </a:r>
            <a:endParaRPr kumimoji="1"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9A185999-197E-CD4F-9BB6-095BDEF88E28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5400000">
            <a:off x="10869742" y="215491"/>
            <a:ext cx="649918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8021A13E-69EA-7143-A628-351A0AF19367}"/>
              </a:ext>
            </a:extLst>
          </p:cNvPr>
          <p:cNvSpPr/>
          <p:nvPr/>
        </p:nvSpPr>
        <p:spPr>
          <a:xfrm>
            <a:off x="-2619435" y="-283834"/>
            <a:ext cx="2732901" cy="7188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solidFill>
                  <a:schemeClr val="tx1"/>
                </a:solidFill>
              </a:rPr>
              <a:t>관리자 페이지에서</a:t>
            </a:r>
            <a:endParaRPr kumimoji="1" lang="en-US" altLang="ko-KR" sz="140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400">
                <a:solidFill>
                  <a:schemeClr val="tx1"/>
                </a:solidFill>
              </a:rPr>
              <a:t>비즈니스 매칭 설정된 요일</a:t>
            </a:r>
            <a:endParaRPr kumimoji="1" lang="en-US" altLang="ko-KR" sz="140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400">
                <a:solidFill>
                  <a:schemeClr val="tx1"/>
                </a:solidFill>
              </a:rPr>
              <a:t>(</a:t>
            </a:r>
            <a:r>
              <a:rPr kumimoji="1" lang="ko-KR" altLang="en-US" sz="1400">
                <a:solidFill>
                  <a:schemeClr val="tx1"/>
                </a:solidFill>
              </a:rPr>
              <a:t>수동 선택</a:t>
            </a:r>
            <a:r>
              <a:rPr kumimoji="1" lang="en-US" altLang="ko-KR" sz="1400">
                <a:solidFill>
                  <a:schemeClr val="tx1"/>
                </a:solidFill>
              </a:rPr>
              <a:t>)</a:t>
            </a:r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C10C6D7F-E0C5-9246-B817-6288D5C53DF2}"/>
              </a:ext>
            </a:extLst>
          </p:cNvPr>
          <p:cNvSpPr/>
          <p:nvPr/>
        </p:nvSpPr>
        <p:spPr>
          <a:xfrm>
            <a:off x="42803" y="458285"/>
            <a:ext cx="2900284" cy="4809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3952EC55-A07D-234F-9EDF-34B30BFDF05A}"/>
              </a:ext>
            </a:extLst>
          </p:cNvPr>
          <p:cNvCxnSpPr>
            <a:cxnSpLocks/>
            <a:stCxn id="39" idx="2"/>
            <a:endCxn id="41" idx="1"/>
          </p:cNvCxnSpPr>
          <p:nvPr/>
        </p:nvCxnSpPr>
        <p:spPr>
          <a:xfrm rot="16200000" flipH="1">
            <a:off x="-736941" y="-80999"/>
            <a:ext cx="263701" cy="129578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79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161</Words>
  <Application>Microsoft Macintosh PowerPoint</Application>
  <PresentationFormat>와이드스크린</PresentationFormat>
  <Paragraphs>48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2</cp:revision>
  <dcterms:created xsi:type="dcterms:W3CDTF">2021-05-06T08:36:21Z</dcterms:created>
  <dcterms:modified xsi:type="dcterms:W3CDTF">2021-05-06T08:58:12Z</dcterms:modified>
</cp:coreProperties>
</file>